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8" r:id="rId2"/>
    <p:sldId id="259" r:id="rId3"/>
    <p:sldId id="260" r:id="rId4"/>
    <p:sldId id="261" r:id="rId5"/>
    <p:sldId id="266" r:id="rId6"/>
    <p:sldId id="262" r:id="rId7"/>
    <p:sldId id="263" r:id="rId8"/>
    <p:sldId id="264" r:id="rId9"/>
    <p:sldId id="265" r:id="rId1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3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副標題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標題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zh-TW" altLang="en-US" smtClean="0"/>
              <a:t>按一下以編輯母片標題樣式</a:t>
            </a:r>
            <a:endParaRPr kumimoji="0" lang="en-US"/>
          </a:p>
        </p:txBody>
      </p:sp>
      <p:cxnSp>
        <p:nvCxnSpPr>
          <p:cNvPr id="8" name="直線接點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日期版面配置區 14"/>
          <p:cNvSpPr>
            <a:spLocks noGrp="1"/>
          </p:cNvSpPr>
          <p:nvPr>
            <p:ph type="dt" sz="half" idx="10"/>
          </p:nvPr>
        </p:nvSpPr>
        <p:spPr/>
        <p:txBody>
          <a:bodyPr/>
          <a:lstStyle/>
          <a:p>
            <a:fld id="{094D11D2-C257-4E42-B12E-D1D630E3C79E}" type="datetimeFigureOut">
              <a:rPr lang="zh-TW" altLang="en-US" smtClean="0"/>
              <a:pPr/>
              <a:t>2015/10/7</a:t>
            </a:fld>
            <a:endParaRPr lang="zh-TW" altLang="en-US"/>
          </a:p>
        </p:txBody>
      </p:sp>
      <p:sp>
        <p:nvSpPr>
          <p:cNvPr id="16" name="投影片編號版面配置區 15"/>
          <p:cNvSpPr>
            <a:spLocks noGrp="1"/>
          </p:cNvSpPr>
          <p:nvPr>
            <p:ph type="sldNum" sz="quarter" idx="11"/>
          </p:nvPr>
        </p:nvSpPr>
        <p:spPr/>
        <p:txBody>
          <a:bodyPr/>
          <a:lstStyle/>
          <a:p>
            <a:fld id="{E5D85DE4-7460-4F98-A331-7B7E4B97F658}" type="slidenum">
              <a:rPr lang="zh-TW" altLang="en-US" smtClean="0"/>
              <a:pPr/>
              <a:t>‹#›</a:t>
            </a:fld>
            <a:endParaRPr lang="zh-TW" altLang="en-US"/>
          </a:p>
        </p:txBody>
      </p:sp>
      <p:sp>
        <p:nvSpPr>
          <p:cNvPr id="17" name="頁尾版面配置區 16"/>
          <p:cNvSpPr>
            <a:spLocks noGrp="1"/>
          </p:cNvSpPr>
          <p:nvPr>
            <p:ph type="ftr" sz="quarter" idx="12"/>
          </p:nvPr>
        </p:nvSpPr>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94D11D2-C257-4E42-B12E-D1D630E3C79E}" type="datetimeFigureOut">
              <a:rPr lang="zh-TW" altLang="en-US" smtClean="0"/>
              <a:pPr/>
              <a:t>2015/10/7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5D85DE4-7460-4F98-A331-7B7E4B97F658}"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94D11D2-C257-4E42-B12E-D1D630E3C79E}" type="datetimeFigureOut">
              <a:rPr lang="zh-TW" altLang="en-US" smtClean="0"/>
              <a:pPr/>
              <a:t>2015/10/7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5D85DE4-7460-4F98-A331-7B7E4B97F658}"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9" name="內容版面配置區 8"/>
          <p:cNvSpPr>
            <a:spLocks noGrp="1"/>
          </p:cNvSpPr>
          <p:nvPr>
            <p:ph idx="1"/>
          </p:nvPr>
        </p:nvSpPr>
        <p:spPr>
          <a:xfrm>
            <a:off x="457200" y="1524000"/>
            <a:ext cx="8229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4" name="日期版面配置區 13"/>
          <p:cNvSpPr>
            <a:spLocks noGrp="1"/>
          </p:cNvSpPr>
          <p:nvPr>
            <p:ph type="dt" sz="half" idx="14"/>
          </p:nvPr>
        </p:nvSpPr>
        <p:spPr/>
        <p:txBody>
          <a:bodyPr/>
          <a:lstStyle/>
          <a:p>
            <a:fld id="{094D11D2-C257-4E42-B12E-D1D630E3C79E}" type="datetimeFigureOut">
              <a:rPr lang="zh-TW" altLang="en-US" smtClean="0"/>
              <a:pPr/>
              <a:t>2015/10/7</a:t>
            </a:fld>
            <a:endParaRPr lang="zh-TW" altLang="en-US"/>
          </a:p>
        </p:txBody>
      </p:sp>
      <p:sp>
        <p:nvSpPr>
          <p:cNvPr id="15" name="投影片編號版面配置區 14"/>
          <p:cNvSpPr>
            <a:spLocks noGrp="1"/>
          </p:cNvSpPr>
          <p:nvPr>
            <p:ph type="sldNum" sz="quarter" idx="15"/>
          </p:nvPr>
        </p:nvSpPr>
        <p:spPr/>
        <p:txBody>
          <a:bodyPr/>
          <a:lstStyle>
            <a:lvl1pPr algn="ctr">
              <a:defRPr/>
            </a:lvl1pPr>
          </a:lstStyle>
          <a:p>
            <a:fld id="{E5D85DE4-7460-4F98-A331-7B7E4B97F658}" type="slidenum">
              <a:rPr lang="zh-TW" altLang="en-US" smtClean="0"/>
              <a:pPr/>
              <a:t>‹#›</a:t>
            </a:fld>
            <a:endParaRPr lang="zh-TW" altLang="en-US"/>
          </a:p>
        </p:txBody>
      </p:sp>
      <p:sp>
        <p:nvSpPr>
          <p:cNvPr id="16" name="頁尾版面配置區 15"/>
          <p:cNvSpPr>
            <a:spLocks noGrp="1"/>
          </p:cNvSpPr>
          <p:nvPr>
            <p:ph type="ftr" sz="quarter" idx="16"/>
          </p:nvPr>
        </p:nvSpPr>
        <p:spPr/>
        <p:txBody>
          <a:bodyPr/>
          <a:lstStyle/>
          <a:p>
            <a:endParaRPr lang="zh-TW" altLang="en-US"/>
          </a:p>
        </p:txBody>
      </p:sp>
      <p:sp>
        <p:nvSpPr>
          <p:cNvPr id="17" name="標題 16"/>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094D11D2-C257-4E42-B12E-D1D630E3C79E}" type="datetimeFigureOut">
              <a:rPr lang="zh-TW" altLang="en-US" smtClean="0"/>
              <a:pPr/>
              <a:t>2015/10/7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5D85DE4-7460-4F98-A331-7B7E4B97F658}" type="slidenum">
              <a:rPr lang="zh-TW" altLang="en-US" smtClean="0"/>
              <a:pPr/>
              <a:t>‹#›</a:t>
            </a:fld>
            <a:endParaRPr lang="zh-TW" altLang="en-US"/>
          </a:p>
        </p:txBody>
      </p:sp>
      <p:sp>
        <p:nvSpPr>
          <p:cNvPr id="2" name="標題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cxnSp>
        <p:nvCxnSpPr>
          <p:cNvPr id="7" name="直線接點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094D11D2-C257-4E42-B12E-D1D630E3C79E}" type="datetimeFigureOut">
              <a:rPr lang="zh-TW" altLang="en-US" smtClean="0"/>
              <a:pPr/>
              <a:t>2015/10/7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5D85DE4-7460-4F98-A331-7B7E4B97F658}" type="slidenum">
              <a:rPr lang="zh-TW" altLang="en-US" smtClean="0"/>
              <a:pPr/>
              <a:t>‹#›</a:t>
            </a:fld>
            <a:endParaRPr lang="zh-TW"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11" name="內容版面配置區 10"/>
          <p:cNvSpPr>
            <a:spLocks noGrp="1"/>
          </p:cNvSpPr>
          <p:nvPr>
            <p:ph sz="half" idx="1"/>
          </p:nvPr>
        </p:nvSpPr>
        <p:spPr>
          <a:xfrm>
            <a:off x="457200" y="1524000"/>
            <a:ext cx="4059936"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524000"/>
            <a:ext cx="4059936"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fld id="{E5D85DE4-7460-4F98-A331-7B7E4B97F658}" type="slidenum">
              <a:rPr lang="zh-TW" altLang="en-US" smtClean="0"/>
              <a:pPr/>
              <a:t>‹#›</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7" name="日期版面配置區 6"/>
          <p:cNvSpPr>
            <a:spLocks noGrp="1"/>
          </p:cNvSpPr>
          <p:nvPr>
            <p:ph type="dt" sz="half" idx="10"/>
          </p:nvPr>
        </p:nvSpPr>
        <p:spPr/>
        <p:txBody>
          <a:bodyPr/>
          <a:lstStyle/>
          <a:p>
            <a:fld id="{094D11D2-C257-4E42-B12E-D1D630E3C79E}" type="datetimeFigureOut">
              <a:rPr lang="zh-TW" altLang="en-US" smtClean="0"/>
              <a:pPr/>
              <a:t>2015/10/7</a:t>
            </a:fld>
            <a:endParaRPr lang="zh-TW" altLang="en-US"/>
          </a:p>
        </p:txBody>
      </p:sp>
      <p:sp>
        <p:nvSpPr>
          <p:cNvPr id="3" name="文字版面配置區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32" name="內容版面配置區 31"/>
          <p:cNvSpPr>
            <a:spLocks noGrp="1"/>
          </p:cNvSpPr>
          <p:nvPr>
            <p:ph sz="half" idx="2"/>
          </p:nvPr>
        </p:nvSpPr>
        <p:spPr>
          <a:xfrm>
            <a:off x="457200" y="2201896"/>
            <a:ext cx="40386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4" name="內容版面配置區 33"/>
          <p:cNvSpPr>
            <a:spLocks noGrp="1"/>
          </p:cNvSpPr>
          <p:nvPr>
            <p:ph sz="quarter" idx="4"/>
          </p:nvPr>
        </p:nvSpPr>
        <p:spPr>
          <a:xfrm>
            <a:off x="4649788" y="2201896"/>
            <a:ext cx="40386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 name="標題 1"/>
          <p:cNvSpPr>
            <a:spLocks noGrp="1"/>
          </p:cNvSpPr>
          <p:nvPr>
            <p:ph type="title"/>
          </p:nvPr>
        </p:nvSpPr>
        <p:spPr>
          <a:xfrm>
            <a:off x="457200" y="155448"/>
            <a:ext cx="8229600" cy="1143000"/>
          </a:xfrm>
        </p:spPr>
        <p:txBody>
          <a:bodyPr anchor="b" anchorCtr="0"/>
          <a:lstStyle>
            <a:lvl1pPr>
              <a:defRPr/>
            </a:lvl1pPr>
          </a:lstStyle>
          <a:p>
            <a:r>
              <a:rPr kumimoji="0" lang="zh-TW" altLang="en-US" smtClean="0"/>
              <a:t>按一下以編輯母片標題樣式</a:t>
            </a:r>
            <a:endParaRPr kumimoji="0" lang="en-US"/>
          </a:p>
        </p:txBody>
      </p:sp>
      <p:sp>
        <p:nvSpPr>
          <p:cNvPr id="12" name="文字版面配置區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cxnSp>
        <p:nvCxnSpPr>
          <p:cNvPr id="10" name="直線接點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94D11D2-C257-4E42-B12E-D1D630E3C79E}" type="datetimeFigureOut">
              <a:rPr lang="zh-TW" altLang="en-US" smtClean="0"/>
              <a:pPr/>
              <a:t>2015/10/7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5D85DE4-7460-4F98-A331-7B7E4B97F658}" type="slidenum">
              <a:rPr lang="zh-TW" altLang="en-US" smtClean="0"/>
              <a:pPr/>
              <a:t>‹#›</a:t>
            </a:fld>
            <a:endParaRPr lang="zh-TW"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94D11D2-C257-4E42-B12E-D1D630E3C79E}" type="datetimeFigureOut">
              <a:rPr lang="zh-TW" altLang="en-US" smtClean="0"/>
              <a:pPr/>
              <a:t>2015/10/7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5D85DE4-7460-4F98-A331-7B7E4B97F658}"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9" name="內容版面配置區 28"/>
          <p:cNvSpPr>
            <a:spLocks noGrp="1"/>
          </p:cNvSpPr>
          <p:nvPr>
            <p:ph sz="quarter" idx="1"/>
          </p:nvPr>
        </p:nvSpPr>
        <p:spPr>
          <a:xfrm>
            <a:off x="457200" y="457200"/>
            <a:ext cx="62484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 name="文字版面配置區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31" name="標題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8" name="日期版面配置區 7"/>
          <p:cNvSpPr>
            <a:spLocks noGrp="1"/>
          </p:cNvSpPr>
          <p:nvPr>
            <p:ph type="dt" sz="half" idx="14"/>
          </p:nvPr>
        </p:nvSpPr>
        <p:spPr/>
        <p:txBody>
          <a:bodyPr/>
          <a:lstStyle/>
          <a:p>
            <a:fld id="{094D11D2-C257-4E42-B12E-D1D630E3C79E}" type="datetimeFigureOut">
              <a:rPr lang="zh-TW" altLang="en-US" smtClean="0"/>
              <a:pPr/>
              <a:t>2015/10/7</a:t>
            </a:fld>
            <a:endParaRPr lang="zh-TW" altLang="en-US"/>
          </a:p>
        </p:txBody>
      </p:sp>
      <p:sp>
        <p:nvSpPr>
          <p:cNvPr id="9" name="投影片編號版面配置區 8"/>
          <p:cNvSpPr>
            <a:spLocks noGrp="1"/>
          </p:cNvSpPr>
          <p:nvPr>
            <p:ph type="sldNum" sz="quarter" idx="15"/>
          </p:nvPr>
        </p:nvSpPr>
        <p:spPr/>
        <p:txBody>
          <a:bodyPr/>
          <a:lstStyle/>
          <a:p>
            <a:fld id="{E5D85DE4-7460-4F98-A331-7B7E4B97F658}" type="slidenum">
              <a:rPr lang="zh-TW" altLang="en-US" smtClean="0"/>
              <a:pPr/>
              <a:t>‹#›</a:t>
            </a:fld>
            <a:endParaRPr lang="zh-TW" altLang="en-US"/>
          </a:p>
        </p:txBody>
      </p:sp>
      <p:sp>
        <p:nvSpPr>
          <p:cNvPr id="10" name="頁尾版面配置區 9"/>
          <p:cNvSpPr>
            <a:spLocks noGrp="1"/>
          </p:cNvSpPr>
          <p:nvPr>
            <p:ph type="ftr" sz="quarter" idx="16"/>
          </p:nvPr>
        </p:nvSpPr>
        <p:spPr/>
        <p:txBody>
          <a:bodyPr/>
          <a:lstStyle/>
          <a:p>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8" name="日期版面配置區 7"/>
          <p:cNvSpPr>
            <a:spLocks noGrp="1"/>
          </p:cNvSpPr>
          <p:nvPr>
            <p:ph type="dt" sz="half" idx="10"/>
          </p:nvPr>
        </p:nvSpPr>
        <p:spPr/>
        <p:txBody>
          <a:bodyPr/>
          <a:lstStyle/>
          <a:p>
            <a:fld id="{094D11D2-C257-4E42-B12E-D1D630E3C79E}" type="datetimeFigureOut">
              <a:rPr lang="zh-TW" altLang="en-US" smtClean="0"/>
              <a:pPr/>
              <a:t>2015/10/7</a:t>
            </a:fld>
            <a:endParaRPr lang="zh-TW" altLang="en-US"/>
          </a:p>
        </p:txBody>
      </p:sp>
      <p:sp>
        <p:nvSpPr>
          <p:cNvPr id="9" name="投影片編號版面配置區 8"/>
          <p:cNvSpPr>
            <a:spLocks noGrp="1"/>
          </p:cNvSpPr>
          <p:nvPr>
            <p:ph type="sldNum" sz="quarter" idx="11"/>
          </p:nvPr>
        </p:nvSpPr>
        <p:spPr/>
        <p:txBody>
          <a:bodyPr/>
          <a:lstStyle/>
          <a:p>
            <a:fld id="{E5D85DE4-7460-4F98-A331-7B7E4B97F658}" type="slidenum">
              <a:rPr lang="zh-TW" altLang="en-US" smtClean="0"/>
              <a:pPr/>
              <a:t>‹#›</a:t>
            </a:fld>
            <a:endParaRPr lang="zh-TW" altLang="en-US"/>
          </a:p>
        </p:txBody>
      </p:sp>
      <p:sp>
        <p:nvSpPr>
          <p:cNvPr id="10" name="頁尾版面配置區 9"/>
          <p:cNvSpPr>
            <a:spLocks noGrp="1"/>
          </p:cNvSpPr>
          <p:nvPr>
            <p:ph type="ftr" sz="quarter" idx="12"/>
          </p:nvPr>
        </p:nvSpPr>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文字版面配置區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94D11D2-C257-4E42-B12E-D1D630E3C79E}" type="datetimeFigureOut">
              <a:rPr lang="zh-TW" altLang="en-US" smtClean="0"/>
              <a:pPr/>
              <a:t>2015/10/7</a:t>
            </a:fld>
            <a:endParaRPr lang="zh-TW" altLang="en-US"/>
          </a:p>
        </p:txBody>
      </p:sp>
      <p:sp>
        <p:nvSpPr>
          <p:cNvPr id="10" name="頁尾版面配置區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zh-TW" altLang="en-US"/>
          </a:p>
        </p:txBody>
      </p:sp>
      <p:sp>
        <p:nvSpPr>
          <p:cNvPr id="22" name="投影片編號版面配置區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5D85DE4-7460-4F98-A331-7B7E4B97F658}" type="slidenum">
              <a:rPr lang="zh-TW" altLang="en-US" smtClean="0"/>
              <a:pPr/>
              <a:t>‹#›</a:t>
            </a:fld>
            <a:endParaRPr lang="zh-TW" altLang="en-US"/>
          </a:p>
        </p:txBody>
      </p:sp>
      <p:sp>
        <p:nvSpPr>
          <p:cNvPr id="5" name="標題版面配置區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zh-TW" altLang="en-US" smtClean="0"/>
              <a:t>按一下以編輯母片標題樣式</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11910751_787338454709688_20490816219_n.jpg"/>
          <p:cNvPicPr>
            <a:picLocks noChangeAspect="1"/>
          </p:cNvPicPr>
          <p:nvPr/>
        </p:nvPicPr>
        <p:blipFill>
          <a:blip r:embed="rId2" cstate="print"/>
          <a:stretch>
            <a:fillRect/>
          </a:stretch>
        </p:blipFill>
        <p:spPr>
          <a:xfrm>
            <a:off x="0" y="0"/>
            <a:ext cx="4572000" cy="6858000"/>
          </a:xfrm>
          <a:prstGeom prst="rect">
            <a:avLst/>
          </a:prstGeom>
        </p:spPr>
      </p:pic>
      <p:pic>
        <p:nvPicPr>
          <p:cNvPr id="5" name="圖片 4" descr="11910751_787338454709688_2090816219_n.jpg"/>
          <p:cNvPicPr>
            <a:picLocks noChangeAspect="1"/>
          </p:cNvPicPr>
          <p:nvPr/>
        </p:nvPicPr>
        <p:blipFill>
          <a:blip r:embed="rId3" cstate="print"/>
          <a:stretch>
            <a:fillRect/>
          </a:stretch>
        </p:blipFill>
        <p:spPr>
          <a:xfrm>
            <a:off x="4572000" y="0"/>
            <a:ext cx="4572000" cy="6858000"/>
          </a:xfrm>
          <a:prstGeom prst="rect">
            <a:avLst/>
          </a:prstGeom>
        </p:spPr>
      </p:pic>
      <p:sp>
        <p:nvSpPr>
          <p:cNvPr id="6" name="副標題 2"/>
          <p:cNvSpPr txBox="1">
            <a:spLocks/>
          </p:cNvSpPr>
          <p:nvPr/>
        </p:nvSpPr>
        <p:spPr>
          <a:xfrm>
            <a:off x="1371600" y="3886200"/>
            <a:ext cx="64008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TW"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標題 1"/>
          <p:cNvSpPr>
            <a:spLocks noGrp="1"/>
          </p:cNvSpPr>
          <p:nvPr>
            <p:ph type="title"/>
          </p:nvPr>
        </p:nvSpPr>
        <p:spPr>
          <a:xfrm>
            <a:off x="285720" y="857232"/>
            <a:ext cx="8229600" cy="1219200"/>
          </a:xfrm>
        </p:spPr>
        <p:txBody>
          <a:bodyPr>
            <a:noAutofit/>
          </a:bodyPr>
          <a:lstStyle/>
          <a:p>
            <a:pPr algn="ctr"/>
            <a:r>
              <a:rPr lang="zh-TW" altLang="en-US" sz="5000" dirty="0" smtClean="0">
                <a:solidFill>
                  <a:srgbClr val="FF0000"/>
                </a:solidFill>
              </a:rPr>
              <a:t>麥哲倫主題</a:t>
            </a:r>
            <a:r>
              <a:rPr lang="en-US" altLang="zh-TW" sz="5000" dirty="0" smtClean="0">
                <a:solidFill>
                  <a:srgbClr val="FF0000"/>
                </a:solidFill>
              </a:rPr>
              <a:t>:</a:t>
            </a:r>
            <a:r>
              <a:rPr lang="zh-TW" altLang="en-US" sz="5000" dirty="0" smtClean="0">
                <a:solidFill>
                  <a:srgbClr val="FF0000"/>
                </a:solidFill>
              </a:rPr>
              <a:t>紀錄老爸工作與</a:t>
            </a:r>
            <a:r>
              <a:rPr lang="en-US" altLang="zh-TW" sz="5000" dirty="0" smtClean="0">
                <a:solidFill>
                  <a:srgbClr val="FF0000"/>
                </a:solidFill>
              </a:rPr>
              <a:t/>
            </a:r>
            <a:br>
              <a:rPr lang="en-US" altLang="zh-TW" sz="5000" dirty="0" smtClean="0">
                <a:solidFill>
                  <a:srgbClr val="FF0000"/>
                </a:solidFill>
              </a:rPr>
            </a:br>
            <a:r>
              <a:rPr lang="zh-TW" altLang="en-US" sz="5000" dirty="0" smtClean="0">
                <a:solidFill>
                  <a:srgbClr val="FF0000"/>
                </a:solidFill>
              </a:rPr>
              <a:t>幫忙</a:t>
            </a:r>
            <a:r>
              <a:rPr altLang="zh-TW" sz="5000" dirty="0" smtClean="0">
                <a:solidFill>
                  <a:srgbClr val="FF0000"/>
                </a:solidFill>
              </a:rPr>
              <a:t>(</a:t>
            </a:r>
            <a:r>
              <a:rPr lang="zh-TW" altLang="en-US" sz="5000" dirty="0" smtClean="0">
                <a:solidFill>
                  <a:srgbClr val="FF0000"/>
                </a:solidFill>
              </a:rPr>
              <a:t>還有學開怪手</a:t>
            </a:r>
            <a:r>
              <a:rPr altLang="zh-TW" sz="5000" dirty="0" smtClean="0">
                <a:solidFill>
                  <a:srgbClr val="FF0000"/>
                </a:solidFill>
              </a:rPr>
              <a:t>)</a:t>
            </a:r>
            <a:endParaRPr lang="zh-TW" altLang="en-US" sz="5000" dirty="0">
              <a:solidFill>
                <a:srgbClr val="FF0000"/>
              </a:solidFill>
            </a:endParaRPr>
          </a:p>
        </p:txBody>
      </p:sp>
      <p:sp>
        <p:nvSpPr>
          <p:cNvPr id="7" name="矩形 6"/>
          <p:cNvSpPr/>
          <p:nvPr/>
        </p:nvSpPr>
        <p:spPr>
          <a:xfrm>
            <a:off x="2000232" y="4214818"/>
            <a:ext cx="5103585" cy="1477328"/>
          </a:xfrm>
          <a:prstGeom prst="rect">
            <a:avLst/>
          </a:prstGeom>
          <a:noFill/>
        </p:spPr>
        <p:txBody>
          <a:bodyPr wrap="square" lIns="91440" tIns="45720" rIns="91440" bIns="45720">
            <a:spAutoFit/>
          </a:bodyPr>
          <a:lstStyle/>
          <a:p>
            <a:pPr algn="ctr"/>
            <a:r>
              <a:rPr lang="zh-TW" altLang="en-US" sz="45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來猜猜圖中的</a:t>
            </a:r>
            <a:endParaRPr lang="en-US" altLang="zh-TW" sz="45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zh-TW" altLang="en-US" sz="45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神秘人是誰</a:t>
            </a:r>
            <a:r>
              <a:rPr lang="en-US" altLang="zh-TW" sz="45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zh-TW" altLang="en-US" sz="45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out)">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dow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5"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down)">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7200" dirty="0" smtClean="0"/>
              <a:t>目錄</a:t>
            </a:r>
            <a:r>
              <a:rPr altLang="zh-TW" sz="7200" dirty="0" smtClean="0"/>
              <a:t>:</a:t>
            </a:r>
            <a:endParaRPr lang="zh-TW" altLang="en-US" sz="7200" dirty="0"/>
          </a:p>
        </p:txBody>
      </p:sp>
      <p:sp>
        <p:nvSpPr>
          <p:cNvPr id="6" name="矩形 5"/>
          <p:cNvSpPr/>
          <p:nvPr/>
        </p:nvSpPr>
        <p:spPr>
          <a:xfrm>
            <a:off x="3356" y="1714488"/>
            <a:ext cx="7980070" cy="34163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zh-TW" altLang="en-US" sz="5400" dirty="0" smtClean="0"/>
              <a:t>第一頁</a:t>
            </a:r>
            <a:r>
              <a:rPr lang="en-US" altLang="zh-TW" sz="5400" dirty="0" smtClean="0"/>
              <a:t>:</a:t>
            </a:r>
            <a:r>
              <a:rPr lang="zh-TW" altLang="en-US" sz="5400" dirty="0" smtClean="0"/>
              <a:t>主題 </a:t>
            </a:r>
            <a:endParaRPr lang="en-US" altLang="zh-TW" sz="5400" dirty="0" smtClean="0"/>
          </a:p>
          <a:p>
            <a:pPr>
              <a:buNone/>
            </a:pPr>
            <a:r>
              <a:rPr lang="zh-TW" altLang="en-US" sz="5400" dirty="0" smtClean="0"/>
              <a:t>第二頁</a:t>
            </a:r>
            <a:r>
              <a:rPr lang="en-US" altLang="zh-TW" sz="5400" dirty="0" smtClean="0"/>
              <a:t>:</a:t>
            </a:r>
            <a:r>
              <a:rPr lang="zh-TW" altLang="en-US" sz="5400" dirty="0" smtClean="0"/>
              <a:t>目錄</a:t>
            </a:r>
            <a:endParaRPr lang="en-US" altLang="zh-TW" sz="5400" dirty="0" smtClean="0"/>
          </a:p>
          <a:p>
            <a:pPr>
              <a:buNone/>
            </a:pPr>
            <a:r>
              <a:rPr lang="zh-TW" altLang="en-US" sz="5400" dirty="0" smtClean="0"/>
              <a:t>第三頁</a:t>
            </a:r>
            <a:r>
              <a:rPr lang="en-US" altLang="zh-TW" sz="5400" dirty="0" smtClean="0"/>
              <a:t>:</a:t>
            </a:r>
            <a:r>
              <a:rPr lang="zh-TW" altLang="en-US" sz="5400" dirty="0" smtClean="0"/>
              <a:t>爸爸的介紹與動機</a:t>
            </a:r>
            <a:endParaRPr lang="en-US" altLang="zh-TW" sz="5400" dirty="0" smtClean="0"/>
          </a:p>
          <a:p>
            <a:pPr>
              <a:buNone/>
            </a:pPr>
            <a:r>
              <a:rPr lang="zh-TW" altLang="en-US" sz="5400" dirty="0" smtClean="0"/>
              <a:t>第四頁</a:t>
            </a:r>
            <a:r>
              <a:rPr lang="en-US" altLang="zh-TW" sz="5400" dirty="0" smtClean="0"/>
              <a:t>~</a:t>
            </a:r>
            <a:r>
              <a:rPr lang="zh-TW" altLang="en-US" sz="5400" dirty="0" smtClean="0"/>
              <a:t>第八頁</a:t>
            </a:r>
            <a:r>
              <a:rPr lang="en-US" altLang="zh-TW" sz="5400" dirty="0" smtClean="0"/>
              <a:t>:</a:t>
            </a:r>
            <a:r>
              <a:rPr lang="zh-TW" altLang="en-US" sz="5400" dirty="0" smtClean="0"/>
              <a:t>心得</a:t>
            </a:r>
            <a:endParaRPr lang="en-US" altLang="zh-TW" sz="5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2852936"/>
            <a:ext cx="8229600" cy="4572000"/>
          </a:xfrm>
        </p:spPr>
        <p:txBody>
          <a:bodyPr>
            <a:normAutofit/>
          </a:bodyPr>
          <a:lstStyle/>
          <a:p>
            <a:pPr algn="ctr"/>
            <a:r>
              <a:rPr lang="zh-TW" altLang="en-US" sz="4000" dirty="0" smtClean="0"/>
              <a:t>動機</a:t>
            </a:r>
            <a:r>
              <a:rPr lang="en-US" altLang="zh-TW" sz="4000" dirty="0" smtClean="0"/>
              <a:t>(</a:t>
            </a:r>
            <a:r>
              <a:rPr lang="zh-TW" altLang="en-US" sz="4000" dirty="0" smtClean="0"/>
              <a:t>接上面</a:t>
            </a:r>
            <a:r>
              <a:rPr lang="en-US" altLang="zh-TW" sz="4000" dirty="0" smtClean="0"/>
              <a:t>):</a:t>
            </a:r>
            <a:r>
              <a:rPr lang="zh-TW" altLang="en-US" sz="4000" dirty="0" smtClean="0"/>
              <a:t>只不過他</a:t>
            </a:r>
            <a:r>
              <a:rPr lang="zh-TW" altLang="en-US" sz="4000" dirty="0" smtClean="0"/>
              <a:t>腰</a:t>
            </a:r>
            <a:r>
              <a:rPr lang="zh-TW" altLang="en-US" sz="4000" dirty="0" smtClean="0"/>
              <a:t>、</a:t>
            </a:r>
            <a:r>
              <a:rPr lang="zh-TW" altLang="en-US" sz="4000" dirty="0" smtClean="0"/>
              <a:t>左右</a:t>
            </a:r>
            <a:r>
              <a:rPr lang="zh-TW" altLang="en-US" sz="4000" dirty="0" smtClean="0"/>
              <a:t>腳受傷 是工作傷害 所以我希望可以在這個暑假期間幫助我爸爸分擔工作 </a:t>
            </a:r>
            <a:endParaRPr lang="zh-TW" altLang="en-US" sz="4000" dirty="0"/>
          </a:p>
        </p:txBody>
      </p:sp>
      <p:sp>
        <p:nvSpPr>
          <p:cNvPr id="2" name="標題 1"/>
          <p:cNvSpPr>
            <a:spLocks noGrp="1"/>
          </p:cNvSpPr>
          <p:nvPr>
            <p:ph type="title"/>
          </p:nvPr>
        </p:nvSpPr>
        <p:spPr>
          <a:xfrm>
            <a:off x="467544" y="1268760"/>
            <a:ext cx="8229600" cy="1219200"/>
          </a:xfrm>
        </p:spPr>
        <p:txBody>
          <a:bodyPr>
            <a:noAutofit/>
          </a:bodyPr>
          <a:lstStyle/>
          <a:p>
            <a:r>
              <a:rPr lang="zh-TW" altLang="en-US" sz="4500" dirty="0" smtClean="0">
                <a:solidFill>
                  <a:srgbClr val="0070C0"/>
                </a:solidFill>
              </a:rPr>
              <a:t>爸爸的介紹</a:t>
            </a:r>
            <a:r>
              <a:rPr altLang="zh-TW" sz="4500" dirty="0" smtClean="0">
                <a:solidFill>
                  <a:srgbClr val="0070C0"/>
                </a:solidFill>
              </a:rPr>
              <a:t>:</a:t>
            </a:r>
            <a:r>
              <a:rPr lang="zh-TW" altLang="en-US" sz="4500" dirty="0" smtClean="0">
                <a:solidFill>
                  <a:srgbClr val="0070C0"/>
                </a:solidFill>
              </a:rPr>
              <a:t>我的爸爸工作是自由業 他主要修車修怪手還有很多修理工作</a:t>
            </a:r>
            <a:endParaRPr lang="zh-TW" altLang="en-US" sz="45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ppt_x"/>
                                          </p:val>
                                        </p:tav>
                                        <p:tav tm="100000">
                                          <p:val>
                                            <p:strVal val="#ppt_x"/>
                                          </p:val>
                                        </p:tav>
                                      </p:tavLst>
                                    </p:anim>
                                    <p:anim calcmode="lin" valueType="num">
                                      <p:cBhvr additive="base">
                                        <p:cTn id="13"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51520" y="5791200"/>
            <a:ext cx="6120680" cy="806152"/>
          </a:xfrm>
        </p:spPr>
        <p:txBody>
          <a:bodyPr/>
          <a:lstStyle/>
          <a:p>
            <a:r>
              <a:rPr lang="zh-TW" altLang="en-US" sz="3000" dirty="0" smtClean="0"/>
              <a:t> </a:t>
            </a:r>
            <a:r>
              <a:rPr lang="zh-TW" altLang="en-US" sz="3000" dirty="0" smtClean="0"/>
              <a:t>上</a:t>
            </a:r>
            <a:r>
              <a:rPr lang="zh-TW" altLang="en-US" sz="3000" dirty="0" smtClean="0"/>
              <a:t>圖</a:t>
            </a:r>
            <a:r>
              <a:rPr lang="zh-TW" altLang="en-US" sz="3000" dirty="0" smtClean="0"/>
              <a:t>我在開怪手</a:t>
            </a:r>
            <a:r>
              <a:rPr altLang="zh-TW" sz="3000" dirty="0" smtClean="0"/>
              <a:t>:D</a:t>
            </a:r>
            <a:endParaRPr lang="zh-TW" altLang="en-US" sz="3000" dirty="0"/>
          </a:p>
        </p:txBody>
      </p:sp>
      <p:pic>
        <p:nvPicPr>
          <p:cNvPr id="8" name="圖片版面配置區 7" descr="11992631_1193071414052054_1434580454_n.jpg"/>
          <p:cNvPicPr>
            <a:picLocks noGrp="1" noChangeAspect="1"/>
          </p:cNvPicPr>
          <p:nvPr>
            <p:ph type="pic" idx="1"/>
          </p:nvPr>
        </p:nvPicPr>
        <p:blipFill>
          <a:blip r:embed="rId2" cstate="print">
            <a:lum bright="20000"/>
          </a:blip>
          <a:srcRect t="15348" b="15348"/>
          <a:stretch>
            <a:fillRect/>
          </a:stretch>
        </p:blipFill>
        <p:spPr>
          <a:xfrm>
            <a:off x="357158" y="500042"/>
            <a:ext cx="6019800" cy="5562600"/>
          </a:xfrm>
        </p:spPr>
      </p:pic>
      <p:sp>
        <p:nvSpPr>
          <p:cNvPr id="7" name="文字版面配置區 6"/>
          <p:cNvSpPr>
            <a:spLocks noGrp="1"/>
          </p:cNvSpPr>
          <p:nvPr>
            <p:ph type="body" sz="half" idx="2"/>
          </p:nvPr>
        </p:nvSpPr>
        <p:spPr>
          <a:xfrm>
            <a:off x="6588224" y="476672"/>
            <a:ext cx="2057400" cy="2571768"/>
          </a:xfrm>
        </p:spPr>
        <p:txBody>
          <a:bodyPr>
            <a:noAutofit/>
          </a:bodyPr>
          <a:lstStyle/>
          <a:p>
            <a:r>
              <a:rPr lang="zh-TW" altLang="en-US" sz="2400" dirty="0" smtClean="0"/>
              <a:t>一開始我覺得開怪手一定超級簡單 但是我開了整個下午我還是覺得很難開</a:t>
            </a:r>
            <a:r>
              <a:rPr lang="en-US" altLang="zh-TW" sz="2400" dirty="0" smtClean="0"/>
              <a:t>.</a:t>
            </a:r>
            <a:r>
              <a:rPr lang="zh-TW" altLang="en-US" sz="2400" dirty="0" smtClean="0"/>
              <a:t>而且我爸爸怎麼這麼厲害能把怪手開的這麼好</a:t>
            </a:r>
            <a:r>
              <a:rPr lang="en-US" altLang="zh-TW" sz="2400" dirty="0" smtClean="0"/>
              <a:t>.</a:t>
            </a:r>
            <a:r>
              <a:rPr lang="zh-TW" altLang="en-US" sz="2400" dirty="0" smtClean="0"/>
              <a:t>但是我最侯還是學會開怪手了</a:t>
            </a:r>
            <a:endParaRPr lang="zh-TW"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715140" y="3643314"/>
            <a:ext cx="2057400" cy="1066800"/>
          </a:xfrm>
        </p:spPr>
        <p:txBody>
          <a:bodyPr>
            <a:noAutofit/>
          </a:bodyPr>
          <a:lstStyle/>
          <a:p>
            <a:r>
              <a:rPr lang="zh-TW" altLang="en-US" sz="4500" dirty="0" smtClean="0"/>
              <a:t>左圖是我爸爸在修怪手</a:t>
            </a:r>
            <a:endParaRPr lang="zh-TW" altLang="en-US" sz="4500" dirty="0"/>
          </a:p>
        </p:txBody>
      </p:sp>
      <p:pic>
        <p:nvPicPr>
          <p:cNvPr id="8" name="圖片版面配置區 7" descr="11908054_787338408043026_1101938874_n.jpg"/>
          <p:cNvPicPr>
            <a:picLocks noGrp="1" noChangeAspect="1"/>
          </p:cNvPicPr>
          <p:nvPr>
            <p:ph type="pic" idx="1"/>
          </p:nvPr>
        </p:nvPicPr>
        <p:blipFill>
          <a:blip r:embed="rId2" cstate="print"/>
          <a:srcRect t="23867" b="23867"/>
          <a:stretch>
            <a:fillRect/>
          </a:stretch>
        </p:blipFill>
        <p:spPr>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395536" y="5791200"/>
            <a:ext cx="6480720" cy="734144"/>
          </a:xfrm>
        </p:spPr>
        <p:txBody>
          <a:bodyPr>
            <a:noAutofit/>
          </a:bodyPr>
          <a:lstStyle/>
          <a:p>
            <a:r>
              <a:rPr lang="zh-TW" altLang="en-US" sz="2800" dirty="0" smtClean="0"/>
              <a:t>我和我爸爸正在找修理怪手所需要的工具</a:t>
            </a:r>
            <a:endParaRPr lang="zh-TW" altLang="en-US" sz="2800" dirty="0"/>
          </a:p>
        </p:txBody>
      </p:sp>
      <p:pic>
        <p:nvPicPr>
          <p:cNvPr id="9" name="圖片版面配置區 8" descr="11948514_787339324709601_1499921255_o.jpg"/>
          <p:cNvPicPr>
            <a:picLocks noGrp="1" noChangeAspect="1"/>
          </p:cNvPicPr>
          <p:nvPr>
            <p:ph type="pic" idx="1"/>
          </p:nvPr>
        </p:nvPicPr>
        <p:blipFill>
          <a:blip r:embed="rId2" cstate="print"/>
          <a:srcRect t="15138" b="15138"/>
          <a:stretch>
            <a:fillRect/>
          </a:stretch>
        </p:blipFill>
        <p:spPr/>
      </p:pic>
      <p:sp>
        <p:nvSpPr>
          <p:cNvPr id="6" name="文字版面配置區 5"/>
          <p:cNvSpPr>
            <a:spLocks noGrp="1"/>
          </p:cNvSpPr>
          <p:nvPr>
            <p:ph type="body" sz="half" idx="2"/>
          </p:nvPr>
        </p:nvSpPr>
        <p:spPr>
          <a:xfrm>
            <a:off x="6588224" y="548680"/>
            <a:ext cx="2057400" cy="4419600"/>
          </a:xfrm>
        </p:spPr>
        <p:txBody>
          <a:bodyPr>
            <a:noAutofit/>
          </a:bodyPr>
          <a:lstStyle/>
          <a:p>
            <a:r>
              <a:rPr lang="zh-TW" altLang="en-US" sz="2400" dirty="0" smtClean="0"/>
              <a:t>我一開始想說之前爸爸都把工具整理得好好的而且整整齊齊沒想到他這次放工具的地方反而變得超級亂一找就是大約</a:t>
            </a:r>
            <a:r>
              <a:rPr lang="en-US" altLang="zh-TW" sz="2400" dirty="0" smtClean="0"/>
              <a:t>15</a:t>
            </a:r>
            <a:r>
              <a:rPr lang="zh-TW" altLang="en-US" sz="2400" dirty="0" smtClean="0"/>
              <a:t>分鐘了</a:t>
            </a:r>
            <a:r>
              <a:rPr lang="zh-TW" altLang="en-US" sz="2400" dirty="0"/>
              <a:t> </a:t>
            </a:r>
            <a:r>
              <a:rPr lang="zh-TW" altLang="en-US" sz="2400" dirty="0" smtClean="0"/>
              <a:t>而且裡面有好多奇奇怪怪的工具</a:t>
            </a:r>
            <a:r>
              <a:rPr lang="en-US" altLang="zh-TW" sz="2400"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5517232"/>
            <a:ext cx="2057400" cy="1066800"/>
          </a:xfrm>
        </p:spPr>
        <p:txBody>
          <a:bodyPr>
            <a:normAutofit/>
          </a:bodyPr>
          <a:lstStyle/>
          <a:p>
            <a:r>
              <a:rPr lang="zh-TW" altLang="en-US" sz="3000" dirty="0" smtClean="0"/>
              <a:t>神秘人答案</a:t>
            </a:r>
            <a:endParaRPr lang="zh-TW" altLang="en-US" sz="3000" dirty="0"/>
          </a:p>
        </p:txBody>
      </p:sp>
      <p:sp>
        <p:nvSpPr>
          <p:cNvPr id="6" name="文字版面配置區 5"/>
          <p:cNvSpPr>
            <a:spLocks noGrp="1"/>
          </p:cNvSpPr>
          <p:nvPr>
            <p:ph type="body" sz="half" idx="2"/>
          </p:nvPr>
        </p:nvSpPr>
        <p:spPr>
          <a:xfrm>
            <a:off x="6660232" y="692696"/>
            <a:ext cx="2160240" cy="5688632"/>
          </a:xfrm>
        </p:spPr>
        <p:txBody>
          <a:bodyPr>
            <a:normAutofit/>
          </a:bodyPr>
          <a:lstStyle/>
          <a:p>
            <a:r>
              <a:rPr lang="zh-TW" altLang="en-US" sz="2400" dirty="0" smtClean="0"/>
              <a:t>其實第一張圖的神秘人就是我帥氣的爸爸 他正在用推高機把磚頭搬走 搬到貨櫃裡整理好並放著 </a:t>
            </a:r>
            <a:endParaRPr lang="en-US" altLang="zh-TW" sz="2400" dirty="0" smtClean="0"/>
          </a:p>
          <a:p>
            <a:r>
              <a:rPr lang="zh-TW" altLang="en-US" sz="2400" dirty="0" smtClean="0"/>
              <a:t>樣子超級帥氣</a:t>
            </a:r>
            <a:endParaRPr lang="en-US" altLang="zh-TW" sz="2400" dirty="0" smtClean="0"/>
          </a:p>
        </p:txBody>
      </p:sp>
      <p:pic>
        <p:nvPicPr>
          <p:cNvPr id="9" name="圖片版面配置區 8" descr="11907998_787338481376352_1978739967_n.jpg"/>
          <p:cNvPicPr>
            <a:picLocks noGrp="1" noChangeAspect="1"/>
          </p:cNvPicPr>
          <p:nvPr>
            <p:ph type="pic" idx="1"/>
          </p:nvPr>
        </p:nvPicPr>
        <p:blipFill>
          <a:blip r:embed="rId2" cstate="print"/>
          <a:srcRect t="23867" b="23867"/>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2800" dirty="0" smtClean="0"/>
              <a:t>最後心得</a:t>
            </a:r>
            <a:endParaRPr lang="zh-TW" altLang="en-US" sz="2800" dirty="0"/>
          </a:p>
        </p:txBody>
      </p:sp>
      <p:pic>
        <p:nvPicPr>
          <p:cNvPr id="7" name="圖片版面配置區 6" descr="11997316_791950740915126_1253337269_n.jpg"/>
          <p:cNvPicPr>
            <a:picLocks noGrp="1" noChangeAspect="1"/>
          </p:cNvPicPr>
          <p:nvPr>
            <p:ph type="pic" idx="1"/>
          </p:nvPr>
        </p:nvPicPr>
        <p:blipFill>
          <a:blip r:embed="rId2" cstate="print"/>
          <a:srcRect t="23867" b="23867"/>
          <a:stretch>
            <a:fillRect/>
          </a:stretch>
        </p:blipFill>
        <p:spPr/>
      </p:pic>
      <p:sp>
        <p:nvSpPr>
          <p:cNvPr id="6" name="文字版面配置區 5"/>
          <p:cNvSpPr>
            <a:spLocks noGrp="1"/>
          </p:cNvSpPr>
          <p:nvPr>
            <p:ph type="body" sz="half" idx="2"/>
          </p:nvPr>
        </p:nvSpPr>
        <p:spPr/>
        <p:txBody>
          <a:bodyPr>
            <a:normAutofit/>
          </a:bodyPr>
          <a:lstStyle/>
          <a:p>
            <a:r>
              <a:rPr lang="zh-TW" altLang="en-US" sz="2400" dirty="0" smtClean="0"/>
              <a:t>我終於了解到每天爸爸在大太陽底下跟下雨天時工作是多麼辛苦</a:t>
            </a:r>
            <a:r>
              <a:rPr lang="zh-TW" altLang="en-US" sz="2400" dirty="0"/>
              <a:t> </a:t>
            </a:r>
            <a:r>
              <a:rPr lang="zh-TW" altLang="en-US" sz="2400" dirty="0" smtClean="0"/>
              <a:t>但是他也沒有一絲抱怨 我認為我爸爸的精神值得我學習</a:t>
            </a:r>
            <a:endParaRPr lang="en-US" altLang="zh-TW"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2428868"/>
            <a:ext cx="8229600" cy="1219200"/>
          </a:xfrm>
        </p:spPr>
        <p:txBody>
          <a:bodyPr>
            <a:noAutofit/>
          </a:bodyPr>
          <a:lstStyle/>
          <a:p>
            <a:r>
              <a:rPr lang="zh-TW" altLang="en-US" sz="7500" dirty="0" smtClean="0"/>
              <a:t>謝謝大家的</a:t>
            </a:r>
            <a:endParaRPr lang="zh-TW" altLang="en-US" sz="7500" dirty="0"/>
          </a:p>
        </p:txBody>
      </p:sp>
      <p:pic>
        <p:nvPicPr>
          <p:cNvPr id="4" name="圖片 3" descr="images.jpg"/>
          <p:cNvPicPr>
            <a:picLocks noChangeAspect="1"/>
          </p:cNvPicPr>
          <p:nvPr/>
        </p:nvPicPr>
        <p:blipFill>
          <a:blip r:embed="rId2" cstate="print"/>
          <a:stretch>
            <a:fillRect/>
          </a:stretch>
        </p:blipFill>
        <p:spPr>
          <a:xfrm>
            <a:off x="5357818" y="2000240"/>
            <a:ext cx="3000396" cy="275677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宣紙">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宣紙">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552</TotalTime>
  <Words>288</Words>
  <Application>Microsoft Office PowerPoint</Application>
  <PresentationFormat>如螢幕大小 (4:3)</PresentationFormat>
  <Paragraphs>21</Paragraphs>
  <Slides>9</Slides>
  <Notes>0</Notes>
  <HiddenSlides>0</HiddenSlides>
  <MMClips>0</MMClips>
  <ScaleCrop>false</ScaleCrop>
  <HeadingPairs>
    <vt:vector size="4" baseType="variant">
      <vt:variant>
        <vt:lpstr>佈景主題</vt:lpstr>
      </vt:variant>
      <vt:variant>
        <vt:i4>1</vt:i4>
      </vt:variant>
      <vt:variant>
        <vt:lpstr>投影片標題</vt:lpstr>
      </vt:variant>
      <vt:variant>
        <vt:i4>9</vt:i4>
      </vt:variant>
    </vt:vector>
  </HeadingPairs>
  <TitlesOfParts>
    <vt:vector size="10" baseType="lpstr">
      <vt:lpstr>宣紙</vt:lpstr>
      <vt:lpstr>麥哲倫主題:紀錄老爸工作與 幫忙(還有學開怪手)</vt:lpstr>
      <vt:lpstr>目錄:</vt:lpstr>
      <vt:lpstr>爸爸的介紹:我的爸爸工作是自由業 他主要修車修怪手還有很多修理工作</vt:lpstr>
      <vt:lpstr> 上圖我在開怪手:D</vt:lpstr>
      <vt:lpstr>左圖是我爸爸在修怪手</vt:lpstr>
      <vt:lpstr>我和我爸爸正在找修理怪手所需要的工具</vt:lpstr>
      <vt:lpstr>神秘人答案</vt:lpstr>
      <vt:lpstr>最後心得</vt:lpstr>
      <vt:lpstr>謝謝大家的</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麥哲倫主題:紀錄爸爸的工作與幫忙</dc:title>
  <dc:creator>USER</dc:creator>
  <cp:lastModifiedBy>user</cp:lastModifiedBy>
  <cp:revision>43</cp:revision>
  <dcterms:created xsi:type="dcterms:W3CDTF">2015-08-27T13:17:22Z</dcterms:created>
  <dcterms:modified xsi:type="dcterms:W3CDTF">2015-10-06T23:55:58Z</dcterms:modified>
</cp:coreProperties>
</file>