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6858000" cx="12192000"/>
  <p:notesSz cx="6858000" cy="9144000"/>
  <p:embeddedFontLst>
    <p:embeddedFont>
      <p:font typeface="Garamond"/>
      <p:regular r:id="rId12"/>
      <p:bold r:id="rId13"/>
      <p:italic r:id="rId14"/>
      <p:boldItalic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6" roundtripDataSignature="AMtx7mhiQovCPqZi2mJ7I1NXI3JtpmWyL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Garamond-bold.fntdata"/><Relationship Id="rId12" Type="http://schemas.openxmlformats.org/officeDocument/2006/relationships/font" Target="fonts/Garamond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Garamond-boldItalic.fntdata"/><Relationship Id="rId14" Type="http://schemas.openxmlformats.org/officeDocument/2006/relationships/font" Target="fonts/Garamond-italic.fntdata"/><Relationship Id="rId16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投影片" showMasterSp="0" type="title">
  <p:cSld name="TITL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17;p9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descr="HD-PanelTitleR1.png" id="18" name="Google Shape;18;p9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0" y="0"/>
              <a:ext cx="12188825" cy="68562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Google Shape;19;p9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cap="flat" cmpd="sng" w="15875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descr="HDRibbonTitle-UniformTrim.png" id="20" name="Google Shape;20;p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HDRibbonTitle-UniformTrim.png" id="21" name="Google Shape;21;p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" name="Google Shape;22;p9"/>
          <p:cNvSpPr txBox="1"/>
          <p:nvPr>
            <p:ph type="ctrTitle"/>
          </p:nvPr>
        </p:nvSpPr>
        <p:spPr>
          <a:xfrm>
            <a:off x="2692398" y="1871131"/>
            <a:ext cx="6815669" cy="151553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Garamond"/>
              <a:buNone/>
              <a:defRPr sz="5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9"/>
          <p:cNvSpPr txBox="1"/>
          <p:nvPr>
            <p:ph idx="1" type="subTitle"/>
          </p:nvPr>
        </p:nvSpPr>
        <p:spPr>
          <a:xfrm>
            <a:off x="2692398" y="3657597"/>
            <a:ext cx="6815669" cy="13208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420"/>
              </a:spcBef>
              <a:spcAft>
                <a:spcPts val="0"/>
              </a:spcAft>
              <a:buSzPts val="2415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23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SzPts val="207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SzPts val="184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600"/>
              </a:spcBef>
              <a:spcAft>
                <a:spcPts val="600"/>
              </a:spcAft>
              <a:buSzPts val="161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4" name="Google Shape;24;p9"/>
          <p:cNvSpPr txBox="1"/>
          <p:nvPr>
            <p:ph idx="10" type="dt"/>
          </p:nvPr>
        </p:nvSpPr>
        <p:spPr>
          <a:xfrm>
            <a:off x="7983232" y="5037663"/>
            <a:ext cx="89746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9"/>
          <p:cNvSpPr txBox="1"/>
          <p:nvPr>
            <p:ph idx="11" type="ftr"/>
          </p:nvPr>
        </p:nvSpPr>
        <p:spPr>
          <a:xfrm>
            <a:off x="2692397" y="5037663"/>
            <a:ext cx="5214635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9"/>
          <p:cNvSpPr txBox="1"/>
          <p:nvPr>
            <p:ph idx="12" type="sldNum"/>
          </p:nvPr>
        </p:nvSpPr>
        <p:spPr>
          <a:xfrm>
            <a:off x="8956900" y="5037663"/>
            <a:ext cx="55116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cxnSp>
        <p:nvCxnSpPr>
          <p:cNvPr id="27" name="Google Shape;27;p9"/>
          <p:cNvCxnSpPr/>
          <p:nvPr/>
        </p:nvCxnSpPr>
        <p:spPr>
          <a:xfrm>
            <a:off x="2692399" y="3522131"/>
            <a:ext cx="681566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全景圖片 (含輔助字幕)">
  <p:cSld name="全景圖片 (含輔助字幕)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/>
          <p:nvPr>
            <p:ph type="title"/>
          </p:nvPr>
        </p:nvSpPr>
        <p:spPr>
          <a:xfrm>
            <a:off x="1295401" y="4815415"/>
            <a:ext cx="9609666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aramond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8"/>
          <p:cNvSpPr/>
          <p:nvPr>
            <p:ph idx="2" type="pic"/>
          </p:nvPr>
        </p:nvSpPr>
        <p:spPr>
          <a:xfrm>
            <a:off x="1041427" y="1041399"/>
            <a:ext cx="10105972" cy="3335869"/>
          </a:xfrm>
          <a:prstGeom prst="roundRect">
            <a:avLst>
              <a:gd fmla="val 0" name="adj"/>
            </a:avLst>
          </a:prstGeom>
          <a:noFill/>
          <a:ln cap="flat" cmpd="thickThin" w="5715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88" name="Google Shape;88;p18"/>
          <p:cNvSpPr txBox="1"/>
          <p:nvPr>
            <p:ph idx="1" type="body"/>
          </p:nvPr>
        </p:nvSpPr>
        <p:spPr>
          <a:xfrm>
            <a:off x="1295401" y="5382153"/>
            <a:ext cx="9609666" cy="493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280"/>
              </a:spcBef>
              <a:spcAft>
                <a:spcPts val="0"/>
              </a:spcAft>
              <a:buSzPts val="1610"/>
              <a:buNone/>
              <a:defRPr sz="14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38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15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035"/>
              <a:buNone/>
              <a:defRPr sz="900"/>
            </a:lvl9pPr>
          </a:lstStyle>
          <a:p/>
        </p:txBody>
      </p:sp>
      <p:sp>
        <p:nvSpPr>
          <p:cNvPr id="89" name="Google Shape;89;p18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8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8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與輔助字幕">
  <p:cSld name="標題與輔助字幕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/>
          <p:nvPr>
            <p:ph type="title"/>
          </p:nvPr>
        </p:nvSpPr>
        <p:spPr>
          <a:xfrm>
            <a:off x="1303868" y="982132"/>
            <a:ext cx="9592732" cy="29548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Garamond"/>
              <a:buNone/>
              <a:defRPr b="0" sz="32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9"/>
          <p:cNvSpPr txBox="1"/>
          <p:nvPr>
            <p:ph idx="1" type="body"/>
          </p:nvPr>
        </p:nvSpPr>
        <p:spPr>
          <a:xfrm>
            <a:off x="1303868" y="4343399"/>
            <a:ext cx="9592732" cy="15324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400"/>
              </a:spcBef>
              <a:spcAft>
                <a:spcPts val="0"/>
              </a:spcAft>
              <a:buSzPts val="2300"/>
              <a:buNone/>
              <a:defRPr sz="20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95" name="Google Shape;95;p19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19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19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cxnSp>
        <p:nvCxnSpPr>
          <p:cNvPr id="98" name="Google Shape;98;p19"/>
          <p:cNvCxnSpPr/>
          <p:nvPr/>
        </p:nvCxnSpPr>
        <p:spPr>
          <a:xfrm>
            <a:off x="1396169" y="4140199"/>
            <a:ext cx="940729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引述 (含輔助字幕)">
  <p:cSld name="引述 (含輔助字幕)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0"/>
          <p:cNvSpPr txBox="1"/>
          <p:nvPr>
            <p:ph type="title"/>
          </p:nvPr>
        </p:nvSpPr>
        <p:spPr>
          <a:xfrm>
            <a:off x="1446213" y="982132"/>
            <a:ext cx="9296398" cy="23706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aramond"/>
              <a:buNone/>
              <a:defRPr b="0" sz="3200" cap="none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20"/>
          <p:cNvSpPr txBox="1"/>
          <p:nvPr>
            <p:ph idx="1" type="body"/>
          </p:nvPr>
        </p:nvSpPr>
        <p:spPr>
          <a:xfrm>
            <a:off x="1674812" y="3352800"/>
            <a:ext cx="8839202" cy="58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r">
              <a:spcBef>
                <a:spcPts val="400"/>
              </a:spcBef>
              <a:spcAft>
                <a:spcPts val="0"/>
              </a:spcAft>
              <a:buSzPts val="2300"/>
              <a:buFont typeface="Garamond"/>
              <a:buNone/>
              <a:defRPr sz="20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300"/>
              <a:buFont typeface="Garamond"/>
              <a:buNone/>
              <a:defRPr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2070"/>
              <a:buFont typeface="Garamond"/>
              <a:buNone/>
              <a:defRPr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840"/>
              <a:buFont typeface="Garamond"/>
              <a:buNone/>
              <a:defRPr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610"/>
              <a:buFont typeface="Garamond"/>
              <a:buNone/>
              <a:defRPr/>
            </a:lvl5pPr>
            <a:lvl6pPr indent="-360045" lvl="5" marL="27432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102" name="Google Shape;102;p20"/>
          <p:cNvSpPr txBox="1"/>
          <p:nvPr>
            <p:ph idx="2" type="body"/>
          </p:nvPr>
        </p:nvSpPr>
        <p:spPr>
          <a:xfrm>
            <a:off x="1295401" y="4343399"/>
            <a:ext cx="9609666" cy="15324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400"/>
              </a:spcBef>
              <a:spcAft>
                <a:spcPts val="0"/>
              </a:spcAft>
              <a:buSzPts val="2300"/>
              <a:buNone/>
              <a:defRPr sz="20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3" name="Google Shape;103;p20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20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20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06" name="Google Shape;106;p20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8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“</a:t>
            </a:r>
            <a:endParaRPr/>
          </a:p>
        </p:txBody>
      </p:sp>
      <p:sp>
        <p:nvSpPr>
          <p:cNvPr id="107" name="Google Shape;107;p20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8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”</a:t>
            </a:r>
            <a:endParaRPr/>
          </a:p>
        </p:txBody>
      </p:sp>
      <p:cxnSp>
        <p:nvCxnSpPr>
          <p:cNvPr id="108" name="Google Shape;108;p20"/>
          <p:cNvCxnSpPr/>
          <p:nvPr/>
        </p:nvCxnSpPr>
        <p:spPr>
          <a:xfrm>
            <a:off x="1396169" y="4140199"/>
            <a:ext cx="940729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名片">
  <p:cSld name="名片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/>
          <p:nvPr>
            <p:ph type="title"/>
          </p:nvPr>
        </p:nvSpPr>
        <p:spPr>
          <a:xfrm>
            <a:off x="1295402" y="3308581"/>
            <a:ext cx="9609668" cy="146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Garamond"/>
              <a:buNone/>
              <a:defRPr b="0" sz="32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21"/>
          <p:cNvSpPr txBox="1"/>
          <p:nvPr>
            <p:ph idx="1" type="body"/>
          </p:nvPr>
        </p:nvSpPr>
        <p:spPr>
          <a:xfrm>
            <a:off x="1295401" y="4777381"/>
            <a:ext cx="9609668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2300"/>
              <a:buNone/>
              <a:defRPr sz="20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2" name="Google Shape;112;p21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21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21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引述名片">
  <p:cSld name="引述名片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2"/>
          <p:cNvSpPr txBox="1"/>
          <p:nvPr>
            <p:ph type="title"/>
          </p:nvPr>
        </p:nvSpPr>
        <p:spPr>
          <a:xfrm>
            <a:off x="1446213" y="982132"/>
            <a:ext cx="9296398" cy="22436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aramond"/>
              <a:buNone/>
              <a:defRPr b="0" sz="3200" cap="none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22"/>
          <p:cNvSpPr txBox="1"/>
          <p:nvPr>
            <p:ph idx="1" type="body"/>
          </p:nvPr>
        </p:nvSpPr>
        <p:spPr>
          <a:xfrm>
            <a:off x="1295401" y="3639312"/>
            <a:ext cx="9609668" cy="88696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276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8" name="Google Shape;118;p22"/>
          <p:cNvSpPr txBox="1"/>
          <p:nvPr>
            <p:ph idx="2" type="body"/>
          </p:nvPr>
        </p:nvSpPr>
        <p:spPr>
          <a:xfrm>
            <a:off x="1295401" y="4529667"/>
            <a:ext cx="9609668" cy="1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SzPts val="2070"/>
              <a:buNone/>
              <a:defRPr sz="18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9" name="Google Shape;119;p22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22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22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22" name="Google Shape;122;p22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8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“</a:t>
            </a:r>
            <a:endParaRPr/>
          </a:p>
        </p:txBody>
      </p:sp>
      <p:sp>
        <p:nvSpPr>
          <p:cNvPr id="123" name="Google Shape;123;p2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8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”</a:t>
            </a:r>
            <a:endParaRPr/>
          </a:p>
        </p:txBody>
      </p:sp>
      <p:cxnSp>
        <p:nvCxnSpPr>
          <p:cNvPr id="124" name="Google Shape;124;p22"/>
          <p:cNvCxnSpPr/>
          <p:nvPr/>
        </p:nvCxnSpPr>
        <p:spPr>
          <a:xfrm>
            <a:off x="1396169" y="3429000"/>
            <a:ext cx="940729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是非題">
  <p:cSld name="是非題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3"/>
          <p:cNvSpPr txBox="1"/>
          <p:nvPr>
            <p:ph type="title"/>
          </p:nvPr>
        </p:nvSpPr>
        <p:spPr>
          <a:xfrm>
            <a:off x="1295401" y="982132"/>
            <a:ext cx="9609666" cy="22436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23"/>
          <p:cNvSpPr txBox="1"/>
          <p:nvPr>
            <p:ph idx="1" type="body"/>
          </p:nvPr>
        </p:nvSpPr>
        <p:spPr>
          <a:xfrm>
            <a:off x="1295401" y="3630168"/>
            <a:ext cx="9609668" cy="8412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3220"/>
              <a:buNone/>
              <a:defRPr sz="28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28" name="Google Shape;128;p23"/>
          <p:cNvSpPr txBox="1"/>
          <p:nvPr>
            <p:ph idx="2" type="body"/>
          </p:nvPr>
        </p:nvSpPr>
        <p:spPr>
          <a:xfrm>
            <a:off x="1295400" y="4470399"/>
            <a:ext cx="9609670" cy="14054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SzPts val="2070"/>
              <a:buNone/>
              <a:defRPr sz="18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29" name="Google Shape;129;p23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23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23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cxnSp>
        <p:nvCxnSpPr>
          <p:cNvPr id="132" name="Google Shape;132;p23"/>
          <p:cNvCxnSpPr/>
          <p:nvPr/>
        </p:nvCxnSpPr>
        <p:spPr>
          <a:xfrm>
            <a:off x="1396169" y="3429000"/>
            <a:ext cx="940729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及直排文字" type="vertTx">
  <p:cSld name="VERTICAL_TEXT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24"/>
          <p:cNvSpPr txBox="1"/>
          <p:nvPr>
            <p:ph idx="1" type="body"/>
          </p:nvPr>
        </p:nvSpPr>
        <p:spPr>
          <a:xfrm rot="5400000">
            <a:off x="4436531" y="-584198"/>
            <a:ext cx="3318936" cy="96011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0045" lvl="0" marL="457200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136" name="Google Shape;136;p24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24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24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cxnSp>
        <p:nvCxnSpPr>
          <p:cNvPr id="139" name="Google Shape;139;p24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直排標題及文字" type="vertTitleAndTx">
  <p:cSld name="VERTICAL_TITLE_AND_VERTICAL_TEXT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5"/>
          <p:cNvSpPr txBox="1"/>
          <p:nvPr>
            <p:ph type="title"/>
          </p:nvPr>
        </p:nvSpPr>
        <p:spPr>
          <a:xfrm rot="5400000">
            <a:off x="7497936" y="2483551"/>
            <a:ext cx="4893735" cy="18908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25"/>
          <p:cNvSpPr txBox="1"/>
          <p:nvPr>
            <p:ph idx="1" type="body"/>
          </p:nvPr>
        </p:nvSpPr>
        <p:spPr>
          <a:xfrm rot="5400000">
            <a:off x="2565043" y="-287514"/>
            <a:ext cx="4893734" cy="7433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0045" lvl="0" marL="457200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143" name="Google Shape;143;p25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25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25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cxnSp>
        <p:nvCxnSpPr>
          <p:cNvPr id="146" name="Google Shape;146;p25"/>
          <p:cNvCxnSpPr/>
          <p:nvPr/>
        </p:nvCxnSpPr>
        <p:spPr>
          <a:xfrm>
            <a:off x="8863890" y="990600"/>
            <a:ext cx="0" cy="487680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及內容" type="obj">
  <p:cSld name="OBJEC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10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0" name="Google Shape;30;p10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0"/>
          <p:cNvSpPr txBox="1"/>
          <p:nvPr>
            <p:ph idx="1" type="body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0045" lvl="0" marL="457200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32" name="Google Shape;32;p10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0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0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只有標題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1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1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1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1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cxnSp>
        <p:nvCxnSpPr>
          <p:cNvPr id="40" name="Google Shape;40;p11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章節標題" type="secHead">
  <p:cSld name="SECTION_HEADER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2"/>
          <p:cNvSpPr txBox="1"/>
          <p:nvPr>
            <p:ph type="title"/>
          </p:nvPr>
        </p:nvSpPr>
        <p:spPr>
          <a:xfrm>
            <a:off x="2015069" y="1752606"/>
            <a:ext cx="8158688" cy="182251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2"/>
          <p:cNvSpPr txBox="1"/>
          <p:nvPr>
            <p:ph idx="1" type="body"/>
          </p:nvPr>
        </p:nvSpPr>
        <p:spPr>
          <a:xfrm>
            <a:off x="2015067" y="3846051"/>
            <a:ext cx="8158690" cy="9545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480"/>
              </a:spcBef>
              <a:spcAft>
                <a:spcPts val="0"/>
              </a:spcAft>
              <a:buSzPts val="276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4" name="Google Shape;44;p12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2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2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cxnSp>
        <p:nvCxnSpPr>
          <p:cNvPr id="47" name="Google Shape;47;p12"/>
          <p:cNvCxnSpPr/>
          <p:nvPr/>
        </p:nvCxnSpPr>
        <p:spPr>
          <a:xfrm>
            <a:off x="2012723" y="3710585"/>
            <a:ext cx="8163380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兩個內容" type="twoObj">
  <p:cSld name="TWO_OBJECT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Google Shape;49;p13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0" name="Google Shape;50;p13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3"/>
          <p:cNvSpPr txBox="1"/>
          <p:nvPr>
            <p:ph idx="1" type="body"/>
          </p:nvPr>
        </p:nvSpPr>
        <p:spPr>
          <a:xfrm>
            <a:off x="1298448" y="2560320"/>
            <a:ext cx="4718304" cy="33101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0045" lvl="0" marL="457200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2" type="body"/>
          </p:nvPr>
        </p:nvSpPr>
        <p:spPr>
          <a:xfrm>
            <a:off x="6181344" y="2560320"/>
            <a:ext cx="4718304" cy="33101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0045" lvl="0" marL="457200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比較" type="twoTxTwoObj">
  <p:cSld name="TWO_OBJECTS_WITH_TEX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" type="body"/>
          </p:nvPr>
        </p:nvSpPr>
        <p:spPr>
          <a:xfrm>
            <a:off x="1295400" y="2658533"/>
            <a:ext cx="4718304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672"/>
              </a:spcBef>
              <a:spcAft>
                <a:spcPts val="0"/>
              </a:spcAft>
              <a:buSzPts val="3220"/>
              <a:buNone/>
              <a:defRPr b="0" sz="28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30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2070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840"/>
              <a:buNone/>
              <a:defRPr b="1" sz="1600"/>
            </a:lvl9pPr>
          </a:lstStyle>
          <a:p/>
        </p:txBody>
      </p:sp>
      <p:sp>
        <p:nvSpPr>
          <p:cNvPr id="59" name="Google Shape;59;p14"/>
          <p:cNvSpPr txBox="1"/>
          <p:nvPr>
            <p:ph idx="2" type="body"/>
          </p:nvPr>
        </p:nvSpPr>
        <p:spPr>
          <a:xfrm>
            <a:off x="1295400" y="3243262"/>
            <a:ext cx="4718304" cy="26326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0045" lvl="0" marL="457200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60" name="Google Shape;60;p14"/>
          <p:cNvSpPr txBox="1"/>
          <p:nvPr>
            <p:ph idx="3" type="body"/>
          </p:nvPr>
        </p:nvSpPr>
        <p:spPr>
          <a:xfrm>
            <a:off x="6180670" y="2658533"/>
            <a:ext cx="4718304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672"/>
              </a:spcBef>
              <a:spcAft>
                <a:spcPts val="0"/>
              </a:spcAft>
              <a:buSzPts val="3220"/>
              <a:buNone/>
              <a:defRPr b="0" sz="28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30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2070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840"/>
              <a:buNone/>
              <a:defRPr b="1" sz="1600"/>
            </a:lvl9pPr>
          </a:lstStyle>
          <a:p/>
        </p:txBody>
      </p:sp>
      <p:sp>
        <p:nvSpPr>
          <p:cNvPr id="61" name="Google Shape;61;p14"/>
          <p:cNvSpPr txBox="1"/>
          <p:nvPr>
            <p:ph idx="4" type="body"/>
          </p:nvPr>
        </p:nvSpPr>
        <p:spPr>
          <a:xfrm>
            <a:off x="6180670" y="3243262"/>
            <a:ext cx="4718304" cy="26326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0045" lvl="0" marL="457200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62" name="Google Shape;62;p14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4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4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cxnSp>
        <p:nvCxnSpPr>
          <p:cNvPr id="65" name="Google Shape;65;p14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空白" type="blank">
  <p:cSld name="BLANK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5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5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含輔助字幕的內容" type="objTx">
  <p:cSld name="OBJECT_WITH_CAPTION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/>
          <p:nvPr>
            <p:ph type="title"/>
          </p:nvPr>
        </p:nvSpPr>
        <p:spPr>
          <a:xfrm>
            <a:off x="1293811" y="1388534"/>
            <a:ext cx="3718455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aramond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6"/>
          <p:cNvSpPr txBox="1"/>
          <p:nvPr>
            <p:ph idx="1" type="body"/>
          </p:nvPr>
        </p:nvSpPr>
        <p:spPr>
          <a:xfrm>
            <a:off x="5418668" y="982131"/>
            <a:ext cx="5469466" cy="48937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60045" lvl="0" marL="457200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73" name="Google Shape;73;p16"/>
          <p:cNvSpPr txBox="1"/>
          <p:nvPr>
            <p:ph idx="2" type="body"/>
          </p:nvPr>
        </p:nvSpPr>
        <p:spPr>
          <a:xfrm>
            <a:off x="1293811" y="3031065"/>
            <a:ext cx="3718455" cy="24384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320"/>
              </a:spcBef>
              <a:spcAft>
                <a:spcPts val="0"/>
              </a:spcAft>
              <a:buSzPts val="1840"/>
              <a:buNone/>
              <a:defRPr sz="16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38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15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035"/>
              <a:buNone/>
              <a:defRPr sz="900"/>
            </a:lvl9pPr>
          </a:lstStyle>
          <a:p/>
        </p:txBody>
      </p:sp>
      <p:sp>
        <p:nvSpPr>
          <p:cNvPr id="74" name="Google Shape;74;p16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6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6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cxnSp>
        <p:nvCxnSpPr>
          <p:cNvPr id="77" name="Google Shape;77;p16"/>
          <p:cNvCxnSpPr/>
          <p:nvPr/>
        </p:nvCxnSpPr>
        <p:spPr>
          <a:xfrm>
            <a:off x="1396169" y="2912533"/>
            <a:ext cx="351449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含輔助字幕的圖片" type="picTx">
  <p:cSld name="PICTURE_WITH_CAPTION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>
            <p:ph type="title"/>
          </p:nvPr>
        </p:nvSpPr>
        <p:spPr>
          <a:xfrm>
            <a:off x="1295399" y="1883832"/>
            <a:ext cx="6241816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aramond"/>
              <a:buNone/>
              <a:defRPr b="0" sz="2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7"/>
          <p:cNvSpPr/>
          <p:nvPr>
            <p:ph idx="2" type="pic"/>
          </p:nvPr>
        </p:nvSpPr>
        <p:spPr>
          <a:xfrm>
            <a:off x="8094831" y="1041400"/>
            <a:ext cx="3063347" cy="4775200"/>
          </a:xfrm>
          <a:prstGeom prst="roundRect">
            <a:avLst>
              <a:gd fmla="val 0" name="adj"/>
            </a:avLst>
          </a:prstGeom>
          <a:noFill/>
          <a:ln cap="flat" cmpd="thickThin" w="5715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81" name="Google Shape;81;p17"/>
          <p:cNvSpPr txBox="1"/>
          <p:nvPr>
            <p:ph idx="1" type="body"/>
          </p:nvPr>
        </p:nvSpPr>
        <p:spPr>
          <a:xfrm>
            <a:off x="1295399" y="3255432"/>
            <a:ext cx="6241816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SzPts val="2070"/>
              <a:buNone/>
              <a:defRPr sz="18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38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15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035"/>
              <a:buNone/>
              <a:defRPr sz="900"/>
            </a:lvl9pPr>
          </a:lstStyle>
          <a:p/>
        </p:txBody>
      </p:sp>
      <p:sp>
        <p:nvSpPr>
          <p:cNvPr id="82" name="Google Shape;82;p17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7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7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8.xml"/><Relationship Id="rId10" Type="http://schemas.openxmlformats.org/officeDocument/2006/relationships/slideLayout" Target="../slideLayouts/slideLayout7.xml"/><Relationship Id="rId21" Type="http://schemas.openxmlformats.org/officeDocument/2006/relationships/theme" Target="../theme/theme1.xml"/><Relationship Id="rId13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9.xml"/><Relationship Id="rId1" Type="http://schemas.openxmlformats.org/officeDocument/2006/relationships/image" Target="../media/image7.jpg"/><Relationship Id="rId2" Type="http://schemas.openxmlformats.org/officeDocument/2006/relationships/image" Target="../media/image5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9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1.xml"/><Relationship Id="rId17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6.xml"/><Relationship Id="rId6" Type="http://schemas.openxmlformats.org/officeDocument/2006/relationships/slideLayout" Target="../slideLayouts/slideLayout3.xml"/><Relationship Id="rId18" Type="http://schemas.openxmlformats.org/officeDocument/2006/relationships/slideLayout" Target="../slideLayouts/slideLayout15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8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descr="HD-PanelContent.png" id="7" name="Google Shape;7;p8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0" y="0"/>
              <a:ext cx="12188825" cy="68562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Google Shape;8;p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cap="flat" cmpd="sng" w="15875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descr="HDRibbonContent-UniformTrim.png" id="9" name="Google Shape;9;p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HDRibbonContent-UniformTrim.png" id="10" name="Google Shape;10;p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" name="Google Shape;11;p8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b="0" i="0" sz="4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" name="Google Shape;12;p8"/>
          <p:cNvSpPr txBox="1"/>
          <p:nvPr>
            <p:ph idx="1" type="body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386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37465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  <a:defRPr b="0" i="0" sz="2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360044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  <a:defRPr b="0" i="0" sz="1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345439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330835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330835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330835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330834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330834" lvl="8" marL="4114800" marR="0" rtl="0" algn="l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3" name="Google Shape;13;p8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4" name="Google Shape;14;p8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5" name="Google Shape;15;p8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  <p:sldLayoutId id="2147483663" r:id="rId18"/>
    <p:sldLayoutId id="2147483664" r:id="rId19"/>
    <p:sldLayoutId id="2147483665" r:id="rId2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"/>
          <p:cNvSpPr txBox="1"/>
          <p:nvPr>
            <p:ph type="ctrTitle"/>
          </p:nvPr>
        </p:nvSpPr>
        <p:spPr>
          <a:xfrm>
            <a:off x="2692398" y="1871131"/>
            <a:ext cx="6815669" cy="151553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Garamond"/>
              <a:buNone/>
            </a:pPr>
            <a:r>
              <a:rPr lang="zh-TW"/>
              <a:t>海邊的卡打車</a:t>
            </a:r>
            <a:endParaRPr/>
          </a:p>
        </p:txBody>
      </p:sp>
      <p:sp>
        <p:nvSpPr>
          <p:cNvPr id="152" name="Google Shape;152;p1"/>
          <p:cNvSpPr txBox="1"/>
          <p:nvPr>
            <p:ph idx="1" type="subTitle"/>
          </p:nvPr>
        </p:nvSpPr>
        <p:spPr>
          <a:xfrm>
            <a:off x="2692398" y="3657597"/>
            <a:ext cx="6815669" cy="13208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2415"/>
              <a:buNone/>
            </a:pPr>
            <a:r>
              <a:rPr lang="zh-TW"/>
              <a:t>六年仁班   24號    黃羿翔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"/>
          <p:cNvSpPr txBox="1"/>
          <p:nvPr>
            <p:ph type="title"/>
          </p:nvPr>
        </p:nvSpPr>
        <p:spPr>
          <a:xfrm>
            <a:off x="1295402" y="939800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lang="zh-TW"/>
              <a:t>1.介紹騎乘路線</a:t>
            </a:r>
            <a:endParaRPr/>
          </a:p>
        </p:txBody>
      </p:sp>
      <p:sp>
        <p:nvSpPr>
          <p:cNvPr id="158" name="Google Shape;158;p2"/>
          <p:cNvSpPr txBox="1"/>
          <p:nvPr>
            <p:ph idx="1" type="body"/>
          </p:nvPr>
        </p:nvSpPr>
        <p:spPr>
          <a:xfrm>
            <a:off x="1295402" y="2599264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SzPts val="2760"/>
              <a:buChar char="•"/>
            </a:pPr>
            <a:r>
              <a:rPr lang="zh-TW"/>
              <a:t>從家裡騎到南濱到北濱再到七星潭 最後回家</a:t>
            </a:r>
            <a:endParaRPr/>
          </a:p>
          <a:p>
            <a:pPr indent="-285750" lvl="0" marL="285750" rtl="0" algn="l">
              <a:spcBef>
                <a:spcPts val="1080"/>
              </a:spcBef>
              <a:spcAft>
                <a:spcPts val="0"/>
              </a:spcAft>
              <a:buSzPts val="2760"/>
              <a:buChar char="•"/>
            </a:pPr>
            <a:r>
              <a:rPr lang="zh-TW"/>
              <a:t>，共23.6公里 </a:t>
            </a:r>
            <a:endParaRPr/>
          </a:p>
        </p:txBody>
      </p:sp>
      <p:pic>
        <p:nvPicPr>
          <p:cNvPr id="159" name="Google Shape;159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02700" y="457200"/>
            <a:ext cx="2819400" cy="58858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lang="zh-TW"/>
              <a:t>2.練習</a:t>
            </a:r>
            <a:endParaRPr/>
          </a:p>
        </p:txBody>
      </p:sp>
      <p:sp>
        <p:nvSpPr>
          <p:cNvPr id="165" name="Google Shape;165;p3"/>
          <p:cNvSpPr txBox="1"/>
          <p:nvPr>
            <p:ph idx="1" type="body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SzPts val="2760"/>
              <a:buChar char="•"/>
            </a:pPr>
            <a:r>
              <a:rPr lang="zh-TW"/>
              <a:t>在騎最後一次之前，我和媽媽有做兩次的練習，第一次是從家裡騎到莊敬路全家，第二次是從家裡騎到遠百。</a:t>
            </a:r>
            <a:endParaRPr/>
          </a:p>
        </p:txBody>
      </p:sp>
      <p:pic>
        <p:nvPicPr>
          <p:cNvPr id="166" name="Google Shape;166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18400" y="3154211"/>
            <a:ext cx="3746500" cy="28355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4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lang="zh-TW"/>
              <a:t>3.正式騎</a:t>
            </a:r>
            <a:endParaRPr/>
          </a:p>
        </p:txBody>
      </p:sp>
      <p:sp>
        <p:nvSpPr>
          <p:cNvPr id="172" name="Google Shape;172;p4"/>
          <p:cNvSpPr txBox="1"/>
          <p:nvPr>
            <p:ph idx="1" type="body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SzPts val="2760"/>
              <a:buChar char="•"/>
            </a:pPr>
            <a:r>
              <a:rPr lang="zh-TW"/>
              <a:t>8月23日今天我和爸爸一起騎腳踏車，到南濱普照橋然後往北濱騎去，</a:t>
            </a:r>
            <a:endParaRPr/>
          </a:p>
          <a:p>
            <a:pPr indent="-285750" lvl="0" marL="285750" rtl="0" algn="l">
              <a:spcBef>
                <a:spcPts val="1080"/>
              </a:spcBef>
              <a:spcAft>
                <a:spcPts val="0"/>
              </a:spcAft>
              <a:buSzPts val="2760"/>
              <a:buChar char="•"/>
            </a:pPr>
            <a:r>
              <a:rPr lang="zh-TW"/>
              <a:t>我們沿著海邊騎到了北濱</a:t>
            </a:r>
            <a:endParaRPr/>
          </a:p>
          <a:p>
            <a:pPr indent="-285750" lvl="0" marL="285750" rtl="0" algn="l">
              <a:spcBef>
                <a:spcPts val="1080"/>
              </a:spcBef>
              <a:spcAft>
                <a:spcPts val="0"/>
              </a:spcAft>
              <a:buSzPts val="2760"/>
              <a:buChar char="•"/>
            </a:pPr>
            <a:r>
              <a:rPr lang="zh-TW"/>
              <a:t>曙光橋。 </a:t>
            </a:r>
            <a:endParaRPr/>
          </a:p>
          <a:p>
            <a:pPr indent="-110490" lvl="0" marL="285750" rtl="0" algn="l">
              <a:spcBef>
                <a:spcPts val="1080"/>
              </a:spcBef>
              <a:spcAft>
                <a:spcPts val="0"/>
              </a:spcAft>
              <a:buSzPts val="2760"/>
              <a:buNone/>
            </a:pPr>
            <a:r>
              <a:t/>
            </a:r>
            <a:endParaRPr/>
          </a:p>
          <a:p>
            <a:pPr indent="-110490" lvl="0" marL="285750" rtl="0" algn="l">
              <a:spcBef>
                <a:spcPts val="1080"/>
              </a:spcBef>
              <a:spcAft>
                <a:spcPts val="0"/>
              </a:spcAft>
              <a:buSzPts val="2760"/>
              <a:buNone/>
            </a:pPr>
            <a:r>
              <a:t/>
            </a:r>
            <a:endParaRPr/>
          </a:p>
          <a:p>
            <a:pPr indent="-110490" lvl="0" marL="285750" rtl="0" algn="l">
              <a:spcBef>
                <a:spcPts val="1080"/>
              </a:spcBef>
              <a:spcAft>
                <a:spcPts val="0"/>
              </a:spcAft>
              <a:buSzPts val="2760"/>
              <a:buNone/>
            </a:pPr>
            <a:r>
              <a:t/>
            </a:r>
            <a:endParaRPr/>
          </a:p>
        </p:txBody>
      </p:sp>
      <p:pic>
        <p:nvPicPr>
          <p:cNvPr id="173" name="Google Shape;173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22630" y="3073400"/>
            <a:ext cx="4097869" cy="3073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5400000">
            <a:off x="4863038" y="3487210"/>
            <a:ext cx="3039533" cy="227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5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lang="zh-TW"/>
              <a:t>4.正式騎 </a:t>
            </a:r>
            <a:endParaRPr/>
          </a:p>
        </p:txBody>
      </p:sp>
      <p:sp>
        <p:nvSpPr>
          <p:cNvPr id="180" name="Google Shape;180;p5"/>
          <p:cNvSpPr txBox="1"/>
          <p:nvPr>
            <p:ph idx="1" type="body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760"/>
              <a:buNone/>
            </a:pPr>
            <a:r>
              <a:rPr lang="zh-TW"/>
              <a:t>    過了曙光橋繼續騎到花蓮港景觀橋，後來我們還</a:t>
            </a:r>
            <a:endParaRPr/>
          </a:p>
          <a:p>
            <a:pPr indent="0" lvl="0" marL="0" rtl="0" algn="l">
              <a:spcBef>
                <a:spcPts val="1080"/>
              </a:spcBef>
              <a:spcAft>
                <a:spcPts val="0"/>
              </a:spcAft>
              <a:buSzPts val="2760"/>
              <a:buNone/>
            </a:pPr>
            <a:r>
              <a:rPr lang="zh-TW"/>
              <a:t>    把車子牽到橋下繼續騎，中途我們有看到很多野狗</a:t>
            </a:r>
            <a:endParaRPr/>
          </a:p>
          <a:p>
            <a:pPr indent="0" lvl="0" marL="0" rtl="0" algn="l">
              <a:spcBef>
                <a:spcPts val="1080"/>
              </a:spcBef>
              <a:spcAft>
                <a:spcPts val="0"/>
              </a:spcAft>
              <a:buSzPts val="2760"/>
              <a:buNone/>
            </a:pPr>
            <a:r>
              <a:rPr lang="zh-TW"/>
              <a:t>    還經過垃圾掩埋場跟在打靶的靶場。</a:t>
            </a:r>
            <a:endParaRPr/>
          </a:p>
          <a:p>
            <a:pPr indent="0" lvl="0" marL="0" rtl="0" algn="l">
              <a:spcBef>
                <a:spcPts val="1080"/>
              </a:spcBef>
              <a:spcAft>
                <a:spcPts val="0"/>
              </a:spcAft>
              <a:buSzPts val="2760"/>
              <a:buNone/>
            </a:pPr>
            <a:r>
              <a:rPr lang="zh-TW"/>
              <a:t>    還好最後到了七星潭，</a:t>
            </a:r>
            <a:endParaRPr/>
          </a:p>
          <a:p>
            <a:pPr indent="0" lvl="0" marL="0" rtl="0" algn="l">
              <a:spcBef>
                <a:spcPts val="1080"/>
              </a:spcBef>
              <a:spcAft>
                <a:spcPts val="0"/>
              </a:spcAft>
              <a:buSzPts val="2760"/>
              <a:buNone/>
            </a:pPr>
            <a:r>
              <a:rPr lang="zh-TW"/>
              <a:t>    並且平安回家了 。</a:t>
            </a:r>
            <a:endParaRPr/>
          </a:p>
        </p:txBody>
      </p:sp>
      <p:pic>
        <p:nvPicPr>
          <p:cNvPr id="181" name="Google Shape;181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7477124" y="2232024"/>
            <a:ext cx="5149849" cy="2921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95922" y="3945729"/>
            <a:ext cx="3095626" cy="2321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6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lang="zh-TW"/>
              <a:t>我的感想</a:t>
            </a:r>
            <a:endParaRPr/>
          </a:p>
        </p:txBody>
      </p:sp>
      <p:sp>
        <p:nvSpPr>
          <p:cNvPr id="188" name="Google Shape;188;p6"/>
          <p:cNvSpPr txBox="1"/>
          <p:nvPr>
            <p:ph idx="1" type="body"/>
          </p:nvPr>
        </p:nvSpPr>
        <p:spPr>
          <a:xfrm>
            <a:off x="1295402" y="26458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760"/>
              <a:buNone/>
            </a:pPr>
            <a:r>
              <a:rPr lang="zh-TW"/>
              <a:t>這次的麥哲倫計畫真是圓滿成功，我透過google map查詢路線位置，是先先檢查車輛，給腳踏車打氣，攜帶運動飲料，途中要注意交通安及自身安全，按照計畫一站一站向目的地前進，而我也因此知道了到七星潭的這條腳踏車步道 。</a:t>
            </a:r>
            <a:endParaRPr/>
          </a:p>
          <a:p>
            <a:pPr indent="0" lvl="0" marL="0" rtl="0" algn="l">
              <a:spcBef>
                <a:spcPts val="1080"/>
              </a:spcBef>
              <a:spcAft>
                <a:spcPts val="0"/>
              </a:spcAft>
              <a:buSzPts val="2760"/>
              <a:buNone/>
            </a:pPr>
            <a:r>
              <a:rPr lang="zh-TW"/>
              <a:t>雖然中途遇到了颱風，阻撓我練習，但我沒放棄，反而加倍努力的練習，最終終於 完成了這次的麥哲倫計畫。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7"/>
          <p:cNvSpPr txBox="1"/>
          <p:nvPr>
            <p:ph type="title"/>
          </p:nvPr>
        </p:nvSpPr>
        <p:spPr>
          <a:xfrm>
            <a:off x="1295402" y="25315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lang="zh-TW"/>
              <a:t>我的報告到這邊結束，謝謝大家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有機">
  <a:themeElements>
    <a:clrScheme name="有機">
      <a:dk1>
        <a:srgbClr val="000000"/>
      </a:dk1>
      <a:lt1>
        <a:srgbClr val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2023-08-25T07:51:22Z</dcterms:created>
  <dc:creator>stevenwang wang</dc:creator>
</cp:coreProperties>
</file>