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</p:sldMasterIdLst>
  <p:notesMasterIdLst>
    <p:notesMasterId r:id="rId2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y="5400675" cx="9144000"/>
  <p:notesSz cx="6858000" cy="9144000"/>
  <p:defaultTextStyle>
    <a:defPPr>
      <a:defRPr lang="zh-TW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378" y="-90"/>
      </p:cViewPr>
      <p:guideLst>
        <p:guide orient="horz" pos="17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標題投影片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標題 1"/>
          <p:cNvSpPr>
            <a:spLocks noGrp="1"/>
          </p:cNvSpPr>
          <p:nvPr>
            <p:ph type="ctrTitle"/>
          </p:nvPr>
        </p:nvSpPr>
        <p:spPr>
          <a:xfrm>
            <a:off x="685800" y="1677710"/>
            <a:ext cx="7772400" cy="1157645"/>
          </a:xfrm>
        </p:spPr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587" name="副標題 2"/>
          <p:cNvSpPr>
            <a:spLocks noGrp="1"/>
          </p:cNvSpPr>
          <p:nvPr>
            <p:ph type="subTitle" idx="1"/>
          </p:nvPr>
        </p:nvSpPr>
        <p:spPr>
          <a:xfrm>
            <a:off x="1371600" y="3060385"/>
            <a:ext cx="6400800" cy="1380172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altLang="en-US" lang="zh-TW" smtClean="0"/>
              <a:t>按一下以編輯母片副標題樣式</a:t>
            </a:r>
            <a:endParaRPr altLang="en-US" lang="zh-TW"/>
          </a:p>
        </p:txBody>
      </p:sp>
      <p:sp>
        <p:nvSpPr>
          <p:cNvPr id="104858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8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9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標題及直排文字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07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0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0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直排標題及文字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16278"/>
            <a:ext cx="2057400" cy="4608076"/>
          </a:xfrm>
        </p:spPr>
        <p:txBody>
          <a:bodyPr vert="eaVert"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596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16278"/>
            <a:ext cx="6019800" cy="4608076"/>
          </a:xfrm>
        </p:spPr>
        <p:txBody>
          <a:bodyPr vert="eaVert"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59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9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9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標題及物件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582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58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8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8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區段標題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標題 1"/>
          <p:cNvSpPr>
            <a:spLocks noGrp="1"/>
          </p:cNvSpPr>
          <p:nvPr>
            <p:ph type="title"/>
          </p:nvPr>
        </p:nvSpPr>
        <p:spPr>
          <a:xfrm>
            <a:off x="722313" y="3470434"/>
            <a:ext cx="7772400" cy="1072634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12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289037"/>
            <a:ext cx="7772400" cy="1181398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1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1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兩項物件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17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60159"/>
            <a:ext cx="4038600" cy="3564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18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60159"/>
            <a:ext cx="4038600" cy="3564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1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2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2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對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2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8903"/>
            <a:ext cx="4040188" cy="503813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2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712716"/>
            <a:ext cx="4040188" cy="3111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2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208903"/>
            <a:ext cx="4041775" cy="503813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2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1712716"/>
            <a:ext cx="4041775" cy="3111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2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2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2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只有標題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592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93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94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31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3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含標題的內容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標題 1"/>
          <p:cNvSpPr>
            <a:spLocks noGrp="1"/>
          </p:cNvSpPr>
          <p:nvPr>
            <p:ph type="title"/>
          </p:nvPr>
        </p:nvSpPr>
        <p:spPr>
          <a:xfrm>
            <a:off x="457202" y="215028"/>
            <a:ext cx="3008313" cy="915115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34" name="內容版面配置區 2"/>
          <p:cNvSpPr>
            <a:spLocks noGrp="1"/>
          </p:cNvSpPr>
          <p:nvPr>
            <p:ph idx="1"/>
          </p:nvPr>
        </p:nvSpPr>
        <p:spPr>
          <a:xfrm>
            <a:off x="3575050" y="215029"/>
            <a:ext cx="5111750" cy="46093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635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130142"/>
            <a:ext cx="3008313" cy="369421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3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3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3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含標題的圖片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標題 1"/>
          <p:cNvSpPr>
            <a:spLocks noGrp="1"/>
          </p:cNvSpPr>
          <p:nvPr>
            <p:ph type="title"/>
          </p:nvPr>
        </p:nvSpPr>
        <p:spPr>
          <a:xfrm>
            <a:off x="1792288" y="3780474"/>
            <a:ext cx="5486400" cy="446306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601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82562"/>
            <a:ext cx="5486400" cy="324040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TW"/>
          </a:p>
        </p:txBody>
      </p:sp>
      <p:sp>
        <p:nvSpPr>
          <p:cNvPr id="1048602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226779"/>
            <a:ext cx="5486400" cy="633829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03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04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05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標題版面配置區 1"/>
          <p:cNvSpPr>
            <a:spLocks noGrp="1"/>
          </p:cNvSpPr>
          <p:nvPr>
            <p:ph type="title"/>
          </p:nvPr>
        </p:nvSpPr>
        <p:spPr>
          <a:xfrm>
            <a:off x="457200" y="216280"/>
            <a:ext cx="8229600" cy="90011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TW" smtClean="0"/>
              <a:t>按一下以編輯母片標題樣式</a:t>
            </a:r>
            <a:endParaRPr altLang="en-US" lang="zh-TW"/>
          </a:p>
        </p:txBody>
      </p:sp>
      <p:sp>
        <p:nvSpPr>
          <p:cNvPr id="1048577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60159"/>
            <a:ext cx="8229600" cy="3564196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altLang="en-US" lang="zh-TW"/>
          </a:p>
        </p:txBody>
      </p:sp>
      <p:sp>
        <p:nvSpPr>
          <p:cNvPr id="104857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5005627"/>
            <a:ext cx="2133600" cy="287536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7AEA4-D202-40F7-8EEC-9A822BBA564F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7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5005627"/>
            <a:ext cx="2895600" cy="287536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TW"/>
          </a:p>
        </p:txBody>
      </p:sp>
      <p:sp>
        <p:nvSpPr>
          <p:cNvPr id="104858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5005627"/>
            <a:ext cx="2133600" cy="287536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1130E-DC17-471C-BD4D-890CFC402EE0}" type="slidenum">
              <a:rPr altLang="en-US" lang="zh-TW" smtClean="0"/>
            </a:fld>
            <a:endParaRPr altLang="en-US" lang="zh-TW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3999" cy="5434980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53420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53420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-14487" y="0"/>
            <a:ext cx="9158487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53420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8228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" y="-34305"/>
            <a:ext cx="9144000" cy="5434980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1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53421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" y="0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5342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53420" cy="540067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5400675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theme/theme1.xml><?xml version="1.0" encoding="utf-8"?>
<a:theme xmlns:a="http://schemas.openxmlformats.org/drawingml/2006/main" name="Office 佈景主題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投影片 1</dc:title>
  <dc:creator>babara</dc:creator>
  <cp:lastModifiedBy>babara</cp:lastModifiedBy>
  <dcterms:created xsi:type="dcterms:W3CDTF">2019-09-11T00:04:17Z</dcterms:created>
  <dcterms:modified xsi:type="dcterms:W3CDTF">2019-09-11T23:59:38Z</dcterms:modified>
</cp:coreProperties>
</file>