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74" r:id="rId3"/>
    <p:sldId id="275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6" r:id="rId14"/>
    <p:sldId id="267" r:id="rId15"/>
    <p:sldId id="268" r:id="rId16"/>
    <p:sldId id="272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6A49-E808-4DD5-83A5-F478B979E5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D2A40-309B-43C2-9BD5-F0C4F52415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993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2A40-309B-43C2-9BD5-F0C4F524150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01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2A40-309B-43C2-9BD5-F0C4F524150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34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2A40-309B-43C2-9BD5-F0C4F524150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02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7E6627-A32A-4B58-B954-5637DBDA7C14}" type="datetimeFigureOut">
              <a:rPr lang="zh-TW" altLang="en-US" smtClean="0"/>
              <a:t>2013/9/15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B86DD33-0C4F-4838-897D-71A82212F47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35696" y="3861048"/>
            <a:ext cx="6768752" cy="1013498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solidFill>
                  <a:schemeClr val="accent2">
                    <a:lumMod val="50000"/>
                  </a:schemeClr>
                </a:solidFill>
              </a:rPr>
              <a:t>我是街頭藝術家</a:t>
            </a:r>
            <a:endParaRPr lang="zh-TW" altLang="en-US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2246" y="5085184"/>
            <a:ext cx="5670376" cy="729934"/>
          </a:xfrm>
        </p:spPr>
        <p:txBody>
          <a:bodyPr>
            <a:normAutofit/>
          </a:bodyPr>
          <a:lstStyle/>
          <a:p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</a:rPr>
              <a:t>~~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烏克麗麗表演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</a:rPr>
              <a:t>~~</a:t>
            </a:r>
            <a:endParaRPr lang="zh-TW" alt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8640"/>
            <a:ext cx="4320480" cy="338437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067944" y="616530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六忠 李采蓉</a:t>
            </a:r>
            <a:r>
              <a:rPr lang="en-US" altLang="zh-TW" sz="32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</a:t>
            </a:r>
            <a:r>
              <a:rPr lang="zh-TW" altLang="en-US" sz="32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四愛 陳香綺</a:t>
            </a:r>
            <a:endParaRPr lang="zh-TW" altLang="en-US" sz="3200" dirty="0">
              <a:solidFill>
                <a:schemeClr val="accent1">
                  <a:lumMod val="7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99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254489" cy="2440867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323861" cy="24928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3611893" cy="270892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162828" y="389854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</a:rPr>
              <a:t>趁著爸爸在架設喇叭及麥克風時，再練習一下吧！</a:t>
            </a:r>
            <a:endParaRPr lang="zh-TW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28" y="5915153"/>
            <a:ext cx="744876" cy="74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1723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86804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53" y="6093296"/>
            <a:ext cx="651495" cy="65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1" y="637561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463804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" y="6519535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5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792088"/>
            <a:ext cx="3675724" cy="270892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" y="3742488"/>
            <a:ext cx="3961995" cy="29714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44" y="692696"/>
            <a:ext cx="3744416" cy="28083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30" y="3791220"/>
            <a:ext cx="3832041" cy="287403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423953" y="137481"/>
            <a:ext cx="4152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好戲上場，人潮愈來愈多了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!!!</a:t>
            </a:r>
            <a:endParaRPr lang="zh-TW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" y="6021288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2" y="6573491"/>
            <a:ext cx="140493" cy="1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647419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4969782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184" y="6573491"/>
            <a:ext cx="210739" cy="21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771800" y="2492896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7200" b="1" spc="300" dirty="0">
                <a:ln w="11430" cmpd="sng">
                  <a:solidFill>
                    <a:srgbClr val="FE8637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E8637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E8637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E8637">
                      <a:satMod val="220000"/>
                      <a:alpha val="35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Show Time</a:t>
            </a:r>
            <a:endParaRPr lang="zh-TW" altLang="en-US" sz="7200" b="1" spc="300" dirty="0">
              <a:ln w="11430" cmpd="sng">
                <a:solidFill>
                  <a:srgbClr val="FE8637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FE8637">
                      <a:tint val="83000"/>
                      <a:shade val="100000"/>
                      <a:satMod val="200000"/>
                    </a:srgbClr>
                  </a:gs>
                  <a:gs pos="75000">
                    <a:srgbClr val="FE8637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FE8637">
                    <a:satMod val="220000"/>
                    <a:alpha val="35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803915" cy="28529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30623"/>
            <a:ext cx="3995936" cy="29969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3803915" cy="28529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47400" y="2852936"/>
            <a:ext cx="64492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TW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Show Time</a:t>
            </a:r>
            <a:endParaRPr lang="zh-TW" altLang="en-US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61248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60" y="634704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58" y="6413376"/>
            <a:ext cx="324544" cy="32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30" y="5557699"/>
            <a:ext cx="789349" cy="78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229200"/>
            <a:ext cx="292100" cy="32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27" y="5821698"/>
            <a:ext cx="2921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02" y="6493494"/>
            <a:ext cx="146050" cy="16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3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VIDEO00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215345"/>
            <a:ext cx="7350292" cy="533215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3608" y="177775"/>
            <a:ext cx="74888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TW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Show Time</a:t>
            </a:r>
            <a:endParaRPr lang="zh-TW" altLang="en-US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27784" y="0"/>
            <a:ext cx="4104456" cy="940966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表演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結束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97811"/>
            <a:ext cx="5934339" cy="4450755"/>
          </a:xfrm>
        </p:spPr>
      </p:pic>
      <p:sp>
        <p:nvSpPr>
          <p:cNvPr id="9" name="文字方塊 8"/>
          <p:cNvSpPr txBox="1"/>
          <p:nvPr/>
        </p:nvSpPr>
        <p:spPr>
          <a:xfrm>
            <a:off x="1547664" y="1052736"/>
            <a:ext cx="6083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連唱了兩場後，肚子餓的咕咕叫，好心的可麗餅老闆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招待我們吃現做的可麗餅，真的好好吃喔！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老闆，你真是個大好人！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35" y="5919564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5" y="5877373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12" y="6042586"/>
            <a:ext cx="689654" cy="68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882" y="6527906"/>
            <a:ext cx="204334" cy="20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5" y="6387413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2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0564" y="188640"/>
            <a:ext cx="4330824" cy="868958"/>
          </a:xfrm>
        </p:spPr>
        <p:txBody>
          <a:bodyPr/>
          <a:lstStyle/>
          <a:p>
            <a:pPr algn="ctr"/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~~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感謝狀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128459" cy="3096344"/>
          </a:xfrm>
        </p:spPr>
      </p:pic>
      <p:sp>
        <p:nvSpPr>
          <p:cNvPr id="5" name="文字方塊 4"/>
          <p:cNvSpPr txBox="1"/>
          <p:nvPr/>
        </p:nvSpPr>
        <p:spPr>
          <a:xfrm>
            <a:off x="4427984" y="1638130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這次的表演要特別感謝</a:t>
            </a:r>
            <a:endParaRPr lang="en-US" altLang="zh-TW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得珍阿姨和可麗餅叔叔的幫忙，</a:t>
            </a:r>
            <a:endParaRPr lang="en-US" altLang="zh-TW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400" dirty="0">
                <a:solidFill>
                  <a:schemeClr val="accent2">
                    <a:lumMod val="50000"/>
                  </a:schemeClr>
                </a:solidFill>
              </a:rPr>
              <a:t>我們的節目才能順利進行。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67497"/>
            <a:ext cx="4464496" cy="33483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2" y="5677386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68406"/>
            <a:ext cx="517849" cy="5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5" y="6467703"/>
            <a:ext cx="248166" cy="24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173497"/>
            <a:ext cx="313184" cy="31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47" y="6507202"/>
            <a:ext cx="169168" cy="1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09" y="5967904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668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4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3250704" cy="940966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頒獎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600200"/>
            <a:ext cx="3816423" cy="487362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48" y="1583770"/>
            <a:ext cx="3960439" cy="482453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" y="6347351"/>
            <a:ext cx="385192" cy="38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6381328"/>
            <a:ext cx="385191" cy="38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1" y="5945757"/>
            <a:ext cx="140493" cy="1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455427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3" y="6543819"/>
            <a:ext cx="192596" cy="19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7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5736" y="-86208"/>
            <a:ext cx="3960440" cy="981743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感想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t="28239" r="69012" b="46298"/>
          <a:stretch/>
        </p:blipFill>
        <p:spPr>
          <a:xfrm>
            <a:off x="184988" y="3788229"/>
            <a:ext cx="1998649" cy="182068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8" t="20544" r="6122" b="41633"/>
          <a:stretch/>
        </p:blipFill>
        <p:spPr>
          <a:xfrm>
            <a:off x="6366462" y="3356992"/>
            <a:ext cx="1642187" cy="2593911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5033934" y="406257"/>
            <a:ext cx="3960440" cy="3600400"/>
          </a:xfrm>
          <a:custGeom>
            <a:avLst/>
            <a:gdLst>
              <a:gd name="connsiteX0" fmla="*/ 554527 w 1901214"/>
              <a:gd name="connsiteY0" fmla="*/ 1985373 h 1764776"/>
              <a:gd name="connsiteX1" fmla="*/ 483449 w 1901214"/>
              <a:gd name="connsiteY1" fmla="*/ 1650874 h 1764776"/>
              <a:gd name="connsiteX2" fmla="*/ 104871 w 1901214"/>
              <a:gd name="connsiteY2" fmla="*/ 479501 h 1764776"/>
              <a:gd name="connsiteX3" fmla="*/ 1249660 w 1901214"/>
              <a:gd name="connsiteY3" fmla="*/ 44801 h 1764776"/>
              <a:gd name="connsiteX4" fmla="*/ 1869468 w 1901214"/>
              <a:gd name="connsiteY4" fmla="*/ 1108515 h 1764776"/>
              <a:gd name="connsiteX5" fmla="*/ 827601 w 1901214"/>
              <a:gd name="connsiteY5" fmla="*/ 1757357 h 1764776"/>
              <a:gd name="connsiteX6" fmla="*/ 554527 w 1901214"/>
              <a:gd name="connsiteY6" fmla="*/ 1985373 h 1764776"/>
              <a:gd name="connsiteX0" fmla="*/ 1039882 w 1901565"/>
              <a:gd name="connsiteY0" fmla="*/ 2228098 h 2228098"/>
              <a:gd name="connsiteX1" fmla="*/ 483612 w 1901565"/>
              <a:gd name="connsiteY1" fmla="*/ 1651003 h 2228098"/>
              <a:gd name="connsiteX2" fmla="*/ 105034 w 1901565"/>
              <a:gd name="connsiteY2" fmla="*/ 479630 h 2228098"/>
              <a:gd name="connsiteX3" fmla="*/ 1249823 w 1901565"/>
              <a:gd name="connsiteY3" fmla="*/ 44930 h 2228098"/>
              <a:gd name="connsiteX4" fmla="*/ 1869631 w 1901565"/>
              <a:gd name="connsiteY4" fmla="*/ 1108644 h 2228098"/>
              <a:gd name="connsiteX5" fmla="*/ 827764 w 1901565"/>
              <a:gd name="connsiteY5" fmla="*/ 1757486 h 2228098"/>
              <a:gd name="connsiteX6" fmla="*/ 1039882 w 1901565"/>
              <a:gd name="connsiteY6" fmla="*/ 2228098 h 2228098"/>
              <a:gd name="connsiteX0" fmla="*/ 666657 w 1901565"/>
              <a:gd name="connsiteY0" fmla="*/ 2340065 h 2340065"/>
              <a:gd name="connsiteX1" fmla="*/ 483612 w 1901565"/>
              <a:gd name="connsiteY1" fmla="*/ 1651003 h 2340065"/>
              <a:gd name="connsiteX2" fmla="*/ 105034 w 1901565"/>
              <a:gd name="connsiteY2" fmla="*/ 479630 h 2340065"/>
              <a:gd name="connsiteX3" fmla="*/ 1249823 w 1901565"/>
              <a:gd name="connsiteY3" fmla="*/ 44930 h 2340065"/>
              <a:gd name="connsiteX4" fmla="*/ 1869631 w 1901565"/>
              <a:gd name="connsiteY4" fmla="*/ 1108644 h 2340065"/>
              <a:gd name="connsiteX5" fmla="*/ 827764 w 1901565"/>
              <a:gd name="connsiteY5" fmla="*/ 1757486 h 2340065"/>
              <a:gd name="connsiteX6" fmla="*/ 666657 w 1901565"/>
              <a:gd name="connsiteY6" fmla="*/ 2340065 h 2340065"/>
              <a:gd name="connsiteX0" fmla="*/ 675950 w 1901565"/>
              <a:gd name="connsiteY0" fmla="*/ 2108191 h 2108191"/>
              <a:gd name="connsiteX1" fmla="*/ 483612 w 1901565"/>
              <a:gd name="connsiteY1" fmla="*/ 1651003 h 2108191"/>
              <a:gd name="connsiteX2" fmla="*/ 105034 w 1901565"/>
              <a:gd name="connsiteY2" fmla="*/ 479630 h 2108191"/>
              <a:gd name="connsiteX3" fmla="*/ 1249823 w 1901565"/>
              <a:gd name="connsiteY3" fmla="*/ 44930 h 2108191"/>
              <a:gd name="connsiteX4" fmla="*/ 1869631 w 1901565"/>
              <a:gd name="connsiteY4" fmla="*/ 1108644 h 2108191"/>
              <a:gd name="connsiteX5" fmla="*/ 827764 w 1901565"/>
              <a:gd name="connsiteY5" fmla="*/ 1757486 h 2108191"/>
              <a:gd name="connsiteX6" fmla="*/ 675950 w 1901565"/>
              <a:gd name="connsiteY6" fmla="*/ 2108191 h 210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565" h="2108191">
                <a:moveTo>
                  <a:pt x="675950" y="2108191"/>
                </a:moveTo>
                <a:cubicBezTo>
                  <a:pt x="652257" y="1996691"/>
                  <a:pt x="507305" y="1762503"/>
                  <a:pt x="483612" y="1651003"/>
                </a:cubicBezTo>
                <a:cubicBezTo>
                  <a:pt x="39120" y="1418189"/>
                  <a:pt x="-127995" y="901113"/>
                  <a:pt x="105034" y="479630"/>
                </a:cubicBezTo>
                <a:cubicBezTo>
                  <a:pt x="319018" y="92596"/>
                  <a:pt x="804958" y="-91926"/>
                  <a:pt x="1249823" y="44930"/>
                </a:cubicBezTo>
                <a:cubicBezTo>
                  <a:pt x="1726856" y="191683"/>
                  <a:pt x="1998419" y="657738"/>
                  <a:pt x="1869631" y="1108644"/>
                </a:cubicBezTo>
                <a:cubicBezTo>
                  <a:pt x="1747241" y="1537153"/>
                  <a:pt x="1301336" y="1814849"/>
                  <a:pt x="827764" y="1757486"/>
                </a:cubicBezTo>
                <a:lnTo>
                  <a:pt x="675950" y="2108191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2200" dirty="0" smtClean="0">
              <a:solidFill>
                <a:schemeClr val="accent6">
                  <a:lumMod val="50000"/>
                </a:schemeClr>
              </a:solidFill>
              <a:ea typeface="文鼎粗隸" pitchFamily="49" charset="-120"/>
            </a:endParaRPr>
          </a:p>
          <a:p>
            <a:pPr algn="ctr"/>
            <a:r>
              <a:rPr lang="zh-TW" altLang="en-US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這次的麥哲倫計劃</a:t>
            </a:r>
            <a:r>
              <a:rPr lang="en-US" altLang="zh-TW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”</a:t>
            </a:r>
            <a:r>
              <a:rPr lang="zh-TW" altLang="en-US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我是街頭藝術家</a:t>
            </a:r>
            <a:r>
              <a:rPr lang="en-US" altLang="zh-TW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”</a:t>
            </a:r>
            <a:r>
              <a:rPr lang="zh-TW" altLang="en-US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非常成功</a:t>
            </a:r>
            <a:r>
              <a:rPr lang="en-US" altLang="zh-TW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, </a:t>
            </a:r>
            <a:r>
              <a:rPr lang="zh-TW" altLang="en-US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也完成了我街頭表演 的夢想</a:t>
            </a:r>
            <a:r>
              <a:rPr lang="en-US" altLang="zh-TW" sz="2200" dirty="0" smtClean="0">
                <a:solidFill>
                  <a:schemeClr val="accent6">
                    <a:lumMod val="50000"/>
                  </a:schemeClr>
                </a:solidFill>
                <a:ea typeface="文鼎粗隸" pitchFamily="49" charset="-120"/>
              </a:rPr>
              <a:t>!</a:t>
            </a:r>
            <a:endParaRPr lang="zh-TW" altLang="en-US" sz="2200" dirty="0">
              <a:solidFill>
                <a:schemeClr val="accent6">
                  <a:lumMod val="50000"/>
                </a:schemeClr>
              </a:solidFill>
              <a:ea typeface="文鼎粗隸" pitchFamily="49" charset="-12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187625" y="710408"/>
            <a:ext cx="3672408" cy="2988912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 smtClean="0">
                <a:solidFill>
                  <a:schemeClr val="accent2">
                    <a:lumMod val="50000"/>
                  </a:schemeClr>
                </a:solidFill>
                <a:ea typeface="文鼎粗隸" pitchFamily="49" charset="-120"/>
              </a:rPr>
              <a:t>這次的表演真的很成功</a:t>
            </a:r>
            <a:r>
              <a:rPr lang="en-US" altLang="zh-TW" sz="2200" dirty="0" smtClean="0">
                <a:solidFill>
                  <a:schemeClr val="accent2">
                    <a:lumMod val="50000"/>
                  </a:schemeClr>
                </a:solidFill>
                <a:ea typeface="文鼎粗隸" pitchFamily="49" charset="-120"/>
              </a:rPr>
              <a:t>,</a:t>
            </a:r>
            <a:r>
              <a:rPr lang="zh-TW" altLang="en-US" sz="2200" dirty="0" smtClean="0">
                <a:solidFill>
                  <a:schemeClr val="accent2">
                    <a:lumMod val="50000"/>
                  </a:schemeClr>
                </a:solidFill>
                <a:ea typeface="文鼎粗隸" pitchFamily="49" charset="-120"/>
              </a:rPr>
              <a:t>我要謝謝我的家人和朋友的大力支持</a:t>
            </a:r>
            <a:r>
              <a:rPr lang="en-US" altLang="zh-TW" sz="2200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微軟正黑體" pitchFamily="34" charset="-120"/>
                <a:ea typeface="文鼎新藝體" pitchFamily="49" charset="-120"/>
              </a:rPr>
              <a:t>我 愛 你 們 </a:t>
            </a:r>
            <a:r>
              <a:rPr lang="en-US" altLang="zh-TW" sz="3200" dirty="0" smtClean="0">
                <a:solidFill>
                  <a:srgbClr val="FF0000"/>
                </a:solidFill>
                <a:latin typeface="微軟正黑體" pitchFamily="34" charset="-120"/>
                <a:ea typeface="文鼎新藝體" pitchFamily="49" charset="-120"/>
              </a:rPr>
              <a:t>!!</a:t>
            </a:r>
            <a:endParaRPr lang="zh-TW" altLang="en-US" sz="3200" dirty="0">
              <a:solidFill>
                <a:srgbClr val="FF0000"/>
              </a:solidFill>
              <a:latin typeface="微軟正黑體" pitchFamily="34" charset="-120"/>
              <a:ea typeface="文鼎新藝體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836891" y="818709"/>
            <a:ext cx="2108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00B050"/>
                </a:solidFill>
                <a:ea typeface="文鼎新藝體" pitchFamily="49" charset="-120"/>
              </a:rPr>
              <a:t>麥哲倫計畫</a:t>
            </a:r>
            <a:endParaRPr lang="en-US" altLang="zh-TW" sz="3000" dirty="0" smtClean="0">
              <a:solidFill>
                <a:srgbClr val="00B050"/>
              </a:solidFill>
              <a:ea typeface="文鼎新藝體" pitchFamily="49" charset="-120"/>
            </a:endParaRPr>
          </a:p>
          <a:p>
            <a:r>
              <a:rPr lang="zh-TW" altLang="en-US" sz="3000" dirty="0" smtClean="0">
                <a:solidFill>
                  <a:srgbClr val="00B050"/>
                </a:solidFill>
                <a:ea typeface="文鼎新藝體" pitchFamily="49" charset="-120"/>
              </a:rPr>
              <a:t>     成功</a:t>
            </a:r>
            <a:r>
              <a:rPr lang="en-US" altLang="zh-TW" sz="3000" dirty="0" smtClean="0">
                <a:solidFill>
                  <a:srgbClr val="00B050"/>
                </a:solidFill>
                <a:ea typeface="文鼎新藝體" pitchFamily="49" charset="-120"/>
              </a:rPr>
              <a:t>!!</a:t>
            </a:r>
            <a:endParaRPr lang="en-US" altLang="zh-TW" sz="3000" dirty="0">
              <a:solidFill>
                <a:srgbClr val="00B050"/>
              </a:solidFill>
              <a:ea typeface="文鼎新藝體" pitchFamily="49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668960"/>
            <a:ext cx="307606" cy="3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82" y="6254788"/>
            <a:ext cx="576571" cy="57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25" y="591927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47864"/>
            <a:ext cx="529208" cy="5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44818"/>
            <a:ext cx="423664" cy="42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27" y="6270034"/>
            <a:ext cx="420832" cy="4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472" y="64804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" y="6487495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54" y="6550372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78" y="4964567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爆炸 1 7"/>
          <p:cNvSpPr/>
          <p:nvPr/>
        </p:nvSpPr>
        <p:spPr>
          <a:xfrm>
            <a:off x="2123728" y="2636912"/>
            <a:ext cx="4536504" cy="4221088"/>
          </a:xfrm>
          <a:prstGeom prst="irregularSeal1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</a:rPr>
              <a:t>這次表演</a:t>
            </a:r>
            <a:r>
              <a:rPr lang="en-US" altLang="zh-TW" dirty="0" smtClean="0">
                <a:solidFill>
                  <a:schemeClr val="bg1"/>
                </a:solidFill>
              </a:rPr>
              <a:t>, </a:t>
            </a:r>
            <a:r>
              <a:rPr lang="zh-TW" altLang="en-US" dirty="0" smtClean="0">
                <a:solidFill>
                  <a:schemeClr val="bg1"/>
                </a:solidFill>
              </a:rPr>
              <a:t>我們賺了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TW" sz="4000" dirty="0" smtClean="0">
                <a:solidFill>
                  <a:srgbClr val="FFFF00"/>
                </a:solidFill>
              </a:rPr>
              <a:t>1347</a:t>
            </a:r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</a:rPr>
              <a:t>元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altLang="zh-TW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</a:rPr>
              <a:t>我們該去哪裡玩好呢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zh-TW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601272" cy="850106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 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843808" y="980728"/>
            <a:ext cx="3888432" cy="5688632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1. 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參加動機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2.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烏克麗麗是什麼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3.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選擇曲目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4.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看板製作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5.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練習時間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6.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表演開始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7.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表演結束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8.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製作感謝狀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9.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頒獎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10.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 感想</a:t>
            </a:r>
            <a:endParaRPr lang="zh-TW" alt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65281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41116"/>
            <a:ext cx="846284" cy="84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402090"/>
            <a:ext cx="297756" cy="2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252865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4846615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40" y="6401396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2" y="5802875"/>
            <a:ext cx="503186" cy="50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832" y="6099368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528849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665" y="6238175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926976"/>
          </a:xfrm>
        </p:spPr>
        <p:txBody>
          <a:bodyPr/>
          <a:lstStyle/>
          <a:p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參加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動機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2249" y="1402708"/>
            <a:ext cx="8003232" cy="4873752"/>
          </a:xfrm>
        </p:spPr>
        <p:txBody>
          <a:bodyPr/>
          <a:lstStyle/>
          <a:p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我們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學習烏克麗麗已經半年了，爸爸媽媽覺得我們學的不錯，鼓勵我們勇於展現給大家看；另外，我和姐姐都喜歡旅遊，於是我和姐姐討論的結果就是</a:t>
            </a:r>
            <a:r>
              <a:rPr lang="en-US" altLang="zh-TW" sz="36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~~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參加這次的</a:t>
            </a:r>
            <a:r>
              <a:rPr lang="zh-TW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文鼎海報體" pitchFamily="49" charset="-120"/>
              </a:rPr>
              <a:t>麥哲倫計畫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，化身</a:t>
            </a:r>
            <a:r>
              <a:rPr lang="zh-TW" altLang="en-US" sz="3600" b="1" i="1" dirty="0">
                <a:solidFill>
                  <a:schemeClr val="accent1">
                    <a:lumMod val="75000"/>
                  </a:schemeClr>
                </a:solidFill>
                <a:latin typeface="+mj-ea"/>
                <a:ea typeface="文鼎海報體" pitchFamily="49" charset="-120"/>
              </a:rPr>
              <a:t>街頭藝人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，前進花蓮市最熱鬧的鐵道文化區，籌募旅遊基金。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7646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5229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262464"/>
            <a:ext cx="334888" cy="33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157596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643192" cy="3456384"/>
          </a:xfrm>
        </p:spPr>
        <p:txBody>
          <a:bodyPr/>
          <a:lstStyle/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烏克麗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麗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  <a:t>(Ukulele/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TW" dirty="0" err="1" smtClean="0">
                <a:solidFill>
                  <a:schemeClr val="accent2">
                    <a:lumMod val="50000"/>
                  </a:schemeClr>
                </a:solidFill>
              </a:rPr>
              <a:t>Ukelele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是一種來自夏威夷的撥弦樂器</a:t>
            </a:r>
            <a:endParaRPr lang="en-US" altLang="zh-TW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又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稱為夏威夷吉他或四弦琴</a:t>
            </a:r>
            <a:endParaRPr lang="en-US" altLang="zh-TW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十九世紀時，來自葡萄牙的移民帶著烏克麗麗到了夏威夷，成為當地類似小型吉他的樂器，在當地被稱為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ukulele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，為夏威夷語「跳蚤（</a:t>
            </a:r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jumping flea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）」之</a:t>
            </a: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意</a:t>
            </a:r>
            <a:endParaRPr lang="en-US" altLang="zh-TW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二十世紀初時，烏克麗麗在美國各地獲得關注，並漸漸傳到了國際間。</a:t>
            </a:r>
          </a:p>
        </p:txBody>
      </p:sp>
      <p:pic>
        <p:nvPicPr>
          <p:cNvPr id="1028" name="Picture 4" descr="https://encrypted-tbn2.gstatic.com/images?q=tbn:ANd9GcTcp68NXiZzTE8IXbV0vIimu99UxYA_7Npar5EzN6Cmfc-2H6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3888432" cy="211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83568" y="116632"/>
            <a:ext cx="7323584" cy="1070992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     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烏克麗麗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是什麼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904" y="653584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936704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08104"/>
            <a:ext cx="385192" cy="38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74432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54" y="6393903"/>
            <a:ext cx="403193" cy="40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43" y="5445224"/>
            <a:ext cx="268229" cy="26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0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388843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33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r>
              <a:rPr lang="zh-TW" altLang="en-US" sz="53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曲目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1124744"/>
            <a:ext cx="7920880" cy="1872208"/>
          </a:xfrm>
        </p:spPr>
        <p:txBody>
          <a:bodyPr/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我們選擇的開場曲目是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r>
              <a:rPr lang="zh-TW" altLang="en-US" sz="2000" dirty="0" smtClean="0">
                <a:solidFill>
                  <a:srgbClr val="FF0000"/>
                </a:solidFill>
                <a:ea typeface="文鼎海報體" pitchFamily="49" charset="-120"/>
              </a:rPr>
              <a:t>歡樂年華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”,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這首曲子很輕快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容易吸引觀眾的注意。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其他曲目大部分是流行樂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因為我們希望觀眾可以一起唱和。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我們也安排了一首安可曲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---”</a:t>
            </a:r>
            <a:r>
              <a:rPr lang="zh-TW" altLang="en-US" sz="2000" dirty="0" smtClean="0">
                <a:solidFill>
                  <a:srgbClr val="0070C0"/>
                </a:solidFill>
                <a:ea typeface="文鼎海報體" pitchFamily="49" charset="-120"/>
              </a:rPr>
              <a:t>星空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”, 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希望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</a:rPr>
              <a:t>大家度過一個美麗的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夜晚。</a:t>
            </a:r>
            <a:endParaRPr lang="en-US" altLang="zh-TW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以下就是所有的曲目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491880" y="2636912"/>
            <a:ext cx="4248472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歡樂年華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寶貝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7030A0"/>
                </a:solidFill>
              </a:rPr>
              <a:t>小</a:t>
            </a:r>
            <a:r>
              <a:rPr lang="zh-TW" altLang="en-US" sz="2000" dirty="0" smtClean="0">
                <a:solidFill>
                  <a:srgbClr val="7030A0"/>
                </a:solidFill>
              </a:rPr>
              <a:t>情歌</a:t>
            </a:r>
            <a:endParaRPr lang="en-US" altLang="zh-TW" sz="2000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小手拉大手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7030A0"/>
                </a:solidFill>
              </a:rPr>
              <a:t>那些</a:t>
            </a:r>
            <a:r>
              <a:rPr lang="zh-TW" altLang="en-US" sz="2000" dirty="0" smtClean="0">
                <a:solidFill>
                  <a:srgbClr val="7030A0"/>
                </a:solidFill>
              </a:rPr>
              <a:t>年</a:t>
            </a:r>
            <a:r>
              <a:rPr lang="en-US" altLang="zh-TW" sz="2000" dirty="0" smtClean="0">
                <a:solidFill>
                  <a:srgbClr val="7030A0"/>
                </a:solidFill>
              </a:rPr>
              <a:t>(</a:t>
            </a:r>
            <a:r>
              <a:rPr lang="zh-TW" altLang="en-US" sz="2000" dirty="0" smtClean="0">
                <a:solidFill>
                  <a:schemeClr val="accent3">
                    <a:lumMod val="75000"/>
                  </a:schemeClr>
                </a:solidFill>
              </a:rPr>
              <a:t>李采蓉</a:t>
            </a:r>
            <a:r>
              <a:rPr lang="en-US" altLang="zh-TW" sz="2000" dirty="0" smtClean="0">
                <a:solidFill>
                  <a:srgbClr val="7030A0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7030A0"/>
                </a:solidFill>
              </a:rPr>
              <a:t>隱形的</a:t>
            </a:r>
            <a:r>
              <a:rPr lang="zh-TW" altLang="en-US" sz="2000" dirty="0" smtClean="0">
                <a:solidFill>
                  <a:srgbClr val="7030A0"/>
                </a:solidFill>
              </a:rPr>
              <a:t>翅膀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天使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>
                <a:solidFill>
                  <a:srgbClr val="7030A0"/>
                </a:solidFill>
              </a:rPr>
              <a:t>愛</a:t>
            </a:r>
            <a:r>
              <a:rPr lang="zh-TW" altLang="en-US" sz="2000" dirty="0" smtClean="0">
                <a:solidFill>
                  <a:srgbClr val="7030A0"/>
                </a:solidFill>
              </a:rPr>
              <a:t>你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altLang="zh-TW" sz="2000" dirty="0" smtClean="0">
                <a:solidFill>
                  <a:srgbClr val="7030A0"/>
                </a:solidFill>
              </a:rPr>
              <a:t>Just you and me(</a:t>
            </a:r>
            <a:r>
              <a:rPr lang="zh-TW" altLang="en-US" sz="2000" dirty="0" smtClean="0">
                <a:solidFill>
                  <a:schemeClr val="accent3">
                    <a:lumMod val="75000"/>
                  </a:schemeClr>
                </a:solidFill>
              </a:rPr>
              <a:t>陳香綺</a:t>
            </a:r>
            <a:r>
              <a:rPr lang="en-US" altLang="zh-TW" sz="2000" dirty="0" smtClean="0">
                <a:solidFill>
                  <a:srgbClr val="7030A0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牛仔很忙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戀愛</a:t>
            </a:r>
            <a:r>
              <a:rPr lang="en-US" altLang="zh-TW" sz="2000" dirty="0" err="1" smtClean="0">
                <a:solidFill>
                  <a:srgbClr val="7030A0"/>
                </a:solidFill>
              </a:rPr>
              <a:t>ing</a:t>
            </a:r>
            <a:endParaRPr lang="en-US" altLang="zh-TW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zh-TW" altLang="en-US" sz="2000" dirty="0" smtClean="0">
                <a:solidFill>
                  <a:srgbClr val="7030A0"/>
                </a:solidFill>
              </a:rPr>
              <a:t>安可曲</a:t>
            </a:r>
            <a:r>
              <a:rPr lang="en-US" altLang="zh-TW" sz="2000" dirty="0" smtClean="0">
                <a:solidFill>
                  <a:srgbClr val="7030A0"/>
                </a:solidFill>
              </a:rPr>
              <a:t>—</a:t>
            </a:r>
            <a:r>
              <a:rPr lang="zh-TW" altLang="en-US" sz="2000" dirty="0" smtClean="0">
                <a:solidFill>
                  <a:srgbClr val="7030A0"/>
                </a:solidFill>
              </a:rPr>
              <a:t>星空</a:t>
            </a:r>
            <a:endParaRPr lang="en-US" altLang="zh-TW" sz="2000" dirty="0" smtClean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87068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05264"/>
            <a:ext cx="745232" cy="74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752" y="640080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406" y="6536864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6" y="4553064"/>
            <a:ext cx="359837" cy="35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70" y="6400801"/>
            <a:ext cx="1143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22" y="645795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1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3888432" cy="940966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看板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1355"/>
            <a:ext cx="3888432" cy="291632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295"/>
            <a:ext cx="3934374" cy="29507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50205"/>
            <a:ext cx="3960440" cy="304577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51520" y="4653136"/>
            <a:ext cx="400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我們準備了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---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瓦楞板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粉彩紙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以及彩色膠帶</a:t>
            </a: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要製作一個又大又醒目的看板。</a:t>
            </a:r>
            <a:endParaRPr lang="zh-TW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128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78488"/>
            <a:ext cx="282352" cy="28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562223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23" y="6018735"/>
            <a:ext cx="515046" cy="51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6457725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998984"/>
          </a:xfrm>
        </p:spPr>
        <p:txBody>
          <a:bodyPr/>
          <a:lstStyle/>
          <a:p>
            <a:pPr algn="ctr"/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噹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噹噹噹</a:t>
            </a:r>
            <a:r>
              <a:rPr lang="en-US" altLang="zh-TW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….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看板完成了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498166" cy="487362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4" y="600871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23731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4928592"/>
            <a:ext cx="685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21" y="6503302"/>
            <a:ext cx="292100" cy="29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8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7744" y="44624"/>
            <a:ext cx="4248472" cy="826568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53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練習</a:t>
            </a:r>
            <a:r>
              <a:rPr lang="zh-TW" altLang="en-US" sz="33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時間</a:t>
            </a:r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48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" y="980728"/>
            <a:ext cx="3014464" cy="2260848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" y="4481736"/>
            <a:ext cx="2939819" cy="220486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190868" cy="23931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16015"/>
            <a:ext cx="3191339" cy="23935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36912"/>
            <a:ext cx="2976330" cy="223224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405613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51" y="5719166"/>
            <a:ext cx="511101" cy="51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6528532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318" y="6418815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" y="6089774"/>
            <a:ext cx="140494" cy="14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3728" y="2028"/>
            <a:ext cx="4536504" cy="979510"/>
          </a:xfrm>
        </p:spPr>
        <p:txBody>
          <a:bodyPr>
            <a:normAutofit/>
          </a:bodyPr>
          <a:lstStyle/>
          <a:p>
            <a:pPr algn="ctr"/>
            <a:r>
              <a:rPr lang="en-US" altLang="zh-TW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r>
              <a:rPr lang="zh-TW" altLang="en-US" sz="48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表演</a:t>
            </a: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開始</a:t>
            </a:r>
            <a:r>
              <a:rPr lang="en-US" altLang="zh-TW" sz="5300" b="1" dirty="0" smtClean="0">
                <a:solidFill>
                  <a:schemeClr val="accent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~~</a:t>
            </a:r>
            <a:endParaRPr lang="zh-TW" altLang="en-US" sz="5300" b="1" dirty="0">
              <a:solidFill>
                <a:schemeClr val="accent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35895" r="23763" b="22040"/>
          <a:stretch/>
        </p:blipFill>
        <p:spPr bwMode="auto">
          <a:xfrm>
            <a:off x="467544" y="1556792"/>
            <a:ext cx="803657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37042" y="980728"/>
            <a:ext cx="8287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</a:rPr>
              <a:t>表演當天，我們還在臉書上，邀請親戚和好朋友們來欣賞我們的演出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</a:rPr>
              <a:t>~~</a:t>
            </a:r>
            <a:endParaRPr lang="zh-TW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21288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9" y="6577013"/>
            <a:ext cx="140493" cy="1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013176"/>
            <a:ext cx="425003" cy="42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506765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0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597</TotalTime>
  <Words>585</Words>
  <Application>Microsoft Office PowerPoint</Application>
  <PresentationFormat>如螢幕大小 (4:3)</PresentationFormat>
  <Paragraphs>72</Paragraphs>
  <Slides>17</Slides>
  <Notes>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壁窗</vt:lpstr>
      <vt:lpstr>我是街頭藝術家</vt:lpstr>
      <vt:lpstr>               ~~目錄~~</vt:lpstr>
      <vt:lpstr>             ~~參加動機~~</vt:lpstr>
      <vt:lpstr>        ~~烏克麗麗是什麼?~~</vt:lpstr>
      <vt:lpstr>~~選擇曲目~~</vt:lpstr>
      <vt:lpstr>~~看板製作~~</vt:lpstr>
      <vt:lpstr>~~噹噹噹噹….看板完成了~~</vt:lpstr>
      <vt:lpstr>~~練習時間~~</vt:lpstr>
      <vt:lpstr>~~表演開始~~</vt:lpstr>
      <vt:lpstr>PowerPoint 簡報</vt:lpstr>
      <vt:lpstr>PowerPoint 簡報</vt:lpstr>
      <vt:lpstr>PowerPoint 簡報</vt:lpstr>
      <vt:lpstr>PowerPoint 簡報</vt:lpstr>
      <vt:lpstr>~~表演結束~~</vt:lpstr>
      <vt:lpstr>~~製作感謝狀~~</vt:lpstr>
      <vt:lpstr>~~頒獎~~</vt:lpstr>
      <vt:lpstr>  ~~感想~~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我是街頭藝術家</dc:title>
  <dc:creator>Win7User</dc:creator>
  <cp:lastModifiedBy>Win7User</cp:lastModifiedBy>
  <cp:revision>68</cp:revision>
  <dcterms:created xsi:type="dcterms:W3CDTF">2013-08-29T05:06:39Z</dcterms:created>
  <dcterms:modified xsi:type="dcterms:W3CDTF">2013-09-15T08:33:03Z</dcterms:modified>
</cp:coreProperties>
</file>