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61" r:id="rId4"/>
    <p:sldId id="263" r:id="rId5"/>
    <p:sldId id="266" r:id="rId6"/>
    <p:sldId id="268" r:id="rId7"/>
    <p:sldId id="346" r:id="rId8"/>
    <p:sldId id="269" r:id="rId9"/>
    <p:sldId id="279" r:id="rId10"/>
    <p:sldId id="289" r:id="rId11"/>
    <p:sldId id="312" r:id="rId12"/>
    <p:sldId id="271" r:id="rId13"/>
    <p:sldId id="278" r:id="rId14"/>
    <p:sldId id="319" r:id="rId15"/>
    <p:sldId id="349" r:id="rId16"/>
    <p:sldId id="350" r:id="rId17"/>
    <p:sldId id="351" r:id="rId18"/>
    <p:sldId id="347" r:id="rId19"/>
    <p:sldId id="273" r:id="rId20"/>
    <p:sldId id="291" r:id="rId21"/>
    <p:sldId id="352" r:id="rId22"/>
  </p:sldIdLst>
  <p:sldSz cx="9144000" cy="5143500" type="screen16x9"/>
  <p:notesSz cx="6858000" cy="9144000"/>
  <p:embeddedFontLst>
    <p:embeddedFont>
      <p:font typeface="Caveat" panose="020B0604020202020204" charset="0"/>
      <p:regular r:id="rId25"/>
      <p:bold r:id="rId26"/>
    </p:embeddedFont>
    <p:embeddedFont>
      <p:font typeface="標楷體" panose="03000509000000000000" pitchFamily="65" charset="-120"/>
      <p:regular r:id="rId27"/>
    </p:embeddedFont>
    <p:embeddedFont>
      <p:font typeface="Nanum Gothic" panose="020B0604020202020204" charset="-127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ACE17DE0-9436-47D5-A434-800180B02C9B}">
  <a:tblStyle styleId="{ACE17DE0-9436-47D5-A434-800180B02C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5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0E8B1-0D5E-4787-9023-2E549F8AF9A5}" type="datetimeFigureOut">
              <a:rPr lang="zh-TW" altLang="en-US" smtClean="0"/>
              <a:t>2022/9/26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10EFCA-0847-4AD4-8339-EBA278F3D20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80479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468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cee8288819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cee8288819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cc2dba9c3c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cc2dba9c3c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ce88dd5497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ce88dd5497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ce88dd549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ce88dd549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ce2321467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ce2321467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cebe590d46_0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cebe590d46_0_5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841307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ce60b40cc6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ce60b40cc6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ce88dd5497_0_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ce88dd5497_0_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ce88dd5497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ce88dd5497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cc9050bdf8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cc9050bdf8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cc9050bdf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cc9050bdf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c9050bdf8_0_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cc9050bdf8_0_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c9050bdf8_0_2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c9050bdf8_0_2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ce88dd5497_0_9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ce88dd5497_0_9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ce88dd5497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ce88dd5497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107550" y="2085152"/>
            <a:ext cx="4928700" cy="18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13525" y="3973125"/>
            <a:ext cx="45171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726425" y="1672775"/>
            <a:ext cx="2472600" cy="6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726425" y="2571750"/>
            <a:ext cx="3013200" cy="13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-10386332">
            <a:off x="-322132" y="4507516"/>
            <a:ext cx="1714150" cy="4077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3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0528" y="0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0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720000" y="1304875"/>
            <a:ext cx="3755100" cy="286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2"/>
          </p:nvPr>
        </p:nvSpPr>
        <p:spPr>
          <a:xfrm>
            <a:off x="4668900" y="1304875"/>
            <a:ext cx="3755100" cy="141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386332" flipH="1">
            <a:off x="7845149" y="4176952"/>
            <a:ext cx="1714150" cy="6321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3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1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title"/>
          </p:nvPr>
        </p:nvSpPr>
        <p:spPr>
          <a:xfrm>
            <a:off x="7201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title" idx="2"/>
          </p:nvPr>
        </p:nvSpPr>
        <p:spPr>
          <a:xfrm>
            <a:off x="720000" y="28805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720000" y="3467049"/>
            <a:ext cx="2336400" cy="7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title" idx="3"/>
          </p:nvPr>
        </p:nvSpPr>
        <p:spPr>
          <a:xfrm>
            <a:off x="3403800" y="28805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4"/>
          </p:nvPr>
        </p:nvSpPr>
        <p:spPr>
          <a:xfrm>
            <a:off x="3403800" y="3467049"/>
            <a:ext cx="2336400" cy="7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 idx="5"/>
          </p:nvPr>
        </p:nvSpPr>
        <p:spPr>
          <a:xfrm>
            <a:off x="6087600" y="28805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6"/>
          </p:nvPr>
        </p:nvSpPr>
        <p:spPr>
          <a:xfrm>
            <a:off x="6087600" y="3467049"/>
            <a:ext cx="2336400" cy="7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16325" y="115539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975" y="4098855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32800" y="468320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747475" y="728027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4_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title"/>
          </p:nvPr>
        </p:nvSpPr>
        <p:spPr>
          <a:xfrm>
            <a:off x="720025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title" idx="2"/>
          </p:nvPr>
        </p:nvSpPr>
        <p:spPr>
          <a:xfrm>
            <a:off x="640325" y="1606650"/>
            <a:ext cx="1864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1"/>
          </p:nvPr>
        </p:nvSpPr>
        <p:spPr>
          <a:xfrm>
            <a:off x="640325" y="2193175"/>
            <a:ext cx="186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2"/>
          <p:cNvSpPr txBox="1">
            <a:spLocks noGrp="1"/>
          </p:cNvSpPr>
          <p:nvPr>
            <p:ph type="title" idx="3"/>
          </p:nvPr>
        </p:nvSpPr>
        <p:spPr>
          <a:xfrm>
            <a:off x="6632300" y="1606650"/>
            <a:ext cx="1864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subTitle" idx="4"/>
          </p:nvPr>
        </p:nvSpPr>
        <p:spPr>
          <a:xfrm>
            <a:off x="6632300" y="2193175"/>
            <a:ext cx="186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title" idx="5"/>
          </p:nvPr>
        </p:nvSpPr>
        <p:spPr>
          <a:xfrm>
            <a:off x="640325" y="3040050"/>
            <a:ext cx="1864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subTitle" idx="6"/>
          </p:nvPr>
        </p:nvSpPr>
        <p:spPr>
          <a:xfrm>
            <a:off x="640325" y="3626575"/>
            <a:ext cx="186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 idx="7"/>
          </p:nvPr>
        </p:nvSpPr>
        <p:spPr>
          <a:xfrm>
            <a:off x="6632300" y="3040050"/>
            <a:ext cx="1864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8"/>
          </p:nvPr>
        </p:nvSpPr>
        <p:spPr>
          <a:xfrm>
            <a:off x="6632300" y="3626575"/>
            <a:ext cx="18642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3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title"/>
          </p:nvPr>
        </p:nvSpPr>
        <p:spPr>
          <a:xfrm>
            <a:off x="720125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title" idx="2"/>
          </p:nvPr>
        </p:nvSpPr>
        <p:spPr>
          <a:xfrm>
            <a:off x="720000" y="151321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subTitle" idx="1"/>
          </p:nvPr>
        </p:nvSpPr>
        <p:spPr>
          <a:xfrm>
            <a:off x="720000" y="209974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title" idx="3"/>
          </p:nvPr>
        </p:nvSpPr>
        <p:spPr>
          <a:xfrm>
            <a:off x="3419269" y="151321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subTitle" idx="4"/>
          </p:nvPr>
        </p:nvSpPr>
        <p:spPr>
          <a:xfrm>
            <a:off x="3419269" y="209974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title" idx="5"/>
          </p:nvPr>
        </p:nvSpPr>
        <p:spPr>
          <a:xfrm>
            <a:off x="720000" y="294661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3" name="Google Shape;153;p23"/>
          <p:cNvSpPr txBox="1">
            <a:spLocks noGrp="1"/>
          </p:cNvSpPr>
          <p:nvPr>
            <p:ph type="subTitle" idx="6"/>
          </p:nvPr>
        </p:nvSpPr>
        <p:spPr>
          <a:xfrm>
            <a:off x="720000" y="353314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3"/>
          <p:cNvSpPr txBox="1">
            <a:spLocks noGrp="1"/>
          </p:cNvSpPr>
          <p:nvPr>
            <p:ph type="title" idx="7"/>
          </p:nvPr>
        </p:nvSpPr>
        <p:spPr>
          <a:xfrm>
            <a:off x="3419269" y="294661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5" name="Google Shape;155;p23"/>
          <p:cNvSpPr txBox="1">
            <a:spLocks noGrp="1"/>
          </p:cNvSpPr>
          <p:nvPr>
            <p:ph type="subTitle" idx="8"/>
          </p:nvPr>
        </p:nvSpPr>
        <p:spPr>
          <a:xfrm>
            <a:off x="3419269" y="353314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3"/>
          <p:cNvSpPr txBox="1">
            <a:spLocks noGrp="1"/>
          </p:cNvSpPr>
          <p:nvPr>
            <p:ph type="title" idx="9"/>
          </p:nvPr>
        </p:nvSpPr>
        <p:spPr>
          <a:xfrm>
            <a:off x="6118545" y="151321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7" name="Google Shape;157;p23"/>
          <p:cNvSpPr txBox="1">
            <a:spLocks noGrp="1"/>
          </p:cNvSpPr>
          <p:nvPr>
            <p:ph type="subTitle" idx="13"/>
          </p:nvPr>
        </p:nvSpPr>
        <p:spPr>
          <a:xfrm>
            <a:off x="6118545" y="209974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 idx="14"/>
          </p:nvPr>
        </p:nvSpPr>
        <p:spPr>
          <a:xfrm>
            <a:off x="6118545" y="294661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9" name="Google Shape;159;p23"/>
          <p:cNvSpPr txBox="1">
            <a:spLocks noGrp="1"/>
          </p:cNvSpPr>
          <p:nvPr>
            <p:ph type="subTitle" idx="15"/>
          </p:nvPr>
        </p:nvSpPr>
        <p:spPr>
          <a:xfrm>
            <a:off x="6118545" y="3533143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7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5"/>
          <p:cNvSpPr txBox="1">
            <a:spLocks noGrp="1"/>
          </p:cNvSpPr>
          <p:nvPr>
            <p:ph type="title"/>
          </p:nvPr>
        </p:nvSpPr>
        <p:spPr>
          <a:xfrm>
            <a:off x="7199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50" y="3514855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59450" y="4529081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_1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-8999972">
            <a:off x="5616334" y="1217883"/>
            <a:ext cx="1644482" cy="391199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26"/>
          <p:cNvSpPr txBox="1">
            <a:spLocks noGrp="1"/>
          </p:cNvSpPr>
          <p:nvPr>
            <p:ph type="title"/>
          </p:nvPr>
        </p:nvSpPr>
        <p:spPr>
          <a:xfrm>
            <a:off x="7199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11034">
            <a:off x="8571681" y="4057774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11034" flipH="1">
            <a:off x="8346082" y="4660786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bg>
      <p:bgPr>
        <a:solidFill>
          <a:schemeClr val="accen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_1_1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350" y="3514855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559450" y="4529081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0"/>
          <p:cNvPicPr preferRelativeResize="0"/>
          <p:nvPr/>
        </p:nvPicPr>
        <p:blipFill rotWithShape="1">
          <a:blip r:embed="rId4">
            <a:alphaModFix/>
          </a:blip>
          <a:srcRect t="17744" b="17751"/>
          <a:stretch/>
        </p:blipFill>
        <p:spPr>
          <a:xfrm rot="2419899">
            <a:off x="7903010" y="2552747"/>
            <a:ext cx="1968773" cy="468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0"/>
          <p:cNvPicPr preferRelativeResize="0"/>
          <p:nvPr/>
        </p:nvPicPr>
        <p:blipFill rotWithShape="1">
          <a:blip r:embed="rId4">
            <a:alphaModFix/>
          </a:blip>
          <a:srcRect t="17744" b="17751"/>
          <a:stretch/>
        </p:blipFill>
        <p:spPr>
          <a:xfrm rot="-7969973">
            <a:off x="576586" y="83419"/>
            <a:ext cx="1968773" cy="468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1125" y="238280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562225" y="125250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58225" flipH="1">
            <a:off x="8562225" y="4529080"/>
            <a:ext cx="321100" cy="34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858225" flipH="1">
            <a:off x="311775" y="238280"/>
            <a:ext cx="321100" cy="340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720000" y="223100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2201688" y="1072850"/>
            <a:ext cx="1396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604400" y="3183550"/>
            <a:ext cx="25914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82875" y="4059964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75" y="3319776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2067300" y="2043600"/>
            <a:ext cx="5009400" cy="10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169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5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72005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1"/>
          </p:nvPr>
        </p:nvSpPr>
        <p:spPr>
          <a:xfrm>
            <a:off x="720000" y="2668975"/>
            <a:ext cx="2454600" cy="8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2"/>
          </p:nvPr>
        </p:nvSpPr>
        <p:spPr>
          <a:xfrm>
            <a:off x="5969500" y="2682217"/>
            <a:ext cx="2454600" cy="8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3"/>
          </p:nvPr>
        </p:nvSpPr>
        <p:spPr>
          <a:xfrm>
            <a:off x="720000" y="2054950"/>
            <a:ext cx="2454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4"/>
          </p:nvPr>
        </p:nvSpPr>
        <p:spPr>
          <a:xfrm>
            <a:off x="5969500" y="2066125"/>
            <a:ext cx="2454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71995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pic>
        <p:nvPicPr>
          <p:cNvPr id="39" name="Google Shape;3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6700" y="4227280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477800" y="3540606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Google Shape;42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724175" y="1819725"/>
            <a:ext cx="3847800" cy="22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720000" y="1079825"/>
            <a:ext cx="38478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5" name="Google Shape;45;p7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8239191" flipH="1">
            <a:off x="663587" y="-101520"/>
            <a:ext cx="2507805" cy="5965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4850500" y="1566825"/>
            <a:ext cx="2632800" cy="609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4083300" y="2231750"/>
            <a:ext cx="4167300" cy="1613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59907" y="2723214"/>
            <a:ext cx="34500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/>
          <p:nvPr/>
        </p:nvSpPr>
        <p:spPr>
          <a:xfrm>
            <a:off x="720000" y="540000"/>
            <a:ext cx="770400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title"/>
          </p:nvPr>
        </p:nvSpPr>
        <p:spPr>
          <a:xfrm>
            <a:off x="720000" y="3183275"/>
            <a:ext cx="196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2" hasCustomPrompt="1"/>
          </p:nvPr>
        </p:nvSpPr>
        <p:spPr>
          <a:xfrm>
            <a:off x="1331850" y="2361500"/>
            <a:ext cx="739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720000" y="3769800"/>
            <a:ext cx="1963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3"/>
          </p:nvPr>
        </p:nvSpPr>
        <p:spPr>
          <a:xfrm>
            <a:off x="2633592" y="3183275"/>
            <a:ext cx="196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4" hasCustomPrompt="1"/>
          </p:nvPr>
        </p:nvSpPr>
        <p:spPr>
          <a:xfrm>
            <a:off x="3245442" y="2361500"/>
            <a:ext cx="739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5"/>
          </p:nvPr>
        </p:nvSpPr>
        <p:spPr>
          <a:xfrm>
            <a:off x="2633592" y="3769800"/>
            <a:ext cx="1963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6"/>
          </p:nvPr>
        </p:nvSpPr>
        <p:spPr>
          <a:xfrm>
            <a:off x="4547184" y="3183275"/>
            <a:ext cx="196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7" hasCustomPrompt="1"/>
          </p:nvPr>
        </p:nvSpPr>
        <p:spPr>
          <a:xfrm>
            <a:off x="5159034" y="2361500"/>
            <a:ext cx="7395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8"/>
          </p:nvPr>
        </p:nvSpPr>
        <p:spPr>
          <a:xfrm>
            <a:off x="4547184" y="3769800"/>
            <a:ext cx="1963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9"/>
          </p:nvPr>
        </p:nvSpPr>
        <p:spPr>
          <a:xfrm>
            <a:off x="6460776" y="3183275"/>
            <a:ext cx="196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13" hasCustomPrompt="1"/>
          </p:nvPr>
        </p:nvSpPr>
        <p:spPr>
          <a:xfrm>
            <a:off x="7055826" y="2361500"/>
            <a:ext cx="7731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14"/>
          </p:nvPr>
        </p:nvSpPr>
        <p:spPr>
          <a:xfrm>
            <a:off x="6460776" y="3769800"/>
            <a:ext cx="1963200" cy="77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15"/>
          </p:nvPr>
        </p:nvSpPr>
        <p:spPr>
          <a:xfrm>
            <a:off x="720150" y="5427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25" y="270839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53397" flipH="1">
            <a:off x="181425" y="1112706"/>
            <a:ext cx="321100" cy="34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9775" y="3987817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1">
    <p:bg>
      <p:bgPr>
        <a:solidFill>
          <a:schemeClr val="accen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13137"/>
            <a:ext cx="9143999" cy="5169762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4572000" y="1744300"/>
            <a:ext cx="3852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4572000" y="2761825"/>
            <a:ext cx="385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Caveat"/>
              <a:buNone/>
              <a:defRPr sz="360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9" r:id="rId8"/>
    <p:sldLayoutId id="2147483661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1" r:id="rId15"/>
    <p:sldLayoutId id="2147483672" r:id="rId16"/>
    <p:sldLayoutId id="2147483674" r:id="rId17"/>
    <p:sldLayoutId id="2147483675" r:id="rId18"/>
    <p:sldLayoutId id="2147483676" r:id="rId19"/>
    <p:sldLayoutId id="214748368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00FF00"/>
          </p15:clr>
        </p15:guide>
        <p15:guide id="6" orient="horz" pos="1620">
          <p15:clr>
            <a:srgbClr val="00FF0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jpg"/><Relationship Id="rId5" Type="http://schemas.openxmlformats.org/officeDocument/2006/relationships/image" Target="../media/image22.pn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200004">
            <a:off x="6280850" y="-517601"/>
            <a:ext cx="2942151" cy="229620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6"/>
          <p:cNvSpPr/>
          <p:nvPr/>
        </p:nvSpPr>
        <p:spPr>
          <a:xfrm>
            <a:off x="1927101" y="1827650"/>
            <a:ext cx="5446399" cy="1309309"/>
          </a:xfrm>
          <a:custGeom>
            <a:avLst/>
            <a:gdLst/>
            <a:ahLst/>
            <a:cxnLst/>
            <a:rect l="l" t="t" r="r" b="b"/>
            <a:pathLst>
              <a:path w="45876" h="12001" extrusionOk="0">
                <a:moveTo>
                  <a:pt x="2382" y="60"/>
                </a:moveTo>
                <a:lnTo>
                  <a:pt x="2382" y="60"/>
                </a:lnTo>
                <a:cubicBezTo>
                  <a:pt x="2406" y="96"/>
                  <a:pt x="2418" y="132"/>
                  <a:pt x="2454" y="168"/>
                </a:cubicBezTo>
                <a:cubicBezTo>
                  <a:pt x="2418" y="132"/>
                  <a:pt x="2406" y="108"/>
                  <a:pt x="2382" y="60"/>
                </a:cubicBezTo>
                <a:close/>
                <a:moveTo>
                  <a:pt x="5604" y="837"/>
                </a:moveTo>
                <a:cubicBezTo>
                  <a:pt x="5609" y="837"/>
                  <a:pt x="5615" y="840"/>
                  <a:pt x="5621" y="846"/>
                </a:cubicBezTo>
                <a:lnTo>
                  <a:pt x="5597" y="846"/>
                </a:lnTo>
                <a:cubicBezTo>
                  <a:pt x="5597" y="840"/>
                  <a:pt x="5600" y="837"/>
                  <a:pt x="5604" y="837"/>
                </a:cubicBezTo>
                <a:close/>
                <a:moveTo>
                  <a:pt x="38732" y="1537"/>
                </a:moveTo>
                <a:lnTo>
                  <a:pt x="38732" y="1561"/>
                </a:lnTo>
                <a:cubicBezTo>
                  <a:pt x="38720" y="1549"/>
                  <a:pt x="38708" y="1549"/>
                  <a:pt x="38696" y="1537"/>
                </a:cubicBezTo>
                <a:close/>
                <a:moveTo>
                  <a:pt x="8050" y="7276"/>
                </a:moveTo>
                <a:cubicBezTo>
                  <a:pt x="8050" y="7276"/>
                  <a:pt x="8050" y="7299"/>
                  <a:pt x="8038" y="7299"/>
                </a:cubicBezTo>
                <a:lnTo>
                  <a:pt x="8050" y="7276"/>
                </a:lnTo>
                <a:close/>
                <a:moveTo>
                  <a:pt x="6645" y="7954"/>
                </a:moveTo>
                <a:cubicBezTo>
                  <a:pt x="6668" y="8014"/>
                  <a:pt x="6668" y="8085"/>
                  <a:pt x="6645" y="8145"/>
                </a:cubicBezTo>
                <a:lnTo>
                  <a:pt x="6645" y="7954"/>
                </a:lnTo>
                <a:close/>
                <a:moveTo>
                  <a:pt x="3597" y="9966"/>
                </a:moveTo>
                <a:lnTo>
                  <a:pt x="3585" y="9990"/>
                </a:lnTo>
                <a:cubicBezTo>
                  <a:pt x="3585" y="9990"/>
                  <a:pt x="3585" y="9966"/>
                  <a:pt x="3597" y="9966"/>
                </a:cubicBezTo>
                <a:close/>
                <a:moveTo>
                  <a:pt x="6764" y="10133"/>
                </a:moveTo>
                <a:lnTo>
                  <a:pt x="6764" y="10169"/>
                </a:lnTo>
                <a:lnTo>
                  <a:pt x="6740" y="10169"/>
                </a:lnTo>
                <a:cubicBezTo>
                  <a:pt x="6752" y="10169"/>
                  <a:pt x="6752" y="10157"/>
                  <a:pt x="6764" y="10133"/>
                </a:cubicBezTo>
                <a:close/>
                <a:moveTo>
                  <a:pt x="6073" y="10276"/>
                </a:moveTo>
                <a:cubicBezTo>
                  <a:pt x="6073" y="10288"/>
                  <a:pt x="6085" y="10288"/>
                  <a:pt x="6085" y="10300"/>
                </a:cubicBezTo>
                <a:lnTo>
                  <a:pt x="6049" y="10336"/>
                </a:lnTo>
                <a:cubicBezTo>
                  <a:pt x="6049" y="10312"/>
                  <a:pt x="6073" y="10288"/>
                  <a:pt x="6073" y="10276"/>
                </a:cubicBezTo>
                <a:close/>
                <a:moveTo>
                  <a:pt x="41851" y="11300"/>
                </a:moveTo>
                <a:cubicBezTo>
                  <a:pt x="41851" y="11306"/>
                  <a:pt x="41845" y="11309"/>
                  <a:pt x="41842" y="11309"/>
                </a:cubicBezTo>
                <a:cubicBezTo>
                  <a:pt x="41839" y="11309"/>
                  <a:pt x="41839" y="11306"/>
                  <a:pt x="41851" y="11300"/>
                </a:cubicBezTo>
                <a:close/>
                <a:moveTo>
                  <a:pt x="2418" y="1"/>
                </a:moveTo>
                <a:cubicBezTo>
                  <a:pt x="2341" y="120"/>
                  <a:pt x="2259" y="161"/>
                  <a:pt x="2175" y="161"/>
                </a:cubicBezTo>
                <a:cubicBezTo>
                  <a:pt x="2050" y="161"/>
                  <a:pt x="1920" y="70"/>
                  <a:pt x="1799" y="13"/>
                </a:cubicBezTo>
                <a:lnTo>
                  <a:pt x="1799" y="13"/>
                </a:lnTo>
                <a:cubicBezTo>
                  <a:pt x="1787" y="168"/>
                  <a:pt x="1906" y="203"/>
                  <a:pt x="1858" y="346"/>
                </a:cubicBezTo>
                <a:cubicBezTo>
                  <a:pt x="1855" y="347"/>
                  <a:pt x="1851" y="347"/>
                  <a:pt x="1848" y="347"/>
                </a:cubicBezTo>
                <a:cubicBezTo>
                  <a:pt x="1805" y="347"/>
                  <a:pt x="1752" y="311"/>
                  <a:pt x="1705" y="311"/>
                </a:cubicBezTo>
                <a:cubicBezTo>
                  <a:pt x="1673" y="311"/>
                  <a:pt x="1643" y="327"/>
                  <a:pt x="1620" y="382"/>
                </a:cubicBezTo>
                <a:cubicBezTo>
                  <a:pt x="1525" y="406"/>
                  <a:pt x="1442" y="418"/>
                  <a:pt x="1346" y="418"/>
                </a:cubicBezTo>
                <a:cubicBezTo>
                  <a:pt x="1308" y="332"/>
                  <a:pt x="1264" y="313"/>
                  <a:pt x="1218" y="313"/>
                </a:cubicBezTo>
                <a:cubicBezTo>
                  <a:pt x="1194" y="313"/>
                  <a:pt x="1169" y="318"/>
                  <a:pt x="1144" y="322"/>
                </a:cubicBezTo>
                <a:cubicBezTo>
                  <a:pt x="1138" y="322"/>
                  <a:pt x="1133" y="322"/>
                  <a:pt x="1129" y="322"/>
                </a:cubicBezTo>
                <a:cubicBezTo>
                  <a:pt x="1040" y="322"/>
                  <a:pt x="1073" y="423"/>
                  <a:pt x="1084" y="525"/>
                </a:cubicBezTo>
                <a:cubicBezTo>
                  <a:pt x="989" y="525"/>
                  <a:pt x="906" y="537"/>
                  <a:pt x="811" y="537"/>
                </a:cubicBezTo>
                <a:cubicBezTo>
                  <a:pt x="656" y="858"/>
                  <a:pt x="656" y="858"/>
                  <a:pt x="811" y="1084"/>
                </a:cubicBezTo>
                <a:cubicBezTo>
                  <a:pt x="787" y="1275"/>
                  <a:pt x="596" y="1275"/>
                  <a:pt x="620" y="1537"/>
                </a:cubicBezTo>
                <a:cubicBezTo>
                  <a:pt x="620" y="1656"/>
                  <a:pt x="596" y="1751"/>
                  <a:pt x="549" y="1858"/>
                </a:cubicBezTo>
                <a:cubicBezTo>
                  <a:pt x="489" y="1858"/>
                  <a:pt x="441" y="1894"/>
                  <a:pt x="394" y="1965"/>
                </a:cubicBezTo>
                <a:cubicBezTo>
                  <a:pt x="275" y="2073"/>
                  <a:pt x="358" y="2311"/>
                  <a:pt x="299" y="2442"/>
                </a:cubicBezTo>
                <a:cubicBezTo>
                  <a:pt x="299" y="2466"/>
                  <a:pt x="275" y="2501"/>
                  <a:pt x="275" y="2525"/>
                </a:cubicBezTo>
                <a:cubicBezTo>
                  <a:pt x="203" y="2632"/>
                  <a:pt x="37" y="2608"/>
                  <a:pt x="60" y="2870"/>
                </a:cubicBezTo>
                <a:cubicBezTo>
                  <a:pt x="132" y="2989"/>
                  <a:pt x="144" y="3156"/>
                  <a:pt x="144" y="3323"/>
                </a:cubicBezTo>
                <a:cubicBezTo>
                  <a:pt x="96" y="3537"/>
                  <a:pt x="132" y="3763"/>
                  <a:pt x="144" y="3990"/>
                </a:cubicBezTo>
                <a:cubicBezTo>
                  <a:pt x="144" y="3990"/>
                  <a:pt x="156" y="4001"/>
                  <a:pt x="156" y="4037"/>
                </a:cubicBezTo>
                <a:cubicBezTo>
                  <a:pt x="156" y="4061"/>
                  <a:pt x="156" y="4073"/>
                  <a:pt x="144" y="4109"/>
                </a:cubicBezTo>
                <a:cubicBezTo>
                  <a:pt x="120" y="4216"/>
                  <a:pt x="132" y="4311"/>
                  <a:pt x="132" y="4430"/>
                </a:cubicBezTo>
                <a:cubicBezTo>
                  <a:pt x="132" y="4692"/>
                  <a:pt x="263" y="4954"/>
                  <a:pt x="120" y="5204"/>
                </a:cubicBezTo>
                <a:cubicBezTo>
                  <a:pt x="251" y="5383"/>
                  <a:pt x="1" y="5621"/>
                  <a:pt x="144" y="5799"/>
                </a:cubicBezTo>
                <a:lnTo>
                  <a:pt x="239" y="6121"/>
                </a:lnTo>
                <a:cubicBezTo>
                  <a:pt x="299" y="6478"/>
                  <a:pt x="382" y="6847"/>
                  <a:pt x="251" y="7216"/>
                </a:cubicBezTo>
                <a:cubicBezTo>
                  <a:pt x="239" y="7252"/>
                  <a:pt x="299" y="7335"/>
                  <a:pt x="275" y="7371"/>
                </a:cubicBezTo>
                <a:cubicBezTo>
                  <a:pt x="191" y="7609"/>
                  <a:pt x="418" y="7800"/>
                  <a:pt x="310" y="8038"/>
                </a:cubicBezTo>
                <a:cubicBezTo>
                  <a:pt x="322" y="8038"/>
                  <a:pt x="322" y="8050"/>
                  <a:pt x="322" y="8085"/>
                </a:cubicBezTo>
                <a:cubicBezTo>
                  <a:pt x="322" y="8111"/>
                  <a:pt x="316" y="8131"/>
                  <a:pt x="299" y="8131"/>
                </a:cubicBezTo>
                <a:cubicBezTo>
                  <a:pt x="293" y="8131"/>
                  <a:pt x="285" y="8128"/>
                  <a:pt x="275" y="8121"/>
                </a:cubicBezTo>
                <a:cubicBezTo>
                  <a:pt x="215" y="8216"/>
                  <a:pt x="203" y="8323"/>
                  <a:pt x="263" y="8407"/>
                </a:cubicBezTo>
                <a:cubicBezTo>
                  <a:pt x="287" y="8442"/>
                  <a:pt x="313" y="8452"/>
                  <a:pt x="341" y="8452"/>
                </a:cubicBezTo>
                <a:cubicBezTo>
                  <a:pt x="371" y="8452"/>
                  <a:pt x="402" y="8441"/>
                  <a:pt x="434" y="8441"/>
                </a:cubicBezTo>
                <a:cubicBezTo>
                  <a:pt x="460" y="8441"/>
                  <a:pt x="487" y="8449"/>
                  <a:pt x="513" y="8478"/>
                </a:cubicBezTo>
                <a:cubicBezTo>
                  <a:pt x="703" y="8716"/>
                  <a:pt x="394" y="8597"/>
                  <a:pt x="453" y="8752"/>
                </a:cubicBezTo>
                <a:cubicBezTo>
                  <a:pt x="525" y="9002"/>
                  <a:pt x="525" y="9014"/>
                  <a:pt x="501" y="9157"/>
                </a:cubicBezTo>
                <a:lnTo>
                  <a:pt x="501" y="9252"/>
                </a:lnTo>
                <a:lnTo>
                  <a:pt x="501" y="9359"/>
                </a:lnTo>
                <a:cubicBezTo>
                  <a:pt x="534" y="9430"/>
                  <a:pt x="579" y="9447"/>
                  <a:pt x="625" y="9447"/>
                </a:cubicBezTo>
                <a:cubicBezTo>
                  <a:pt x="666" y="9447"/>
                  <a:pt x="707" y="9435"/>
                  <a:pt x="745" y="9435"/>
                </a:cubicBezTo>
                <a:cubicBezTo>
                  <a:pt x="774" y="9435"/>
                  <a:pt x="801" y="9442"/>
                  <a:pt x="822" y="9466"/>
                </a:cubicBezTo>
                <a:cubicBezTo>
                  <a:pt x="926" y="9570"/>
                  <a:pt x="907" y="9884"/>
                  <a:pt x="1077" y="9884"/>
                </a:cubicBezTo>
                <a:cubicBezTo>
                  <a:pt x="1083" y="9884"/>
                  <a:pt x="1090" y="9884"/>
                  <a:pt x="1096" y="9883"/>
                </a:cubicBezTo>
                <a:cubicBezTo>
                  <a:pt x="1098" y="9883"/>
                  <a:pt x="1100" y="9883"/>
                  <a:pt x="1102" y="9883"/>
                </a:cubicBezTo>
                <a:cubicBezTo>
                  <a:pt x="1165" y="9883"/>
                  <a:pt x="1157" y="10074"/>
                  <a:pt x="1178" y="10074"/>
                </a:cubicBezTo>
                <a:cubicBezTo>
                  <a:pt x="1178" y="10074"/>
                  <a:pt x="1179" y="10074"/>
                  <a:pt x="1180" y="10074"/>
                </a:cubicBezTo>
                <a:cubicBezTo>
                  <a:pt x="1211" y="10037"/>
                  <a:pt x="1239" y="10022"/>
                  <a:pt x="1264" y="10022"/>
                </a:cubicBezTo>
                <a:cubicBezTo>
                  <a:pt x="1361" y="10022"/>
                  <a:pt x="1418" y="10240"/>
                  <a:pt x="1513" y="10240"/>
                </a:cubicBezTo>
                <a:cubicBezTo>
                  <a:pt x="1517" y="10240"/>
                  <a:pt x="1522" y="10240"/>
                  <a:pt x="1526" y="10240"/>
                </a:cubicBezTo>
                <a:cubicBezTo>
                  <a:pt x="1684" y="10240"/>
                  <a:pt x="1754" y="10447"/>
                  <a:pt x="1858" y="10597"/>
                </a:cubicBezTo>
                <a:cubicBezTo>
                  <a:pt x="1919" y="10684"/>
                  <a:pt x="1997" y="10720"/>
                  <a:pt x="2077" y="10720"/>
                </a:cubicBezTo>
                <a:cubicBezTo>
                  <a:pt x="2108" y="10720"/>
                  <a:pt x="2138" y="10715"/>
                  <a:pt x="2168" y="10705"/>
                </a:cubicBezTo>
                <a:cubicBezTo>
                  <a:pt x="2205" y="10719"/>
                  <a:pt x="2246" y="10730"/>
                  <a:pt x="2286" y="10730"/>
                </a:cubicBezTo>
                <a:cubicBezTo>
                  <a:pt x="2311" y="10730"/>
                  <a:pt x="2336" y="10726"/>
                  <a:pt x="2358" y="10717"/>
                </a:cubicBezTo>
                <a:lnTo>
                  <a:pt x="2430" y="10717"/>
                </a:lnTo>
                <a:cubicBezTo>
                  <a:pt x="2477" y="10717"/>
                  <a:pt x="2525" y="10717"/>
                  <a:pt x="2573" y="10728"/>
                </a:cubicBezTo>
                <a:lnTo>
                  <a:pt x="3525" y="10728"/>
                </a:lnTo>
                <a:cubicBezTo>
                  <a:pt x="3560" y="10750"/>
                  <a:pt x="3596" y="10759"/>
                  <a:pt x="3630" y="10759"/>
                </a:cubicBezTo>
                <a:cubicBezTo>
                  <a:pt x="3712" y="10759"/>
                  <a:pt x="3788" y="10705"/>
                  <a:pt x="3847" y="10621"/>
                </a:cubicBezTo>
                <a:cubicBezTo>
                  <a:pt x="3930" y="10711"/>
                  <a:pt x="4013" y="10732"/>
                  <a:pt x="4099" y="10732"/>
                </a:cubicBezTo>
                <a:cubicBezTo>
                  <a:pt x="4172" y="10732"/>
                  <a:pt x="4246" y="10717"/>
                  <a:pt x="4323" y="10717"/>
                </a:cubicBezTo>
                <a:cubicBezTo>
                  <a:pt x="4371" y="10717"/>
                  <a:pt x="4418" y="10717"/>
                  <a:pt x="4454" y="10728"/>
                </a:cubicBezTo>
                <a:cubicBezTo>
                  <a:pt x="4501" y="10740"/>
                  <a:pt x="4549" y="10740"/>
                  <a:pt x="4597" y="10764"/>
                </a:cubicBezTo>
                <a:cubicBezTo>
                  <a:pt x="4649" y="10733"/>
                  <a:pt x="4701" y="10723"/>
                  <a:pt x="4753" y="10723"/>
                </a:cubicBezTo>
                <a:cubicBezTo>
                  <a:pt x="4846" y="10723"/>
                  <a:pt x="4940" y="10755"/>
                  <a:pt x="5033" y="10755"/>
                </a:cubicBezTo>
                <a:cubicBezTo>
                  <a:pt x="5066" y="10755"/>
                  <a:pt x="5099" y="10751"/>
                  <a:pt x="5133" y="10740"/>
                </a:cubicBezTo>
                <a:cubicBezTo>
                  <a:pt x="5174" y="10770"/>
                  <a:pt x="5219" y="10785"/>
                  <a:pt x="5265" y="10785"/>
                </a:cubicBezTo>
                <a:cubicBezTo>
                  <a:pt x="5311" y="10785"/>
                  <a:pt x="5359" y="10770"/>
                  <a:pt x="5406" y="10740"/>
                </a:cubicBezTo>
                <a:cubicBezTo>
                  <a:pt x="5490" y="10728"/>
                  <a:pt x="5549" y="10728"/>
                  <a:pt x="5621" y="10717"/>
                </a:cubicBezTo>
                <a:cubicBezTo>
                  <a:pt x="5704" y="10735"/>
                  <a:pt x="5787" y="10742"/>
                  <a:pt x="5870" y="10742"/>
                </a:cubicBezTo>
                <a:cubicBezTo>
                  <a:pt x="6070" y="10742"/>
                  <a:pt x="6269" y="10703"/>
                  <a:pt x="6473" y="10703"/>
                </a:cubicBezTo>
                <a:cubicBezTo>
                  <a:pt x="6557" y="10703"/>
                  <a:pt x="6642" y="10710"/>
                  <a:pt x="6728" y="10728"/>
                </a:cubicBezTo>
                <a:cubicBezTo>
                  <a:pt x="6786" y="10742"/>
                  <a:pt x="6842" y="10749"/>
                  <a:pt x="6895" y="10749"/>
                </a:cubicBezTo>
                <a:cubicBezTo>
                  <a:pt x="7080" y="10749"/>
                  <a:pt x="7237" y="10660"/>
                  <a:pt x="7395" y="10419"/>
                </a:cubicBezTo>
                <a:cubicBezTo>
                  <a:pt x="7490" y="10312"/>
                  <a:pt x="7597" y="10312"/>
                  <a:pt x="7704" y="10300"/>
                </a:cubicBezTo>
                <a:lnTo>
                  <a:pt x="7704" y="10300"/>
                </a:lnTo>
                <a:cubicBezTo>
                  <a:pt x="7680" y="10490"/>
                  <a:pt x="7704" y="10621"/>
                  <a:pt x="7823" y="10669"/>
                </a:cubicBezTo>
                <a:cubicBezTo>
                  <a:pt x="7919" y="10709"/>
                  <a:pt x="8011" y="10739"/>
                  <a:pt x="8099" y="10739"/>
                </a:cubicBezTo>
                <a:cubicBezTo>
                  <a:pt x="8219" y="10739"/>
                  <a:pt x="8333" y="10684"/>
                  <a:pt x="8442" y="10526"/>
                </a:cubicBezTo>
                <a:cubicBezTo>
                  <a:pt x="8511" y="10600"/>
                  <a:pt x="8577" y="10633"/>
                  <a:pt x="8641" y="10633"/>
                </a:cubicBezTo>
                <a:cubicBezTo>
                  <a:pt x="8711" y="10633"/>
                  <a:pt x="8779" y="10594"/>
                  <a:pt x="8847" y="10526"/>
                </a:cubicBezTo>
                <a:lnTo>
                  <a:pt x="8859" y="10502"/>
                </a:lnTo>
                <a:lnTo>
                  <a:pt x="8859" y="10526"/>
                </a:lnTo>
                <a:cubicBezTo>
                  <a:pt x="8978" y="10562"/>
                  <a:pt x="9097" y="10586"/>
                  <a:pt x="9204" y="10657"/>
                </a:cubicBezTo>
                <a:cubicBezTo>
                  <a:pt x="9252" y="10690"/>
                  <a:pt x="9295" y="10704"/>
                  <a:pt x="9337" y="10704"/>
                </a:cubicBezTo>
                <a:cubicBezTo>
                  <a:pt x="9399" y="10704"/>
                  <a:pt x="9457" y="10672"/>
                  <a:pt x="9514" y="10621"/>
                </a:cubicBezTo>
                <a:cubicBezTo>
                  <a:pt x="9597" y="10635"/>
                  <a:pt x="9680" y="10706"/>
                  <a:pt x="9759" y="10706"/>
                </a:cubicBezTo>
                <a:cubicBezTo>
                  <a:pt x="9815" y="10706"/>
                  <a:pt x="9869" y="10669"/>
                  <a:pt x="9919" y="10550"/>
                </a:cubicBezTo>
                <a:cubicBezTo>
                  <a:pt x="9919" y="10549"/>
                  <a:pt x="9919" y="10549"/>
                  <a:pt x="9920" y="10549"/>
                </a:cubicBezTo>
                <a:cubicBezTo>
                  <a:pt x="9933" y="10549"/>
                  <a:pt x="10017" y="10612"/>
                  <a:pt x="10050" y="10645"/>
                </a:cubicBezTo>
                <a:cubicBezTo>
                  <a:pt x="10173" y="10688"/>
                  <a:pt x="10287" y="10727"/>
                  <a:pt x="10400" y="10727"/>
                </a:cubicBezTo>
                <a:cubicBezTo>
                  <a:pt x="10473" y="10727"/>
                  <a:pt x="10546" y="10711"/>
                  <a:pt x="10621" y="10669"/>
                </a:cubicBezTo>
                <a:cubicBezTo>
                  <a:pt x="10633" y="10669"/>
                  <a:pt x="10669" y="10657"/>
                  <a:pt x="10681" y="10645"/>
                </a:cubicBezTo>
                <a:cubicBezTo>
                  <a:pt x="10761" y="10618"/>
                  <a:pt x="10828" y="10565"/>
                  <a:pt x="10907" y="10565"/>
                </a:cubicBezTo>
                <a:cubicBezTo>
                  <a:pt x="10933" y="10565"/>
                  <a:pt x="10961" y="10571"/>
                  <a:pt x="10990" y="10586"/>
                </a:cubicBezTo>
                <a:cubicBezTo>
                  <a:pt x="11076" y="10622"/>
                  <a:pt x="11161" y="10656"/>
                  <a:pt x="11243" y="10656"/>
                </a:cubicBezTo>
                <a:cubicBezTo>
                  <a:pt x="11321" y="10656"/>
                  <a:pt x="11397" y="10625"/>
                  <a:pt x="11467" y="10538"/>
                </a:cubicBezTo>
                <a:cubicBezTo>
                  <a:pt x="11492" y="10512"/>
                  <a:pt x="11518" y="10501"/>
                  <a:pt x="11541" y="10501"/>
                </a:cubicBezTo>
                <a:cubicBezTo>
                  <a:pt x="11562" y="10501"/>
                  <a:pt x="11581" y="10509"/>
                  <a:pt x="11598" y="10526"/>
                </a:cubicBezTo>
                <a:cubicBezTo>
                  <a:pt x="11715" y="10609"/>
                  <a:pt x="11837" y="10624"/>
                  <a:pt x="11961" y="10624"/>
                </a:cubicBezTo>
                <a:cubicBezTo>
                  <a:pt x="12028" y="10624"/>
                  <a:pt x="12095" y="10620"/>
                  <a:pt x="12162" y="10620"/>
                </a:cubicBezTo>
                <a:cubicBezTo>
                  <a:pt x="12184" y="10620"/>
                  <a:pt x="12206" y="10620"/>
                  <a:pt x="12229" y="10621"/>
                </a:cubicBezTo>
                <a:cubicBezTo>
                  <a:pt x="12298" y="10621"/>
                  <a:pt x="12375" y="10648"/>
                  <a:pt x="12451" y="10648"/>
                </a:cubicBezTo>
                <a:cubicBezTo>
                  <a:pt x="12518" y="10648"/>
                  <a:pt x="12584" y="10628"/>
                  <a:pt x="12645" y="10550"/>
                </a:cubicBezTo>
                <a:cubicBezTo>
                  <a:pt x="12744" y="10591"/>
                  <a:pt x="12840" y="10611"/>
                  <a:pt x="12933" y="10611"/>
                </a:cubicBezTo>
                <a:cubicBezTo>
                  <a:pt x="13111" y="10611"/>
                  <a:pt x="13279" y="10540"/>
                  <a:pt x="13443" y="10407"/>
                </a:cubicBezTo>
                <a:cubicBezTo>
                  <a:pt x="13482" y="10373"/>
                  <a:pt x="13513" y="10359"/>
                  <a:pt x="13541" y="10359"/>
                </a:cubicBezTo>
                <a:cubicBezTo>
                  <a:pt x="13581" y="10359"/>
                  <a:pt x="13615" y="10389"/>
                  <a:pt x="13657" y="10431"/>
                </a:cubicBezTo>
                <a:cubicBezTo>
                  <a:pt x="13703" y="10529"/>
                  <a:pt x="13758" y="10555"/>
                  <a:pt x="13819" y="10555"/>
                </a:cubicBezTo>
                <a:cubicBezTo>
                  <a:pt x="13855" y="10555"/>
                  <a:pt x="13892" y="10547"/>
                  <a:pt x="13931" y="10538"/>
                </a:cubicBezTo>
                <a:lnTo>
                  <a:pt x="14122" y="10538"/>
                </a:lnTo>
                <a:cubicBezTo>
                  <a:pt x="14145" y="10578"/>
                  <a:pt x="14165" y="10596"/>
                  <a:pt x="14185" y="10596"/>
                </a:cubicBezTo>
                <a:cubicBezTo>
                  <a:pt x="14206" y="10596"/>
                  <a:pt x="14228" y="10575"/>
                  <a:pt x="14253" y="10538"/>
                </a:cubicBezTo>
                <a:cubicBezTo>
                  <a:pt x="14277" y="10550"/>
                  <a:pt x="14300" y="10556"/>
                  <a:pt x="14323" y="10556"/>
                </a:cubicBezTo>
                <a:cubicBezTo>
                  <a:pt x="14345" y="10556"/>
                  <a:pt x="14366" y="10550"/>
                  <a:pt x="14384" y="10538"/>
                </a:cubicBezTo>
                <a:cubicBezTo>
                  <a:pt x="14503" y="10526"/>
                  <a:pt x="14622" y="10526"/>
                  <a:pt x="14741" y="10526"/>
                </a:cubicBezTo>
                <a:cubicBezTo>
                  <a:pt x="14870" y="10531"/>
                  <a:pt x="15002" y="10549"/>
                  <a:pt x="15133" y="10549"/>
                </a:cubicBezTo>
                <a:cubicBezTo>
                  <a:pt x="15291" y="10549"/>
                  <a:pt x="15448" y="10523"/>
                  <a:pt x="15598" y="10419"/>
                </a:cubicBezTo>
                <a:cubicBezTo>
                  <a:pt x="15648" y="10457"/>
                  <a:pt x="15702" y="10469"/>
                  <a:pt x="15756" y="10469"/>
                </a:cubicBezTo>
                <a:cubicBezTo>
                  <a:pt x="15855" y="10469"/>
                  <a:pt x="15958" y="10427"/>
                  <a:pt x="16051" y="10419"/>
                </a:cubicBezTo>
                <a:cubicBezTo>
                  <a:pt x="16066" y="10418"/>
                  <a:pt x="16082" y="10418"/>
                  <a:pt x="16097" y="10418"/>
                </a:cubicBezTo>
                <a:cubicBezTo>
                  <a:pt x="16238" y="10418"/>
                  <a:pt x="16380" y="10448"/>
                  <a:pt x="16521" y="10448"/>
                </a:cubicBezTo>
                <a:cubicBezTo>
                  <a:pt x="16590" y="10448"/>
                  <a:pt x="16660" y="10441"/>
                  <a:pt x="16729" y="10419"/>
                </a:cubicBezTo>
                <a:cubicBezTo>
                  <a:pt x="16939" y="10427"/>
                  <a:pt x="17150" y="10452"/>
                  <a:pt x="17360" y="10452"/>
                </a:cubicBezTo>
                <a:cubicBezTo>
                  <a:pt x="17459" y="10452"/>
                  <a:pt x="17559" y="10446"/>
                  <a:pt x="17658" y="10431"/>
                </a:cubicBezTo>
                <a:cubicBezTo>
                  <a:pt x="17697" y="10509"/>
                  <a:pt x="17738" y="10529"/>
                  <a:pt x="17782" y="10529"/>
                </a:cubicBezTo>
                <a:cubicBezTo>
                  <a:pt x="17833" y="10529"/>
                  <a:pt x="17886" y="10502"/>
                  <a:pt x="17944" y="10502"/>
                </a:cubicBezTo>
                <a:cubicBezTo>
                  <a:pt x="17954" y="10503"/>
                  <a:pt x="17964" y="10504"/>
                  <a:pt x="17974" y="10504"/>
                </a:cubicBezTo>
                <a:cubicBezTo>
                  <a:pt x="18145" y="10504"/>
                  <a:pt x="18311" y="10365"/>
                  <a:pt x="18485" y="10365"/>
                </a:cubicBezTo>
                <a:cubicBezTo>
                  <a:pt x="18541" y="10365"/>
                  <a:pt x="18599" y="10380"/>
                  <a:pt x="18658" y="10419"/>
                </a:cubicBezTo>
                <a:cubicBezTo>
                  <a:pt x="18718" y="10455"/>
                  <a:pt x="18777" y="10481"/>
                  <a:pt x="18835" y="10481"/>
                </a:cubicBezTo>
                <a:cubicBezTo>
                  <a:pt x="18893" y="10481"/>
                  <a:pt x="18950" y="10455"/>
                  <a:pt x="19003" y="10383"/>
                </a:cubicBezTo>
                <a:cubicBezTo>
                  <a:pt x="19023" y="10359"/>
                  <a:pt x="19044" y="10351"/>
                  <a:pt x="19066" y="10351"/>
                </a:cubicBezTo>
                <a:cubicBezTo>
                  <a:pt x="19099" y="10351"/>
                  <a:pt x="19135" y="10369"/>
                  <a:pt x="19170" y="10383"/>
                </a:cubicBezTo>
                <a:cubicBezTo>
                  <a:pt x="19527" y="10562"/>
                  <a:pt x="19884" y="10502"/>
                  <a:pt x="20242" y="10526"/>
                </a:cubicBezTo>
                <a:cubicBezTo>
                  <a:pt x="20258" y="10524"/>
                  <a:pt x="20275" y="10523"/>
                  <a:pt x="20292" y="10523"/>
                </a:cubicBezTo>
                <a:cubicBezTo>
                  <a:pt x="20406" y="10523"/>
                  <a:pt x="20520" y="10568"/>
                  <a:pt x="20635" y="10568"/>
                </a:cubicBezTo>
                <a:cubicBezTo>
                  <a:pt x="20682" y="10568"/>
                  <a:pt x="20730" y="10560"/>
                  <a:pt x="20777" y="10538"/>
                </a:cubicBezTo>
                <a:cubicBezTo>
                  <a:pt x="21218" y="10562"/>
                  <a:pt x="21670" y="10597"/>
                  <a:pt x="22123" y="10621"/>
                </a:cubicBezTo>
                <a:lnTo>
                  <a:pt x="22182" y="10621"/>
                </a:lnTo>
                <a:cubicBezTo>
                  <a:pt x="22193" y="10621"/>
                  <a:pt x="22204" y="10620"/>
                  <a:pt x="22215" y="10620"/>
                </a:cubicBezTo>
                <a:cubicBezTo>
                  <a:pt x="22302" y="10620"/>
                  <a:pt x="22388" y="10638"/>
                  <a:pt x="22470" y="10638"/>
                </a:cubicBezTo>
                <a:cubicBezTo>
                  <a:pt x="22578" y="10638"/>
                  <a:pt x="22681" y="10608"/>
                  <a:pt x="22778" y="10467"/>
                </a:cubicBezTo>
                <a:cubicBezTo>
                  <a:pt x="22792" y="10447"/>
                  <a:pt x="22814" y="10440"/>
                  <a:pt x="22838" y="10440"/>
                </a:cubicBezTo>
                <a:cubicBezTo>
                  <a:pt x="22874" y="10440"/>
                  <a:pt x="22916" y="10457"/>
                  <a:pt x="22944" y="10478"/>
                </a:cubicBezTo>
                <a:cubicBezTo>
                  <a:pt x="23083" y="10604"/>
                  <a:pt x="23232" y="10616"/>
                  <a:pt x="23384" y="10616"/>
                </a:cubicBezTo>
                <a:cubicBezTo>
                  <a:pt x="23421" y="10616"/>
                  <a:pt x="23457" y="10615"/>
                  <a:pt x="23494" y="10615"/>
                </a:cubicBezTo>
                <a:cubicBezTo>
                  <a:pt x="23581" y="10615"/>
                  <a:pt x="23668" y="10619"/>
                  <a:pt x="23754" y="10645"/>
                </a:cubicBezTo>
                <a:cubicBezTo>
                  <a:pt x="23790" y="10645"/>
                  <a:pt x="23837" y="10645"/>
                  <a:pt x="23885" y="10657"/>
                </a:cubicBezTo>
                <a:cubicBezTo>
                  <a:pt x="23915" y="10708"/>
                  <a:pt x="23946" y="10726"/>
                  <a:pt x="23977" y="10726"/>
                </a:cubicBezTo>
                <a:cubicBezTo>
                  <a:pt x="24035" y="10726"/>
                  <a:pt x="24093" y="10668"/>
                  <a:pt x="24147" y="10645"/>
                </a:cubicBezTo>
                <a:cubicBezTo>
                  <a:pt x="24161" y="10649"/>
                  <a:pt x="24174" y="10650"/>
                  <a:pt x="24188" y="10650"/>
                </a:cubicBezTo>
                <a:cubicBezTo>
                  <a:pt x="24214" y="10650"/>
                  <a:pt x="24240" y="10645"/>
                  <a:pt x="24264" y="10645"/>
                </a:cubicBezTo>
                <a:cubicBezTo>
                  <a:pt x="24302" y="10645"/>
                  <a:pt x="24337" y="10657"/>
                  <a:pt x="24373" y="10717"/>
                </a:cubicBezTo>
                <a:cubicBezTo>
                  <a:pt x="24403" y="10753"/>
                  <a:pt x="24449" y="10790"/>
                  <a:pt x="24495" y="10790"/>
                </a:cubicBezTo>
                <a:cubicBezTo>
                  <a:pt x="24539" y="10790"/>
                  <a:pt x="24582" y="10756"/>
                  <a:pt x="24611" y="10657"/>
                </a:cubicBezTo>
                <a:cubicBezTo>
                  <a:pt x="24790" y="10681"/>
                  <a:pt x="24956" y="10740"/>
                  <a:pt x="25135" y="10800"/>
                </a:cubicBezTo>
                <a:cubicBezTo>
                  <a:pt x="25193" y="10819"/>
                  <a:pt x="25261" y="10846"/>
                  <a:pt x="25326" y="10846"/>
                </a:cubicBezTo>
                <a:cubicBezTo>
                  <a:pt x="25423" y="10846"/>
                  <a:pt x="25514" y="10788"/>
                  <a:pt x="25564" y="10562"/>
                </a:cubicBezTo>
                <a:cubicBezTo>
                  <a:pt x="25576" y="10562"/>
                  <a:pt x="25599" y="10562"/>
                  <a:pt x="25611" y="10550"/>
                </a:cubicBezTo>
                <a:cubicBezTo>
                  <a:pt x="25623" y="10621"/>
                  <a:pt x="25659" y="10705"/>
                  <a:pt x="25671" y="10776"/>
                </a:cubicBezTo>
                <a:cubicBezTo>
                  <a:pt x="25718" y="10919"/>
                  <a:pt x="25802" y="10883"/>
                  <a:pt x="25873" y="10895"/>
                </a:cubicBezTo>
                <a:cubicBezTo>
                  <a:pt x="26058" y="10902"/>
                  <a:pt x="26242" y="10917"/>
                  <a:pt x="26425" y="10917"/>
                </a:cubicBezTo>
                <a:cubicBezTo>
                  <a:pt x="26560" y="10917"/>
                  <a:pt x="26694" y="10909"/>
                  <a:pt x="26826" y="10883"/>
                </a:cubicBezTo>
                <a:cubicBezTo>
                  <a:pt x="26850" y="10848"/>
                  <a:pt x="26861" y="10824"/>
                  <a:pt x="26873" y="10800"/>
                </a:cubicBezTo>
                <a:lnTo>
                  <a:pt x="26873" y="10800"/>
                </a:lnTo>
                <a:cubicBezTo>
                  <a:pt x="26861" y="10836"/>
                  <a:pt x="26850" y="10859"/>
                  <a:pt x="26826" y="10883"/>
                </a:cubicBezTo>
                <a:lnTo>
                  <a:pt x="26873" y="10883"/>
                </a:lnTo>
                <a:cubicBezTo>
                  <a:pt x="26938" y="10919"/>
                  <a:pt x="26999" y="10947"/>
                  <a:pt x="27063" y="10947"/>
                </a:cubicBezTo>
                <a:cubicBezTo>
                  <a:pt x="27105" y="10947"/>
                  <a:pt x="27148" y="10935"/>
                  <a:pt x="27195" y="10907"/>
                </a:cubicBezTo>
                <a:cubicBezTo>
                  <a:pt x="27264" y="10868"/>
                  <a:pt x="27325" y="10844"/>
                  <a:pt x="27384" y="10844"/>
                </a:cubicBezTo>
                <a:cubicBezTo>
                  <a:pt x="27396" y="10844"/>
                  <a:pt x="27409" y="10845"/>
                  <a:pt x="27421" y="10848"/>
                </a:cubicBezTo>
                <a:cubicBezTo>
                  <a:pt x="27775" y="10955"/>
                  <a:pt x="28110" y="11004"/>
                  <a:pt x="28451" y="11004"/>
                </a:cubicBezTo>
                <a:cubicBezTo>
                  <a:pt x="28489" y="11004"/>
                  <a:pt x="28526" y="11003"/>
                  <a:pt x="28564" y="11002"/>
                </a:cubicBezTo>
                <a:cubicBezTo>
                  <a:pt x="28612" y="11002"/>
                  <a:pt x="28659" y="10978"/>
                  <a:pt x="28707" y="10978"/>
                </a:cubicBezTo>
                <a:cubicBezTo>
                  <a:pt x="28921" y="11062"/>
                  <a:pt x="29159" y="11098"/>
                  <a:pt x="29397" y="11121"/>
                </a:cubicBezTo>
                <a:cubicBezTo>
                  <a:pt x="29719" y="11133"/>
                  <a:pt x="30017" y="11193"/>
                  <a:pt x="30326" y="11217"/>
                </a:cubicBezTo>
                <a:cubicBezTo>
                  <a:pt x="30366" y="11312"/>
                  <a:pt x="30427" y="11344"/>
                  <a:pt x="30484" y="11344"/>
                </a:cubicBezTo>
                <a:cubicBezTo>
                  <a:pt x="30513" y="11344"/>
                  <a:pt x="30540" y="11336"/>
                  <a:pt x="30564" y="11324"/>
                </a:cubicBezTo>
                <a:cubicBezTo>
                  <a:pt x="30671" y="11294"/>
                  <a:pt x="30777" y="11284"/>
                  <a:pt x="30884" y="11284"/>
                </a:cubicBezTo>
                <a:cubicBezTo>
                  <a:pt x="31077" y="11284"/>
                  <a:pt x="31270" y="11316"/>
                  <a:pt x="31469" y="11324"/>
                </a:cubicBezTo>
                <a:cubicBezTo>
                  <a:pt x="31548" y="11425"/>
                  <a:pt x="31623" y="11470"/>
                  <a:pt x="31697" y="11470"/>
                </a:cubicBezTo>
                <a:cubicBezTo>
                  <a:pt x="31779" y="11470"/>
                  <a:pt x="31858" y="11413"/>
                  <a:pt x="31933" y="11312"/>
                </a:cubicBezTo>
                <a:cubicBezTo>
                  <a:pt x="31947" y="11294"/>
                  <a:pt x="31959" y="11288"/>
                  <a:pt x="31969" y="11288"/>
                </a:cubicBezTo>
                <a:cubicBezTo>
                  <a:pt x="31985" y="11288"/>
                  <a:pt x="31997" y="11304"/>
                  <a:pt x="32005" y="11312"/>
                </a:cubicBezTo>
                <a:cubicBezTo>
                  <a:pt x="32064" y="11431"/>
                  <a:pt x="32148" y="11431"/>
                  <a:pt x="32219" y="11431"/>
                </a:cubicBezTo>
                <a:cubicBezTo>
                  <a:pt x="32240" y="11432"/>
                  <a:pt x="32261" y="11432"/>
                  <a:pt x="32283" y="11432"/>
                </a:cubicBezTo>
                <a:cubicBezTo>
                  <a:pt x="32544" y="11432"/>
                  <a:pt x="32810" y="11387"/>
                  <a:pt x="33081" y="11387"/>
                </a:cubicBezTo>
                <a:cubicBezTo>
                  <a:pt x="33197" y="11387"/>
                  <a:pt x="33315" y="11395"/>
                  <a:pt x="33434" y="11419"/>
                </a:cubicBezTo>
                <a:cubicBezTo>
                  <a:pt x="33437" y="11420"/>
                  <a:pt x="33441" y="11420"/>
                  <a:pt x="33444" y="11420"/>
                </a:cubicBezTo>
                <a:cubicBezTo>
                  <a:pt x="33507" y="11420"/>
                  <a:pt x="33527" y="11318"/>
                  <a:pt x="33493" y="11217"/>
                </a:cubicBezTo>
                <a:cubicBezTo>
                  <a:pt x="33541" y="11205"/>
                  <a:pt x="33565" y="11205"/>
                  <a:pt x="33612" y="11193"/>
                </a:cubicBezTo>
                <a:cubicBezTo>
                  <a:pt x="33654" y="11293"/>
                  <a:pt x="33703" y="11316"/>
                  <a:pt x="33754" y="11316"/>
                </a:cubicBezTo>
                <a:cubicBezTo>
                  <a:pt x="33799" y="11316"/>
                  <a:pt x="33845" y="11298"/>
                  <a:pt x="33888" y="11298"/>
                </a:cubicBezTo>
                <a:cubicBezTo>
                  <a:pt x="33908" y="11298"/>
                  <a:pt x="33927" y="11302"/>
                  <a:pt x="33946" y="11312"/>
                </a:cubicBezTo>
                <a:cubicBezTo>
                  <a:pt x="33969" y="11252"/>
                  <a:pt x="34029" y="11240"/>
                  <a:pt x="34077" y="11217"/>
                </a:cubicBezTo>
                <a:cubicBezTo>
                  <a:pt x="34087" y="11370"/>
                  <a:pt x="34141" y="11462"/>
                  <a:pt x="34217" y="11462"/>
                </a:cubicBezTo>
                <a:cubicBezTo>
                  <a:pt x="34229" y="11462"/>
                  <a:pt x="34242" y="11460"/>
                  <a:pt x="34255" y="11455"/>
                </a:cubicBezTo>
                <a:cubicBezTo>
                  <a:pt x="34279" y="11444"/>
                  <a:pt x="34304" y="11440"/>
                  <a:pt x="34329" y="11440"/>
                </a:cubicBezTo>
                <a:cubicBezTo>
                  <a:pt x="34431" y="11440"/>
                  <a:pt x="34536" y="11512"/>
                  <a:pt x="34634" y="11512"/>
                </a:cubicBezTo>
                <a:cubicBezTo>
                  <a:pt x="34699" y="11512"/>
                  <a:pt x="34761" y="11480"/>
                  <a:pt x="34815" y="11371"/>
                </a:cubicBezTo>
                <a:lnTo>
                  <a:pt x="34815" y="11312"/>
                </a:lnTo>
                <a:cubicBezTo>
                  <a:pt x="34851" y="11276"/>
                  <a:pt x="34862" y="11240"/>
                  <a:pt x="34898" y="11205"/>
                </a:cubicBezTo>
                <a:lnTo>
                  <a:pt x="34922" y="11217"/>
                </a:lnTo>
                <a:lnTo>
                  <a:pt x="34958" y="11217"/>
                </a:lnTo>
                <a:cubicBezTo>
                  <a:pt x="35038" y="11435"/>
                  <a:pt x="35087" y="11533"/>
                  <a:pt x="35153" y="11533"/>
                </a:cubicBezTo>
                <a:cubicBezTo>
                  <a:pt x="35196" y="11533"/>
                  <a:pt x="35245" y="11493"/>
                  <a:pt x="35315" y="11419"/>
                </a:cubicBezTo>
                <a:cubicBezTo>
                  <a:pt x="35374" y="11336"/>
                  <a:pt x="35434" y="11359"/>
                  <a:pt x="35493" y="11336"/>
                </a:cubicBezTo>
                <a:cubicBezTo>
                  <a:pt x="35684" y="11538"/>
                  <a:pt x="35922" y="11502"/>
                  <a:pt x="36124" y="11550"/>
                </a:cubicBezTo>
                <a:cubicBezTo>
                  <a:pt x="36131" y="11551"/>
                  <a:pt x="36138" y="11551"/>
                  <a:pt x="36145" y="11551"/>
                </a:cubicBezTo>
                <a:cubicBezTo>
                  <a:pt x="36243" y="11551"/>
                  <a:pt x="36331" y="11469"/>
                  <a:pt x="36386" y="11324"/>
                </a:cubicBezTo>
                <a:cubicBezTo>
                  <a:pt x="36498" y="11398"/>
                  <a:pt x="36609" y="11500"/>
                  <a:pt x="36723" y="11500"/>
                </a:cubicBezTo>
                <a:cubicBezTo>
                  <a:pt x="36792" y="11500"/>
                  <a:pt x="36862" y="11463"/>
                  <a:pt x="36934" y="11359"/>
                </a:cubicBezTo>
                <a:cubicBezTo>
                  <a:pt x="37056" y="11309"/>
                  <a:pt x="37187" y="11276"/>
                  <a:pt x="37321" y="11276"/>
                </a:cubicBezTo>
                <a:cubicBezTo>
                  <a:pt x="37409" y="11276"/>
                  <a:pt x="37499" y="11291"/>
                  <a:pt x="37589" y="11324"/>
                </a:cubicBezTo>
                <a:cubicBezTo>
                  <a:pt x="37838" y="11433"/>
                  <a:pt x="38093" y="11481"/>
                  <a:pt x="38346" y="11481"/>
                </a:cubicBezTo>
                <a:cubicBezTo>
                  <a:pt x="38479" y="11481"/>
                  <a:pt x="38612" y="11467"/>
                  <a:pt x="38744" y="11443"/>
                </a:cubicBezTo>
                <a:cubicBezTo>
                  <a:pt x="38762" y="11461"/>
                  <a:pt x="38780" y="11467"/>
                  <a:pt x="38796" y="11467"/>
                </a:cubicBezTo>
                <a:cubicBezTo>
                  <a:pt x="38824" y="11467"/>
                  <a:pt x="38848" y="11450"/>
                  <a:pt x="38863" y="11443"/>
                </a:cubicBezTo>
                <a:cubicBezTo>
                  <a:pt x="38935" y="11491"/>
                  <a:pt x="39011" y="11508"/>
                  <a:pt x="39088" y="11508"/>
                </a:cubicBezTo>
                <a:cubicBezTo>
                  <a:pt x="39201" y="11508"/>
                  <a:pt x="39316" y="11471"/>
                  <a:pt x="39423" y="11443"/>
                </a:cubicBezTo>
                <a:cubicBezTo>
                  <a:pt x="39446" y="11443"/>
                  <a:pt x="39494" y="11455"/>
                  <a:pt x="39518" y="11455"/>
                </a:cubicBezTo>
                <a:cubicBezTo>
                  <a:pt x="39663" y="11711"/>
                  <a:pt x="39829" y="11874"/>
                  <a:pt x="40035" y="11874"/>
                </a:cubicBezTo>
                <a:cubicBezTo>
                  <a:pt x="40049" y="11874"/>
                  <a:pt x="40063" y="11873"/>
                  <a:pt x="40077" y="11871"/>
                </a:cubicBezTo>
                <a:cubicBezTo>
                  <a:pt x="40089" y="11836"/>
                  <a:pt x="40113" y="11788"/>
                  <a:pt x="40137" y="11729"/>
                </a:cubicBezTo>
                <a:lnTo>
                  <a:pt x="40149" y="11729"/>
                </a:lnTo>
                <a:cubicBezTo>
                  <a:pt x="40173" y="11729"/>
                  <a:pt x="40208" y="11729"/>
                  <a:pt x="40232" y="11717"/>
                </a:cubicBezTo>
                <a:cubicBezTo>
                  <a:pt x="40268" y="11693"/>
                  <a:pt x="40280" y="11681"/>
                  <a:pt x="40315" y="11657"/>
                </a:cubicBezTo>
                <a:lnTo>
                  <a:pt x="40435" y="11657"/>
                </a:lnTo>
                <a:cubicBezTo>
                  <a:pt x="40452" y="11717"/>
                  <a:pt x="40473" y="11746"/>
                  <a:pt x="40496" y="11746"/>
                </a:cubicBezTo>
                <a:cubicBezTo>
                  <a:pt x="40518" y="11746"/>
                  <a:pt x="40542" y="11717"/>
                  <a:pt x="40566" y="11657"/>
                </a:cubicBezTo>
                <a:cubicBezTo>
                  <a:pt x="40605" y="11634"/>
                  <a:pt x="40644" y="11600"/>
                  <a:pt x="40683" y="11600"/>
                </a:cubicBezTo>
                <a:cubicBezTo>
                  <a:pt x="40703" y="11600"/>
                  <a:pt x="40724" y="11609"/>
                  <a:pt x="40744" y="11633"/>
                </a:cubicBezTo>
                <a:cubicBezTo>
                  <a:pt x="40813" y="11709"/>
                  <a:pt x="40882" y="11738"/>
                  <a:pt x="40953" y="11738"/>
                </a:cubicBezTo>
                <a:cubicBezTo>
                  <a:pt x="41017" y="11738"/>
                  <a:pt x="41082" y="11715"/>
                  <a:pt x="41149" y="11681"/>
                </a:cubicBezTo>
                <a:cubicBezTo>
                  <a:pt x="41183" y="11755"/>
                  <a:pt x="41220" y="11775"/>
                  <a:pt x="41260" y="11775"/>
                </a:cubicBezTo>
                <a:cubicBezTo>
                  <a:pt x="41303" y="11775"/>
                  <a:pt x="41350" y="11752"/>
                  <a:pt x="41399" y="11752"/>
                </a:cubicBezTo>
                <a:cubicBezTo>
                  <a:pt x="41411" y="11752"/>
                  <a:pt x="41447" y="11776"/>
                  <a:pt x="41458" y="11776"/>
                </a:cubicBezTo>
                <a:cubicBezTo>
                  <a:pt x="41542" y="11800"/>
                  <a:pt x="41685" y="11740"/>
                  <a:pt x="41697" y="11991"/>
                </a:cubicBezTo>
                <a:cubicBezTo>
                  <a:pt x="41723" y="11996"/>
                  <a:pt x="41751" y="12001"/>
                  <a:pt x="41778" y="12001"/>
                </a:cubicBezTo>
                <a:cubicBezTo>
                  <a:pt x="41860" y="12001"/>
                  <a:pt x="41938" y="11961"/>
                  <a:pt x="41982" y="11800"/>
                </a:cubicBezTo>
                <a:cubicBezTo>
                  <a:pt x="42000" y="11735"/>
                  <a:pt x="42024" y="11717"/>
                  <a:pt x="42051" y="11717"/>
                </a:cubicBezTo>
                <a:cubicBezTo>
                  <a:pt x="42078" y="11717"/>
                  <a:pt x="42107" y="11735"/>
                  <a:pt x="42137" y="11740"/>
                </a:cubicBezTo>
                <a:cubicBezTo>
                  <a:pt x="42355" y="11821"/>
                  <a:pt x="42572" y="11880"/>
                  <a:pt x="42794" y="11880"/>
                </a:cubicBezTo>
                <a:cubicBezTo>
                  <a:pt x="42899" y="11880"/>
                  <a:pt x="43006" y="11866"/>
                  <a:pt x="43113" y="11836"/>
                </a:cubicBezTo>
                <a:cubicBezTo>
                  <a:pt x="43149" y="11836"/>
                  <a:pt x="43197" y="11836"/>
                  <a:pt x="43244" y="11812"/>
                </a:cubicBezTo>
                <a:cubicBezTo>
                  <a:pt x="43319" y="11753"/>
                  <a:pt x="43388" y="11643"/>
                  <a:pt x="43459" y="11643"/>
                </a:cubicBezTo>
                <a:cubicBezTo>
                  <a:pt x="43501" y="11643"/>
                  <a:pt x="43545" y="11683"/>
                  <a:pt x="43590" y="11800"/>
                </a:cubicBezTo>
                <a:cubicBezTo>
                  <a:pt x="43603" y="11851"/>
                  <a:pt x="43636" y="11861"/>
                  <a:pt x="43674" y="11861"/>
                </a:cubicBezTo>
                <a:cubicBezTo>
                  <a:pt x="43697" y="11861"/>
                  <a:pt x="43722" y="11857"/>
                  <a:pt x="43744" y="11857"/>
                </a:cubicBezTo>
                <a:cubicBezTo>
                  <a:pt x="43752" y="11857"/>
                  <a:pt x="43761" y="11858"/>
                  <a:pt x="43768" y="11860"/>
                </a:cubicBezTo>
                <a:cubicBezTo>
                  <a:pt x="44102" y="11729"/>
                  <a:pt x="44495" y="11788"/>
                  <a:pt x="44792" y="11336"/>
                </a:cubicBezTo>
                <a:cubicBezTo>
                  <a:pt x="44864" y="11336"/>
                  <a:pt x="44923" y="11419"/>
                  <a:pt x="44971" y="11490"/>
                </a:cubicBezTo>
                <a:cubicBezTo>
                  <a:pt x="44995" y="11514"/>
                  <a:pt x="45018" y="11550"/>
                  <a:pt x="45042" y="11562"/>
                </a:cubicBezTo>
                <a:cubicBezTo>
                  <a:pt x="45072" y="11581"/>
                  <a:pt x="45098" y="11589"/>
                  <a:pt x="45123" y="11589"/>
                </a:cubicBezTo>
                <a:cubicBezTo>
                  <a:pt x="45235" y="11589"/>
                  <a:pt x="45299" y="11414"/>
                  <a:pt x="45388" y="11336"/>
                </a:cubicBezTo>
                <a:cubicBezTo>
                  <a:pt x="45530" y="11205"/>
                  <a:pt x="45590" y="11002"/>
                  <a:pt x="45614" y="10728"/>
                </a:cubicBezTo>
                <a:cubicBezTo>
                  <a:pt x="45614" y="10609"/>
                  <a:pt x="45614" y="10467"/>
                  <a:pt x="45709" y="10443"/>
                </a:cubicBezTo>
                <a:cubicBezTo>
                  <a:pt x="45816" y="9990"/>
                  <a:pt x="45828" y="9514"/>
                  <a:pt x="45876" y="9014"/>
                </a:cubicBezTo>
                <a:cubicBezTo>
                  <a:pt x="45840" y="8907"/>
                  <a:pt x="45816" y="8823"/>
                  <a:pt x="45816" y="8752"/>
                </a:cubicBezTo>
                <a:cubicBezTo>
                  <a:pt x="45816" y="8681"/>
                  <a:pt x="45804" y="8609"/>
                  <a:pt x="45780" y="8526"/>
                </a:cubicBezTo>
                <a:cubicBezTo>
                  <a:pt x="45721" y="8442"/>
                  <a:pt x="45626" y="8407"/>
                  <a:pt x="45602" y="8264"/>
                </a:cubicBezTo>
                <a:cubicBezTo>
                  <a:pt x="45566" y="8228"/>
                  <a:pt x="45519" y="8204"/>
                  <a:pt x="45483" y="8192"/>
                </a:cubicBezTo>
                <a:cubicBezTo>
                  <a:pt x="45488" y="8184"/>
                  <a:pt x="45494" y="8181"/>
                  <a:pt x="45501" y="8181"/>
                </a:cubicBezTo>
                <a:cubicBezTo>
                  <a:pt x="45522" y="8181"/>
                  <a:pt x="45548" y="8216"/>
                  <a:pt x="45566" y="8216"/>
                </a:cubicBezTo>
                <a:cubicBezTo>
                  <a:pt x="45592" y="8223"/>
                  <a:pt x="45618" y="8233"/>
                  <a:pt x="45640" y="8233"/>
                </a:cubicBezTo>
                <a:cubicBezTo>
                  <a:pt x="45659" y="8233"/>
                  <a:pt x="45674" y="8226"/>
                  <a:pt x="45685" y="8204"/>
                </a:cubicBezTo>
                <a:cubicBezTo>
                  <a:pt x="45721" y="8145"/>
                  <a:pt x="45721" y="8073"/>
                  <a:pt x="45721" y="7990"/>
                </a:cubicBezTo>
                <a:cubicBezTo>
                  <a:pt x="45661" y="7859"/>
                  <a:pt x="45626" y="7716"/>
                  <a:pt x="45638" y="7549"/>
                </a:cubicBezTo>
                <a:cubicBezTo>
                  <a:pt x="45638" y="7502"/>
                  <a:pt x="45626" y="7454"/>
                  <a:pt x="45614" y="7419"/>
                </a:cubicBezTo>
                <a:cubicBezTo>
                  <a:pt x="45495" y="7204"/>
                  <a:pt x="45459" y="6918"/>
                  <a:pt x="45364" y="6716"/>
                </a:cubicBezTo>
                <a:cubicBezTo>
                  <a:pt x="45423" y="6645"/>
                  <a:pt x="45447" y="6537"/>
                  <a:pt x="45459" y="6418"/>
                </a:cubicBezTo>
                <a:cubicBezTo>
                  <a:pt x="45459" y="6347"/>
                  <a:pt x="45459" y="6264"/>
                  <a:pt x="45435" y="6192"/>
                </a:cubicBezTo>
                <a:cubicBezTo>
                  <a:pt x="45426" y="6197"/>
                  <a:pt x="45417" y="6199"/>
                  <a:pt x="45408" y="6199"/>
                </a:cubicBezTo>
                <a:cubicBezTo>
                  <a:pt x="45312" y="6199"/>
                  <a:pt x="45277" y="5942"/>
                  <a:pt x="45177" y="5942"/>
                </a:cubicBezTo>
                <a:cubicBezTo>
                  <a:pt x="45165" y="5942"/>
                  <a:pt x="45152" y="5946"/>
                  <a:pt x="45138" y="5954"/>
                </a:cubicBezTo>
                <a:cubicBezTo>
                  <a:pt x="45126" y="5990"/>
                  <a:pt x="45102" y="6025"/>
                  <a:pt x="45102" y="6073"/>
                </a:cubicBezTo>
                <a:cubicBezTo>
                  <a:pt x="45090" y="6133"/>
                  <a:pt x="45149" y="6145"/>
                  <a:pt x="45126" y="6204"/>
                </a:cubicBezTo>
                <a:lnTo>
                  <a:pt x="45078" y="6168"/>
                </a:lnTo>
                <a:cubicBezTo>
                  <a:pt x="45066" y="6121"/>
                  <a:pt x="45030" y="6073"/>
                  <a:pt x="45007" y="6025"/>
                </a:cubicBezTo>
                <a:cubicBezTo>
                  <a:pt x="44971" y="6014"/>
                  <a:pt x="44959" y="6002"/>
                  <a:pt x="44923" y="5990"/>
                </a:cubicBezTo>
                <a:cubicBezTo>
                  <a:pt x="44895" y="5999"/>
                  <a:pt x="44875" y="6003"/>
                  <a:pt x="44861" y="6003"/>
                </a:cubicBezTo>
                <a:cubicBezTo>
                  <a:pt x="44786" y="6003"/>
                  <a:pt x="44889" y="5887"/>
                  <a:pt x="44899" y="5847"/>
                </a:cubicBezTo>
                <a:cubicBezTo>
                  <a:pt x="44923" y="5704"/>
                  <a:pt x="44923" y="5573"/>
                  <a:pt x="44852" y="5454"/>
                </a:cubicBezTo>
                <a:cubicBezTo>
                  <a:pt x="44822" y="5410"/>
                  <a:pt x="44795" y="5392"/>
                  <a:pt x="44768" y="5392"/>
                </a:cubicBezTo>
                <a:cubicBezTo>
                  <a:pt x="44729" y="5392"/>
                  <a:pt x="44691" y="5429"/>
                  <a:pt x="44649" y="5478"/>
                </a:cubicBezTo>
                <a:cubicBezTo>
                  <a:pt x="44626" y="5490"/>
                  <a:pt x="44614" y="5514"/>
                  <a:pt x="44626" y="5525"/>
                </a:cubicBezTo>
                <a:cubicBezTo>
                  <a:pt x="44635" y="5542"/>
                  <a:pt x="44637" y="5548"/>
                  <a:pt x="44635" y="5548"/>
                </a:cubicBezTo>
                <a:cubicBezTo>
                  <a:pt x="44629" y="5548"/>
                  <a:pt x="44596" y="5504"/>
                  <a:pt x="44614" y="5478"/>
                </a:cubicBezTo>
                <a:cubicBezTo>
                  <a:pt x="44681" y="5376"/>
                  <a:pt x="44717" y="5178"/>
                  <a:pt x="44822" y="5178"/>
                </a:cubicBezTo>
                <a:cubicBezTo>
                  <a:pt x="44828" y="5178"/>
                  <a:pt x="44834" y="5179"/>
                  <a:pt x="44840" y="5180"/>
                </a:cubicBezTo>
                <a:cubicBezTo>
                  <a:pt x="44860" y="5184"/>
                  <a:pt x="44879" y="5187"/>
                  <a:pt x="44896" y="5187"/>
                </a:cubicBezTo>
                <a:cubicBezTo>
                  <a:pt x="45068" y="5187"/>
                  <a:pt x="45077" y="4978"/>
                  <a:pt x="45066" y="4740"/>
                </a:cubicBezTo>
                <a:lnTo>
                  <a:pt x="45018" y="4597"/>
                </a:lnTo>
                <a:cubicBezTo>
                  <a:pt x="44947" y="4537"/>
                  <a:pt x="44923" y="4418"/>
                  <a:pt x="44923" y="4299"/>
                </a:cubicBezTo>
                <a:cubicBezTo>
                  <a:pt x="44887" y="4180"/>
                  <a:pt x="44899" y="4049"/>
                  <a:pt x="44899" y="3918"/>
                </a:cubicBezTo>
                <a:cubicBezTo>
                  <a:pt x="44840" y="3811"/>
                  <a:pt x="44780" y="3728"/>
                  <a:pt x="44709" y="3644"/>
                </a:cubicBezTo>
                <a:lnTo>
                  <a:pt x="44709" y="3644"/>
                </a:lnTo>
                <a:cubicBezTo>
                  <a:pt x="44804" y="3704"/>
                  <a:pt x="44923" y="3739"/>
                  <a:pt x="45030" y="3823"/>
                </a:cubicBezTo>
                <a:cubicBezTo>
                  <a:pt x="45066" y="3823"/>
                  <a:pt x="45090" y="3811"/>
                  <a:pt x="45126" y="3787"/>
                </a:cubicBezTo>
                <a:cubicBezTo>
                  <a:pt x="45257" y="3609"/>
                  <a:pt x="45245" y="3406"/>
                  <a:pt x="45149" y="3204"/>
                </a:cubicBezTo>
                <a:cubicBezTo>
                  <a:pt x="45078" y="3132"/>
                  <a:pt x="45007" y="3073"/>
                  <a:pt x="44983" y="2918"/>
                </a:cubicBezTo>
                <a:cubicBezTo>
                  <a:pt x="44959" y="2858"/>
                  <a:pt x="44947" y="2799"/>
                  <a:pt x="44899" y="2739"/>
                </a:cubicBezTo>
                <a:cubicBezTo>
                  <a:pt x="44768" y="2501"/>
                  <a:pt x="44578" y="2358"/>
                  <a:pt x="44435" y="2156"/>
                </a:cubicBezTo>
                <a:cubicBezTo>
                  <a:pt x="44423" y="2132"/>
                  <a:pt x="44387" y="2096"/>
                  <a:pt x="44364" y="2085"/>
                </a:cubicBezTo>
                <a:cubicBezTo>
                  <a:pt x="44359" y="2084"/>
                  <a:pt x="44354" y="2084"/>
                  <a:pt x="44349" y="2084"/>
                </a:cubicBezTo>
                <a:cubicBezTo>
                  <a:pt x="44261" y="2084"/>
                  <a:pt x="44193" y="2181"/>
                  <a:pt x="44125" y="2204"/>
                </a:cubicBezTo>
                <a:cubicBezTo>
                  <a:pt x="44078" y="2204"/>
                  <a:pt x="44042" y="2192"/>
                  <a:pt x="44006" y="2156"/>
                </a:cubicBezTo>
                <a:cubicBezTo>
                  <a:pt x="43972" y="2130"/>
                  <a:pt x="43932" y="2111"/>
                  <a:pt x="43889" y="2111"/>
                </a:cubicBezTo>
                <a:cubicBezTo>
                  <a:pt x="43873" y="2111"/>
                  <a:pt x="43856" y="2114"/>
                  <a:pt x="43840" y="2120"/>
                </a:cubicBezTo>
                <a:lnTo>
                  <a:pt x="43768" y="2120"/>
                </a:lnTo>
                <a:cubicBezTo>
                  <a:pt x="43744" y="2096"/>
                  <a:pt x="43744" y="2073"/>
                  <a:pt x="43744" y="2025"/>
                </a:cubicBezTo>
                <a:lnTo>
                  <a:pt x="43744" y="1977"/>
                </a:lnTo>
                <a:lnTo>
                  <a:pt x="43744" y="1918"/>
                </a:lnTo>
                <a:cubicBezTo>
                  <a:pt x="43733" y="1894"/>
                  <a:pt x="43721" y="1858"/>
                  <a:pt x="43685" y="1835"/>
                </a:cubicBezTo>
                <a:cubicBezTo>
                  <a:pt x="43649" y="1787"/>
                  <a:pt x="43590" y="1775"/>
                  <a:pt x="43542" y="1739"/>
                </a:cubicBezTo>
                <a:cubicBezTo>
                  <a:pt x="43530" y="1735"/>
                  <a:pt x="43520" y="1734"/>
                  <a:pt x="43510" y="1734"/>
                </a:cubicBezTo>
                <a:cubicBezTo>
                  <a:pt x="43492" y="1734"/>
                  <a:pt x="43479" y="1739"/>
                  <a:pt x="43471" y="1739"/>
                </a:cubicBezTo>
                <a:cubicBezTo>
                  <a:pt x="43423" y="1775"/>
                  <a:pt x="43387" y="1823"/>
                  <a:pt x="43375" y="1858"/>
                </a:cubicBezTo>
                <a:cubicBezTo>
                  <a:pt x="43375" y="1882"/>
                  <a:pt x="43363" y="1894"/>
                  <a:pt x="43363" y="1906"/>
                </a:cubicBezTo>
                <a:cubicBezTo>
                  <a:pt x="43332" y="1865"/>
                  <a:pt x="43310" y="1832"/>
                  <a:pt x="43274" y="1832"/>
                </a:cubicBezTo>
                <a:cubicBezTo>
                  <a:pt x="43268" y="1832"/>
                  <a:pt x="43263" y="1833"/>
                  <a:pt x="43256" y="1835"/>
                </a:cubicBezTo>
                <a:cubicBezTo>
                  <a:pt x="43244" y="1823"/>
                  <a:pt x="43209" y="1799"/>
                  <a:pt x="43197" y="1787"/>
                </a:cubicBezTo>
                <a:lnTo>
                  <a:pt x="42935" y="1787"/>
                </a:lnTo>
                <a:lnTo>
                  <a:pt x="42935" y="1763"/>
                </a:lnTo>
                <a:cubicBezTo>
                  <a:pt x="42935" y="1763"/>
                  <a:pt x="42911" y="1763"/>
                  <a:pt x="42911" y="1739"/>
                </a:cubicBezTo>
                <a:cubicBezTo>
                  <a:pt x="42911" y="1739"/>
                  <a:pt x="42935" y="1739"/>
                  <a:pt x="42935" y="1727"/>
                </a:cubicBezTo>
                <a:cubicBezTo>
                  <a:pt x="42947" y="1715"/>
                  <a:pt x="42935" y="1680"/>
                  <a:pt x="42911" y="1656"/>
                </a:cubicBezTo>
                <a:cubicBezTo>
                  <a:pt x="42459" y="1475"/>
                  <a:pt x="42000" y="1432"/>
                  <a:pt x="41539" y="1432"/>
                </a:cubicBezTo>
                <a:cubicBezTo>
                  <a:pt x="41393" y="1432"/>
                  <a:pt x="41247" y="1436"/>
                  <a:pt x="41101" y="1442"/>
                </a:cubicBezTo>
                <a:cubicBezTo>
                  <a:pt x="41017" y="1488"/>
                  <a:pt x="40948" y="1586"/>
                  <a:pt x="40865" y="1586"/>
                </a:cubicBezTo>
                <a:cubicBezTo>
                  <a:pt x="40842" y="1586"/>
                  <a:pt x="40817" y="1579"/>
                  <a:pt x="40792" y="1561"/>
                </a:cubicBezTo>
                <a:cubicBezTo>
                  <a:pt x="40566" y="1430"/>
                  <a:pt x="40327" y="1501"/>
                  <a:pt x="40089" y="1442"/>
                </a:cubicBezTo>
                <a:cubicBezTo>
                  <a:pt x="39780" y="1382"/>
                  <a:pt x="39458" y="1406"/>
                  <a:pt x="39149" y="1370"/>
                </a:cubicBezTo>
                <a:cubicBezTo>
                  <a:pt x="38807" y="1330"/>
                  <a:pt x="38473" y="1188"/>
                  <a:pt x="38133" y="1188"/>
                </a:cubicBezTo>
                <a:cubicBezTo>
                  <a:pt x="38071" y="1188"/>
                  <a:pt x="38009" y="1192"/>
                  <a:pt x="37946" y="1203"/>
                </a:cubicBezTo>
                <a:cubicBezTo>
                  <a:pt x="37827" y="1144"/>
                  <a:pt x="37696" y="1084"/>
                  <a:pt x="37577" y="1013"/>
                </a:cubicBezTo>
                <a:cubicBezTo>
                  <a:pt x="37537" y="993"/>
                  <a:pt x="37500" y="984"/>
                  <a:pt x="37465" y="984"/>
                </a:cubicBezTo>
                <a:cubicBezTo>
                  <a:pt x="37396" y="984"/>
                  <a:pt x="37335" y="1021"/>
                  <a:pt x="37279" y="1084"/>
                </a:cubicBezTo>
                <a:cubicBezTo>
                  <a:pt x="37191" y="1060"/>
                  <a:pt x="37103" y="1053"/>
                  <a:pt x="37015" y="1053"/>
                </a:cubicBezTo>
                <a:cubicBezTo>
                  <a:pt x="36902" y="1053"/>
                  <a:pt x="36789" y="1064"/>
                  <a:pt x="36676" y="1064"/>
                </a:cubicBezTo>
                <a:cubicBezTo>
                  <a:pt x="36580" y="1064"/>
                  <a:pt x="36483" y="1056"/>
                  <a:pt x="36386" y="1025"/>
                </a:cubicBezTo>
                <a:cubicBezTo>
                  <a:pt x="36160" y="963"/>
                  <a:pt x="35943" y="875"/>
                  <a:pt x="35719" y="875"/>
                </a:cubicBezTo>
                <a:cubicBezTo>
                  <a:pt x="35684" y="875"/>
                  <a:pt x="35648" y="877"/>
                  <a:pt x="35613" y="882"/>
                </a:cubicBezTo>
                <a:cubicBezTo>
                  <a:pt x="35550" y="885"/>
                  <a:pt x="35486" y="889"/>
                  <a:pt x="35422" y="889"/>
                </a:cubicBezTo>
                <a:cubicBezTo>
                  <a:pt x="35255" y="889"/>
                  <a:pt x="35085" y="866"/>
                  <a:pt x="34922" y="763"/>
                </a:cubicBezTo>
                <a:cubicBezTo>
                  <a:pt x="34671" y="620"/>
                  <a:pt x="34416" y="545"/>
                  <a:pt x="34159" y="545"/>
                </a:cubicBezTo>
                <a:cubicBezTo>
                  <a:pt x="33989" y="545"/>
                  <a:pt x="33818" y="578"/>
                  <a:pt x="33648" y="644"/>
                </a:cubicBezTo>
                <a:cubicBezTo>
                  <a:pt x="33572" y="613"/>
                  <a:pt x="33500" y="485"/>
                  <a:pt x="33427" y="485"/>
                </a:cubicBezTo>
                <a:cubicBezTo>
                  <a:pt x="33386" y="485"/>
                  <a:pt x="33345" y="525"/>
                  <a:pt x="33303" y="644"/>
                </a:cubicBezTo>
                <a:cubicBezTo>
                  <a:pt x="33291" y="644"/>
                  <a:pt x="33255" y="620"/>
                  <a:pt x="33243" y="620"/>
                </a:cubicBezTo>
                <a:cubicBezTo>
                  <a:pt x="33145" y="509"/>
                  <a:pt x="33032" y="495"/>
                  <a:pt x="32919" y="495"/>
                </a:cubicBezTo>
                <a:cubicBezTo>
                  <a:pt x="32881" y="495"/>
                  <a:pt x="32843" y="496"/>
                  <a:pt x="32805" y="496"/>
                </a:cubicBezTo>
                <a:cubicBezTo>
                  <a:pt x="32751" y="496"/>
                  <a:pt x="32698" y="493"/>
                  <a:pt x="32648" y="477"/>
                </a:cubicBezTo>
                <a:cubicBezTo>
                  <a:pt x="32544" y="448"/>
                  <a:pt x="32443" y="425"/>
                  <a:pt x="32342" y="425"/>
                </a:cubicBezTo>
                <a:cubicBezTo>
                  <a:pt x="32234" y="425"/>
                  <a:pt x="32127" y="451"/>
                  <a:pt x="32017" y="525"/>
                </a:cubicBezTo>
                <a:cubicBezTo>
                  <a:pt x="32011" y="526"/>
                  <a:pt x="32006" y="526"/>
                  <a:pt x="32001" y="526"/>
                </a:cubicBezTo>
                <a:cubicBezTo>
                  <a:pt x="31913" y="526"/>
                  <a:pt x="31838" y="391"/>
                  <a:pt x="31756" y="391"/>
                </a:cubicBezTo>
                <a:cubicBezTo>
                  <a:pt x="31732" y="391"/>
                  <a:pt x="31708" y="402"/>
                  <a:pt x="31683" y="430"/>
                </a:cubicBezTo>
                <a:cubicBezTo>
                  <a:pt x="31636" y="488"/>
                  <a:pt x="31585" y="506"/>
                  <a:pt x="31536" y="506"/>
                </a:cubicBezTo>
                <a:cubicBezTo>
                  <a:pt x="31475" y="506"/>
                  <a:pt x="31415" y="478"/>
                  <a:pt x="31362" y="465"/>
                </a:cubicBezTo>
                <a:cubicBezTo>
                  <a:pt x="31237" y="411"/>
                  <a:pt x="31118" y="387"/>
                  <a:pt x="30996" y="387"/>
                </a:cubicBezTo>
                <a:cubicBezTo>
                  <a:pt x="30932" y="387"/>
                  <a:pt x="30868" y="393"/>
                  <a:pt x="30802" y="406"/>
                </a:cubicBezTo>
                <a:cubicBezTo>
                  <a:pt x="30623" y="307"/>
                  <a:pt x="30443" y="222"/>
                  <a:pt x="30258" y="222"/>
                </a:cubicBezTo>
                <a:cubicBezTo>
                  <a:pt x="30198" y="222"/>
                  <a:pt x="30137" y="231"/>
                  <a:pt x="30076" y="251"/>
                </a:cubicBezTo>
                <a:cubicBezTo>
                  <a:pt x="29954" y="300"/>
                  <a:pt x="29831" y="327"/>
                  <a:pt x="29705" y="327"/>
                </a:cubicBezTo>
                <a:cubicBezTo>
                  <a:pt x="29587" y="327"/>
                  <a:pt x="29465" y="303"/>
                  <a:pt x="29338" y="251"/>
                </a:cubicBezTo>
                <a:cubicBezTo>
                  <a:pt x="29255" y="216"/>
                  <a:pt x="29167" y="198"/>
                  <a:pt x="29078" y="198"/>
                </a:cubicBezTo>
                <a:cubicBezTo>
                  <a:pt x="29015" y="198"/>
                  <a:pt x="28950" y="207"/>
                  <a:pt x="28885" y="227"/>
                </a:cubicBezTo>
                <a:cubicBezTo>
                  <a:pt x="28846" y="238"/>
                  <a:pt x="28806" y="242"/>
                  <a:pt x="28767" y="242"/>
                </a:cubicBezTo>
                <a:cubicBezTo>
                  <a:pt x="28657" y="242"/>
                  <a:pt x="28549" y="210"/>
                  <a:pt x="28439" y="210"/>
                </a:cubicBezTo>
                <a:cubicBezTo>
                  <a:pt x="28378" y="210"/>
                  <a:pt x="28317" y="220"/>
                  <a:pt x="28254" y="251"/>
                </a:cubicBezTo>
                <a:cubicBezTo>
                  <a:pt x="28174" y="151"/>
                  <a:pt x="28089" y="122"/>
                  <a:pt x="28003" y="122"/>
                </a:cubicBezTo>
                <a:cubicBezTo>
                  <a:pt x="27884" y="122"/>
                  <a:pt x="27762" y="178"/>
                  <a:pt x="27644" y="178"/>
                </a:cubicBezTo>
                <a:cubicBezTo>
                  <a:pt x="27584" y="178"/>
                  <a:pt x="27525" y="163"/>
                  <a:pt x="27469" y="120"/>
                </a:cubicBezTo>
                <a:cubicBezTo>
                  <a:pt x="27309" y="161"/>
                  <a:pt x="27148" y="176"/>
                  <a:pt x="26987" y="176"/>
                </a:cubicBezTo>
                <a:cubicBezTo>
                  <a:pt x="26536" y="176"/>
                  <a:pt x="26082" y="57"/>
                  <a:pt x="25635" y="49"/>
                </a:cubicBezTo>
                <a:cubicBezTo>
                  <a:pt x="25593" y="49"/>
                  <a:pt x="25550" y="47"/>
                  <a:pt x="25507" y="47"/>
                </a:cubicBezTo>
                <a:cubicBezTo>
                  <a:pt x="25367" y="47"/>
                  <a:pt x="25224" y="61"/>
                  <a:pt x="25087" y="180"/>
                </a:cubicBezTo>
                <a:cubicBezTo>
                  <a:pt x="24831" y="137"/>
                  <a:pt x="24575" y="15"/>
                  <a:pt x="24315" y="15"/>
                </a:cubicBezTo>
                <a:cubicBezTo>
                  <a:pt x="24212" y="15"/>
                  <a:pt x="24108" y="34"/>
                  <a:pt x="24004" y="84"/>
                </a:cubicBezTo>
                <a:cubicBezTo>
                  <a:pt x="23985" y="96"/>
                  <a:pt x="23964" y="100"/>
                  <a:pt x="23942" y="100"/>
                </a:cubicBezTo>
                <a:cubicBezTo>
                  <a:pt x="23894" y="100"/>
                  <a:pt x="23842" y="81"/>
                  <a:pt x="23802" y="72"/>
                </a:cubicBezTo>
                <a:cubicBezTo>
                  <a:pt x="23771" y="64"/>
                  <a:pt x="23737" y="58"/>
                  <a:pt x="23704" y="58"/>
                </a:cubicBezTo>
                <a:cubicBezTo>
                  <a:pt x="23646" y="58"/>
                  <a:pt x="23589" y="75"/>
                  <a:pt x="23551" y="120"/>
                </a:cubicBezTo>
                <a:cubicBezTo>
                  <a:pt x="23492" y="185"/>
                  <a:pt x="23437" y="221"/>
                  <a:pt x="23384" y="221"/>
                </a:cubicBezTo>
                <a:cubicBezTo>
                  <a:pt x="23320" y="221"/>
                  <a:pt x="23259" y="170"/>
                  <a:pt x="23194" y="60"/>
                </a:cubicBezTo>
                <a:cubicBezTo>
                  <a:pt x="23176" y="31"/>
                  <a:pt x="23157" y="20"/>
                  <a:pt x="23139" y="20"/>
                </a:cubicBezTo>
                <a:cubicBezTo>
                  <a:pt x="23098" y="20"/>
                  <a:pt x="23057" y="75"/>
                  <a:pt x="23016" y="108"/>
                </a:cubicBezTo>
                <a:lnTo>
                  <a:pt x="22813" y="108"/>
                </a:lnTo>
                <a:cubicBezTo>
                  <a:pt x="22754" y="84"/>
                  <a:pt x="22670" y="72"/>
                  <a:pt x="22611" y="60"/>
                </a:cubicBezTo>
                <a:cubicBezTo>
                  <a:pt x="22574" y="54"/>
                  <a:pt x="22536" y="51"/>
                  <a:pt x="22499" y="51"/>
                </a:cubicBezTo>
                <a:cubicBezTo>
                  <a:pt x="22299" y="51"/>
                  <a:pt x="22096" y="133"/>
                  <a:pt x="21891" y="133"/>
                </a:cubicBezTo>
                <a:cubicBezTo>
                  <a:pt x="21802" y="133"/>
                  <a:pt x="21712" y="117"/>
                  <a:pt x="21623" y="72"/>
                </a:cubicBezTo>
                <a:cubicBezTo>
                  <a:pt x="21573" y="48"/>
                  <a:pt x="21504" y="10"/>
                  <a:pt x="21435" y="10"/>
                </a:cubicBezTo>
                <a:cubicBezTo>
                  <a:pt x="21373" y="10"/>
                  <a:pt x="21311" y="41"/>
                  <a:pt x="21265" y="144"/>
                </a:cubicBezTo>
                <a:cubicBezTo>
                  <a:pt x="21248" y="155"/>
                  <a:pt x="21230" y="159"/>
                  <a:pt x="21213" y="159"/>
                </a:cubicBezTo>
                <a:cubicBezTo>
                  <a:pt x="21167" y="159"/>
                  <a:pt x="21124" y="130"/>
                  <a:pt x="21079" y="130"/>
                </a:cubicBezTo>
                <a:cubicBezTo>
                  <a:pt x="21051" y="130"/>
                  <a:pt x="21022" y="142"/>
                  <a:pt x="20992" y="180"/>
                </a:cubicBezTo>
                <a:cubicBezTo>
                  <a:pt x="20962" y="150"/>
                  <a:pt x="20938" y="99"/>
                  <a:pt x="20912" y="99"/>
                </a:cubicBezTo>
                <a:cubicBezTo>
                  <a:pt x="20896" y="99"/>
                  <a:pt x="20879" y="120"/>
                  <a:pt x="20861" y="180"/>
                </a:cubicBezTo>
                <a:cubicBezTo>
                  <a:pt x="20775" y="141"/>
                  <a:pt x="20689" y="127"/>
                  <a:pt x="20604" y="127"/>
                </a:cubicBezTo>
                <a:cubicBezTo>
                  <a:pt x="20349" y="127"/>
                  <a:pt x="20098" y="257"/>
                  <a:pt x="19850" y="257"/>
                </a:cubicBezTo>
                <a:cubicBezTo>
                  <a:pt x="19746" y="257"/>
                  <a:pt x="19642" y="234"/>
                  <a:pt x="19539" y="168"/>
                </a:cubicBezTo>
                <a:cubicBezTo>
                  <a:pt x="19456" y="242"/>
                  <a:pt x="19370" y="267"/>
                  <a:pt x="19283" y="267"/>
                </a:cubicBezTo>
                <a:cubicBezTo>
                  <a:pt x="19107" y="267"/>
                  <a:pt x="18923" y="165"/>
                  <a:pt x="18743" y="165"/>
                </a:cubicBezTo>
                <a:cubicBezTo>
                  <a:pt x="18642" y="165"/>
                  <a:pt x="18542" y="198"/>
                  <a:pt x="18444" y="299"/>
                </a:cubicBezTo>
                <a:cubicBezTo>
                  <a:pt x="18440" y="302"/>
                  <a:pt x="18436" y="303"/>
                  <a:pt x="18431" y="303"/>
                </a:cubicBezTo>
                <a:cubicBezTo>
                  <a:pt x="18403" y="303"/>
                  <a:pt x="18354" y="251"/>
                  <a:pt x="18313" y="251"/>
                </a:cubicBezTo>
                <a:cubicBezTo>
                  <a:pt x="18278" y="260"/>
                  <a:pt x="18243" y="264"/>
                  <a:pt x="18207" y="264"/>
                </a:cubicBezTo>
                <a:cubicBezTo>
                  <a:pt x="18091" y="264"/>
                  <a:pt x="17973" y="225"/>
                  <a:pt x="17858" y="225"/>
                </a:cubicBezTo>
                <a:cubicBezTo>
                  <a:pt x="17782" y="225"/>
                  <a:pt x="17706" y="242"/>
                  <a:pt x="17634" y="299"/>
                </a:cubicBezTo>
                <a:cubicBezTo>
                  <a:pt x="17555" y="281"/>
                  <a:pt x="17476" y="272"/>
                  <a:pt x="17399" y="272"/>
                </a:cubicBezTo>
                <a:cubicBezTo>
                  <a:pt x="17220" y="272"/>
                  <a:pt x="17046" y="316"/>
                  <a:pt x="16872" y="382"/>
                </a:cubicBezTo>
                <a:cubicBezTo>
                  <a:pt x="16680" y="366"/>
                  <a:pt x="16488" y="253"/>
                  <a:pt x="16300" y="253"/>
                </a:cubicBezTo>
                <a:cubicBezTo>
                  <a:pt x="16208" y="253"/>
                  <a:pt x="16117" y="280"/>
                  <a:pt x="16027" y="358"/>
                </a:cubicBezTo>
                <a:cubicBezTo>
                  <a:pt x="15929" y="299"/>
                  <a:pt x="15834" y="283"/>
                  <a:pt x="15739" y="283"/>
                </a:cubicBezTo>
                <a:cubicBezTo>
                  <a:pt x="15640" y="283"/>
                  <a:pt x="15542" y="300"/>
                  <a:pt x="15441" y="300"/>
                </a:cubicBezTo>
                <a:cubicBezTo>
                  <a:pt x="15426" y="300"/>
                  <a:pt x="15411" y="299"/>
                  <a:pt x="15396" y="299"/>
                </a:cubicBezTo>
                <a:lnTo>
                  <a:pt x="15324" y="299"/>
                </a:lnTo>
                <a:cubicBezTo>
                  <a:pt x="15319" y="298"/>
                  <a:pt x="15314" y="297"/>
                  <a:pt x="15309" y="297"/>
                </a:cubicBezTo>
                <a:cubicBezTo>
                  <a:pt x="15256" y="297"/>
                  <a:pt x="15213" y="351"/>
                  <a:pt x="15169" y="406"/>
                </a:cubicBezTo>
                <a:cubicBezTo>
                  <a:pt x="15140" y="389"/>
                  <a:pt x="15112" y="382"/>
                  <a:pt x="15084" y="382"/>
                </a:cubicBezTo>
                <a:cubicBezTo>
                  <a:pt x="14978" y="382"/>
                  <a:pt x="14883" y="487"/>
                  <a:pt x="14788" y="525"/>
                </a:cubicBezTo>
                <a:cubicBezTo>
                  <a:pt x="14638" y="447"/>
                  <a:pt x="14491" y="417"/>
                  <a:pt x="14346" y="417"/>
                </a:cubicBezTo>
                <a:cubicBezTo>
                  <a:pt x="14111" y="417"/>
                  <a:pt x="13881" y="496"/>
                  <a:pt x="13645" y="584"/>
                </a:cubicBezTo>
                <a:cubicBezTo>
                  <a:pt x="13632" y="589"/>
                  <a:pt x="13560" y="591"/>
                  <a:pt x="13474" y="591"/>
                </a:cubicBezTo>
                <a:cubicBezTo>
                  <a:pt x="13323" y="591"/>
                  <a:pt x="13129" y="583"/>
                  <a:pt x="13122" y="561"/>
                </a:cubicBezTo>
                <a:cubicBezTo>
                  <a:pt x="13089" y="431"/>
                  <a:pt x="13036" y="404"/>
                  <a:pt x="12978" y="404"/>
                </a:cubicBezTo>
                <a:cubicBezTo>
                  <a:pt x="12936" y="404"/>
                  <a:pt x="12892" y="419"/>
                  <a:pt x="12852" y="419"/>
                </a:cubicBezTo>
                <a:cubicBezTo>
                  <a:pt x="12847" y="419"/>
                  <a:pt x="12841" y="418"/>
                  <a:pt x="12836" y="418"/>
                </a:cubicBezTo>
                <a:cubicBezTo>
                  <a:pt x="12776" y="403"/>
                  <a:pt x="12716" y="397"/>
                  <a:pt x="12657" y="397"/>
                </a:cubicBezTo>
                <a:cubicBezTo>
                  <a:pt x="12375" y="397"/>
                  <a:pt x="12093" y="534"/>
                  <a:pt x="11812" y="534"/>
                </a:cubicBezTo>
                <a:cubicBezTo>
                  <a:pt x="11772" y="534"/>
                  <a:pt x="11732" y="531"/>
                  <a:pt x="11693" y="525"/>
                </a:cubicBezTo>
                <a:cubicBezTo>
                  <a:pt x="11629" y="489"/>
                  <a:pt x="11438" y="467"/>
                  <a:pt x="11282" y="467"/>
                </a:cubicBezTo>
                <a:cubicBezTo>
                  <a:pt x="11176" y="467"/>
                  <a:pt x="11086" y="477"/>
                  <a:pt x="11062" y="501"/>
                </a:cubicBezTo>
                <a:cubicBezTo>
                  <a:pt x="11038" y="537"/>
                  <a:pt x="11026" y="584"/>
                  <a:pt x="11002" y="620"/>
                </a:cubicBezTo>
                <a:cubicBezTo>
                  <a:pt x="10987" y="623"/>
                  <a:pt x="10971" y="624"/>
                  <a:pt x="10955" y="624"/>
                </a:cubicBezTo>
                <a:cubicBezTo>
                  <a:pt x="10890" y="624"/>
                  <a:pt x="10824" y="604"/>
                  <a:pt x="10758" y="604"/>
                </a:cubicBezTo>
                <a:cubicBezTo>
                  <a:pt x="10709" y="604"/>
                  <a:pt x="10659" y="615"/>
                  <a:pt x="10609" y="656"/>
                </a:cubicBezTo>
                <a:lnTo>
                  <a:pt x="10550" y="656"/>
                </a:lnTo>
                <a:cubicBezTo>
                  <a:pt x="10448" y="505"/>
                  <a:pt x="10394" y="431"/>
                  <a:pt x="10332" y="431"/>
                </a:cubicBezTo>
                <a:cubicBezTo>
                  <a:pt x="10272" y="431"/>
                  <a:pt x="10203" y="502"/>
                  <a:pt x="10074" y="644"/>
                </a:cubicBezTo>
                <a:cubicBezTo>
                  <a:pt x="10040" y="611"/>
                  <a:pt x="9664" y="463"/>
                  <a:pt x="9576" y="463"/>
                </a:cubicBezTo>
                <a:cubicBezTo>
                  <a:pt x="9570" y="463"/>
                  <a:pt x="9565" y="464"/>
                  <a:pt x="9562" y="465"/>
                </a:cubicBezTo>
                <a:cubicBezTo>
                  <a:pt x="9443" y="489"/>
                  <a:pt x="9335" y="525"/>
                  <a:pt x="9335" y="763"/>
                </a:cubicBezTo>
                <a:cubicBezTo>
                  <a:pt x="9335" y="787"/>
                  <a:pt x="9324" y="822"/>
                  <a:pt x="9324" y="858"/>
                </a:cubicBezTo>
                <a:lnTo>
                  <a:pt x="9300" y="858"/>
                </a:lnTo>
                <a:cubicBezTo>
                  <a:pt x="9300" y="822"/>
                  <a:pt x="9288" y="787"/>
                  <a:pt x="9288" y="763"/>
                </a:cubicBezTo>
                <a:cubicBezTo>
                  <a:pt x="9272" y="641"/>
                  <a:pt x="9250" y="580"/>
                  <a:pt x="9207" y="580"/>
                </a:cubicBezTo>
                <a:cubicBezTo>
                  <a:pt x="9188" y="580"/>
                  <a:pt x="9163" y="594"/>
                  <a:pt x="9133" y="620"/>
                </a:cubicBezTo>
                <a:cubicBezTo>
                  <a:pt x="9089" y="533"/>
                  <a:pt x="9042" y="508"/>
                  <a:pt x="8995" y="508"/>
                </a:cubicBezTo>
                <a:cubicBezTo>
                  <a:pt x="8932" y="508"/>
                  <a:pt x="8867" y="551"/>
                  <a:pt x="8806" y="551"/>
                </a:cubicBezTo>
                <a:cubicBezTo>
                  <a:pt x="8788" y="551"/>
                  <a:pt x="8770" y="547"/>
                  <a:pt x="8752" y="537"/>
                </a:cubicBezTo>
                <a:cubicBezTo>
                  <a:pt x="8717" y="542"/>
                  <a:pt x="8682" y="544"/>
                  <a:pt x="8646" y="544"/>
                </a:cubicBezTo>
                <a:cubicBezTo>
                  <a:pt x="8447" y="544"/>
                  <a:pt x="8248" y="473"/>
                  <a:pt x="8052" y="473"/>
                </a:cubicBezTo>
                <a:cubicBezTo>
                  <a:pt x="7967" y="473"/>
                  <a:pt x="7883" y="486"/>
                  <a:pt x="7800" y="525"/>
                </a:cubicBezTo>
                <a:lnTo>
                  <a:pt x="7752" y="525"/>
                </a:lnTo>
                <a:cubicBezTo>
                  <a:pt x="7750" y="526"/>
                  <a:pt x="7749" y="528"/>
                  <a:pt x="7748" y="530"/>
                </a:cubicBezTo>
                <a:lnTo>
                  <a:pt x="7748" y="530"/>
                </a:lnTo>
                <a:cubicBezTo>
                  <a:pt x="7731" y="503"/>
                  <a:pt x="7716" y="490"/>
                  <a:pt x="7702" y="490"/>
                </a:cubicBezTo>
                <a:cubicBezTo>
                  <a:pt x="7688" y="490"/>
                  <a:pt x="7673" y="502"/>
                  <a:pt x="7657" y="525"/>
                </a:cubicBezTo>
                <a:cubicBezTo>
                  <a:pt x="7658" y="526"/>
                  <a:pt x="7659" y="526"/>
                  <a:pt x="7661" y="527"/>
                </a:cubicBezTo>
                <a:lnTo>
                  <a:pt x="7661" y="527"/>
                </a:lnTo>
                <a:cubicBezTo>
                  <a:pt x="7560" y="537"/>
                  <a:pt x="7459" y="537"/>
                  <a:pt x="7347" y="549"/>
                </a:cubicBezTo>
                <a:cubicBezTo>
                  <a:pt x="7307" y="549"/>
                  <a:pt x="7268" y="538"/>
                  <a:pt x="7232" y="538"/>
                </a:cubicBezTo>
                <a:cubicBezTo>
                  <a:pt x="7213" y="538"/>
                  <a:pt x="7196" y="541"/>
                  <a:pt x="7180" y="549"/>
                </a:cubicBezTo>
                <a:cubicBezTo>
                  <a:pt x="7072" y="615"/>
                  <a:pt x="6962" y="630"/>
                  <a:pt x="6851" y="630"/>
                </a:cubicBezTo>
                <a:cubicBezTo>
                  <a:pt x="6750" y="630"/>
                  <a:pt x="6648" y="617"/>
                  <a:pt x="6546" y="617"/>
                </a:cubicBezTo>
                <a:cubicBezTo>
                  <a:pt x="6476" y="617"/>
                  <a:pt x="6405" y="623"/>
                  <a:pt x="6335" y="644"/>
                </a:cubicBezTo>
                <a:cubicBezTo>
                  <a:pt x="6329" y="645"/>
                  <a:pt x="6323" y="645"/>
                  <a:pt x="6317" y="645"/>
                </a:cubicBezTo>
                <a:cubicBezTo>
                  <a:pt x="6233" y="645"/>
                  <a:pt x="6140" y="552"/>
                  <a:pt x="6048" y="552"/>
                </a:cubicBezTo>
                <a:cubicBezTo>
                  <a:pt x="5988" y="552"/>
                  <a:pt x="5929" y="591"/>
                  <a:pt x="5871" y="715"/>
                </a:cubicBezTo>
                <a:cubicBezTo>
                  <a:pt x="5869" y="724"/>
                  <a:pt x="5865" y="728"/>
                  <a:pt x="5861" y="728"/>
                </a:cubicBezTo>
                <a:cubicBezTo>
                  <a:pt x="5843" y="728"/>
                  <a:pt x="5809" y="656"/>
                  <a:pt x="5799" y="656"/>
                </a:cubicBezTo>
                <a:cubicBezTo>
                  <a:pt x="5796" y="656"/>
                  <a:pt x="5793" y="656"/>
                  <a:pt x="5789" y="656"/>
                </a:cubicBezTo>
                <a:cubicBezTo>
                  <a:pt x="5715" y="656"/>
                  <a:pt x="5631" y="584"/>
                  <a:pt x="5552" y="584"/>
                </a:cubicBezTo>
                <a:cubicBezTo>
                  <a:pt x="5494" y="584"/>
                  <a:pt x="5439" y="624"/>
                  <a:pt x="5394" y="763"/>
                </a:cubicBezTo>
                <a:cubicBezTo>
                  <a:pt x="5359" y="727"/>
                  <a:pt x="5311" y="703"/>
                  <a:pt x="5252" y="668"/>
                </a:cubicBezTo>
                <a:cubicBezTo>
                  <a:pt x="5240" y="644"/>
                  <a:pt x="5216" y="620"/>
                  <a:pt x="5192" y="620"/>
                </a:cubicBezTo>
                <a:cubicBezTo>
                  <a:pt x="5062" y="507"/>
                  <a:pt x="4935" y="453"/>
                  <a:pt x="4806" y="453"/>
                </a:cubicBezTo>
                <a:cubicBezTo>
                  <a:pt x="4664" y="453"/>
                  <a:pt x="4521" y="519"/>
                  <a:pt x="4371" y="644"/>
                </a:cubicBezTo>
                <a:cubicBezTo>
                  <a:pt x="4371" y="608"/>
                  <a:pt x="4359" y="596"/>
                  <a:pt x="4359" y="561"/>
                </a:cubicBezTo>
                <a:cubicBezTo>
                  <a:pt x="4369" y="428"/>
                  <a:pt x="4326" y="339"/>
                  <a:pt x="4262" y="339"/>
                </a:cubicBezTo>
                <a:cubicBezTo>
                  <a:pt x="4251" y="339"/>
                  <a:pt x="4239" y="341"/>
                  <a:pt x="4228" y="346"/>
                </a:cubicBezTo>
                <a:cubicBezTo>
                  <a:pt x="4166" y="368"/>
                  <a:pt x="4104" y="379"/>
                  <a:pt x="4042" y="379"/>
                </a:cubicBezTo>
                <a:cubicBezTo>
                  <a:pt x="3936" y="379"/>
                  <a:pt x="3834" y="347"/>
                  <a:pt x="3751" y="287"/>
                </a:cubicBezTo>
                <a:cubicBezTo>
                  <a:pt x="3704" y="246"/>
                  <a:pt x="3664" y="229"/>
                  <a:pt x="3629" y="229"/>
                </a:cubicBezTo>
                <a:cubicBezTo>
                  <a:pt x="3542" y="229"/>
                  <a:pt x="3486" y="333"/>
                  <a:pt x="3418" y="418"/>
                </a:cubicBezTo>
                <a:lnTo>
                  <a:pt x="3168" y="418"/>
                </a:lnTo>
                <a:cubicBezTo>
                  <a:pt x="3132" y="160"/>
                  <a:pt x="3049" y="109"/>
                  <a:pt x="2953" y="109"/>
                </a:cubicBezTo>
                <a:cubicBezTo>
                  <a:pt x="2888" y="109"/>
                  <a:pt x="2818" y="132"/>
                  <a:pt x="2751" y="132"/>
                </a:cubicBezTo>
                <a:lnTo>
                  <a:pt x="2632" y="132"/>
                </a:lnTo>
                <a:cubicBezTo>
                  <a:pt x="2585" y="120"/>
                  <a:pt x="2537" y="120"/>
                  <a:pt x="2501" y="108"/>
                </a:cubicBezTo>
                <a:cubicBezTo>
                  <a:pt x="2501" y="49"/>
                  <a:pt x="2466" y="1"/>
                  <a:pt x="241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36"/>
          <p:cNvSpPr txBox="1">
            <a:spLocks noGrp="1"/>
          </p:cNvSpPr>
          <p:nvPr>
            <p:ph type="ctrTitle"/>
          </p:nvPr>
        </p:nvSpPr>
        <p:spPr>
          <a:xfrm>
            <a:off x="1691680" y="2085152"/>
            <a:ext cx="5832648" cy="180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小咪的貓跳台</a:t>
            </a:r>
            <a:r>
              <a:rPr lang="en" dirty="0">
                <a:solidFill>
                  <a:schemeClr val="lt1"/>
                </a:solidFill>
              </a:rPr>
              <a:t/>
            </a:r>
            <a:br>
              <a:rPr lang="en" dirty="0">
                <a:solidFill>
                  <a:schemeClr val="lt1"/>
                </a:solidFill>
              </a:rPr>
            </a:br>
            <a:r>
              <a:rPr lang="en" dirty="0" smtClean="0">
                <a:solidFill>
                  <a:schemeClr val="accent3"/>
                </a:solidFill>
              </a:rPr>
              <a:t>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三年孝班 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25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號  劉書伃</a:t>
            </a:r>
            <a:endParaRPr sz="2800" dirty="0">
              <a:solidFill>
                <a:schemeClr val="accent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26" name="Google Shape;226;p36"/>
          <p:cNvSpPr txBox="1">
            <a:spLocks noGrp="1"/>
          </p:cNvSpPr>
          <p:nvPr>
            <p:ph type="subTitle" idx="1"/>
          </p:nvPr>
        </p:nvSpPr>
        <p:spPr>
          <a:xfrm>
            <a:off x="2313525" y="3973125"/>
            <a:ext cx="45171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    </a:t>
            </a:r>
            <a:r>
              <a:rPr lang="zh-TW" altLang="en-US" dirty="0" smtClean="0"/>
              <a:t>第</a:t>
            </a:r>
            <a:r>
              <a:rPr lang="en-US" altLang="zh-TW" dirty="0" smtClean="0"/>
              <a:t>25</a:t>
            </a:r>
            <a:r>
              <a:rPr lang="zh-TW" altLang="en-US" dirty="0" smtClean="0"/>
              <a:t>屆麥哲倫計畫</a:t>
            </a:r>
            <a:endParaRPr dirty="0"/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63747">
            <a:off x="736433" y="419927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347065" y="3138067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6"/>
          <p:cNvPicPr preferRelativeResize="0"/>
          <p:nvPr/>
        </p:nvPicPr>
        <p:blipFill rotWithShape="1">
          <a:blip r:embed="rId5">
            <a:alphaModFix/>
          </a:blip>
          <a:srcRect t="17744" b="17751"/>
          <a:stretch/>
        </p:blipFill>
        <p:spPr>
          <a:xfrm rot="1799986">
            <a:off x="7416615" y="4314919"/>
            <a:ext cx="2426243" cy="577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1418935" y="432272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6"/>
          <p:cNvPicPr preferRelativeResize="0"/>
          <p:nvPr/>
        </p:nvPicPr>
        <p:blipFill rotWithShape="1">
          <a:blip r:embed="rId6">
            <a:alphaModFix/>
          </a:blip>
          <a:srcRect l="8718" t="13424" r="10928" b="15547"/>
          <a:stretch/>
        </p:blipFill>
        <p:spPr>
          <a:xfrm>
            <a:off x="865382" y="429816"/>
            <a:ext cx="3221326" cy="23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552276" flipH="1">
            <a:off x="809315" y="3387092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69"/>
          <p:cNvSpPr/>
          <p:nvPr/>
        </p:nvSpPr>
        <p:spPr>
          <a:xfrm>
            <a:off x="1248537" y="3709272"/>
            <a:ext cx="3781200" cy="1167154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3" name="Google Shape;793;p69"/>
          <p:cNvSpPr txBox="1">
            <a:spLocks noGrp="1"/>
          </p:cNvSpPr>
          <p:nvPr>
            <p:ph type="title"/>
          </p:nvPr>
        </p:nvSpPr>
        <p:spPr>
          <a:xfrm>
            <a:off x="1414137" y="3828749"/>
            <a:ext cx="3450000" cy="92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最後選用</a:t>
            </a:r>
            <a:r>
              <a:rPr lang="zh-TW" altLang="en-US" sz="2800" u="sng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廢料木板</a:t>
            </a:r>
            <a:r>
              <a:rPr lang="en-US" altLang="zh-TW" sz="2800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2800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丈量尺寸後裁切</a:t>
            </a:r>
            <a:endParaRPr sz="2800" dirty="0">
              <a:solidFill>
                <a:schemeClr val="lt1"/>
              </a:solidFill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794" name="Google Shape;794;p69"/>
          <p:cNvGrpSpPr/>
          <p:nvPr/>
        </p:nvGrpSpPr>
        <p:grpSpPr>
          <a:xfrm>
            <a:off x="50249" y="3244224"/>
            <a:ext cx="1605282" cy="1586591"/>
            <a:chOff x="259311" y="3049652"/>
            <a:chExt cx="1605282" cy="1586591"/>
          </a:xfrm>
        </p:grpSpPr>
        <p:pic>
          <p:nvPicPr>
            <p:cNvPr id="795" name="Google Shape;795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2216712">
              <a:off x="1376115" y="3798860"/>
              <a:ext cx="321100" cy="34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6" name="Google Shape;796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005246" flipH="1">
              <a:off x="332529" y="4233246"/>
              <a:ext cx="321100" cy="34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7" name="Google Shape;797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005246" flipH="1">
              <a:off x="1470275" y="3111703"/>
              <a:ext cx="321100" cy="34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8" name="Google Shape;798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3005246" flipH="1">
              <a:off x="577712" y="3602947"/>
              <a:ext cx="321100" cy="3409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31377"/>
            <a:ext cx="2682047" cy="201284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51" y="329155"/>
            <a:ext cx="2404361" cy="1804445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3320735" y="1851670"/>
            <a:ext cx="1440160" cy="1392553"/>
          </a:xfrm>
          <a:prstGeom prst="ellipse">
            <a:avLst/>
          </a:prstGeom>
          <a:noFill/>
          <a:ln w="1270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乘號 5"/>
          <p:cNvSpPr/>
          <p:nvPr/>
        </p:nvSpPr>
        <p:spPr>
          <a:xfrm>
            <a:off x="567417" y="329155"/>
            <a:ext cx="1981924" cy="1656184"/>
          </a:xfrm>
          <a:prstGeom prst="mathMultiply">
            <a:avLst>
              <a:gd name="adj1" fmla="val 13034"/>
            </a:avLst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4" name="Google Shape;1204;p92"/>
          <p:cNvGrpSpPr/>
          <p:nvPr/>
        </p:nvGrpSpPr>
        <p:grpSpPr>
          <a:xfrm>
            <a:off x="5153036" y="339501"/>
            <a:ext cx="3358527" cy="4321101"/>
            <a:chOff x="4265675" y="1152150"/>
            <a:chExt cx="4098300" cy="2877000"/>
          </a:xfrm>
        </p:grpSpPr>
        <p:sp>
          <p:nvSpPr>
            <p:cNvPr id="1205" name="Google Shape;1205;p92"/>
            <p:cNvSpPr/>
            <p:nvPr/>
          </p:nvSpPr>
          <p:spPr>
            <a:xfrm>
              <a:off x="4265675" y="1152150"/>
              <a:ext cx="4098300" cy="2877000"/>
            </a:xfrm>
            <a:prstGeom prst="roundRect">
              <a:avLst>
                <a:gd name="adj" fmla="val 6716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92"/>
            <p:cNvSpPr/>
            <p:nvPr/>
          </p:nvSpPr>
          <p:spPr>
            <a:xfrm>
              <a:off x="4357920" y="2517900"/>
              <a:ext cx="145500" cy="1455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7" name="Google Shape;1207;p92"/>
          <p:cNvSpPr/>
          <p:nvPr/>
        </p:nvSpPr>
        <p:spPr>
          <a:xfrm>
            <a:off x="1815922" y="512882"/>
            <a:ext cx="3013111" cy="715096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92"/>
          <p:cNvSpPr txBox="1">
            <a:spLocks noGrp="1"/>
          </p:cNvSpPr>
          <p:nvPr>
            <p:ph type="title"/>
          </p:nvPr>
        </p:nvSpPr>
        <p:spPr>
          <a:xfrm>
            <a:off x="2104988" y="565180"/>
            <a:ext cx="2472600" cy="61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機器裁切</a:t>
            </a:r>
            <a:endParaRPr dirty="0">
              <a:solidFill>
                <a:schemeClr val="lt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09" name="Google Shape;1209;p92"/>
          <p:cNvSpPr txBox="1">
            <a:spLocks noGrp="1"/>
          </p:cNvSpPr>
          <p:nvPr>
            <p:ph type="subTitle" idx="1"/>
          </p:nvPr>
        </p:nvSpPr>
        <p:spPr>
          <a:xfrm>
            <a:off x="902758" y="2829870"/>
            <a:ext cx="3755908" cy="135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 smtClean="0"/>
              <a:t>裁切成我設計圖上所需要的尺寸。</a:t>
            </a:r>
            <a:endParaRPr lang="en-US" altLang="zh-TW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800" dirty="0" smtClean="0"/>
              <a:t>（感謝特力屋的大哥哥幫我切）</a:t>
            </a:r>
            <a:endParaRPr sz="1800" dirty="0"/>
          </a:p>
        </p:txBody>
      </p:sp>
      <p:grpSp>
        <p:nvGrpSpPr>
          <p:cNvPr id="1211" name="Google Shape;1211;p92"/>
          <p:cNvGrpSpPr/>
          <p:nvPr/>
        </p:nvGrpSpPr>
        <p:grpSpPr>
          <a:xfrm rot="126197">
            <a:off x="1352490" y="4102278"/>
            <a:ext cx="4602258" cy="778530"/>
            <a:chOff x="232392" y="4254493"/>
            <a:chExt cx="4602379" cy="778551"/>
          </a:xfrm>
        </p:grpSpPr>
        <p:grpSp>
          <p:nvGrpSpPr>
            <p:cNvPr id="1212" name="Google Shape;1212;p92"/>
            <p:cNvGrpSpPr/>
            <p:nvPr/>
          </p:nvGrpSpPr>
          <p:grpSpPr>
            <a:xfrm>
              <a:off x="874599" y="4254493"/>
              <a:ext cx="246059" cy="122844"/>
              <a:chOff x="919549" y="4408618"/>
              <a:chExt cx="246059" cy="122844"/>
            </a:xfrm>
          </p:grpSpPr>
          <p:sp>
            <p:nvSpPr>
              <p:cNvPr id="1213" name="Google Shape;1213;p92"/>
              <p:cNvSpPr/>
              <p:nvPr/>
            </p:nvSpPr>
            <p:spPr>
              <a:xfrm rot="10678613" flipH="1">
                <a:off x="988409" y="4416784"/>
                <a:ext cx="175637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109" extrusionOk="0">
                    <a:moveTo>
                      <a:pt x="4501" y="1"/>
                    </a:moveTo>
                    <a:cubicBezTo>
                      <a:pt x="1953" y="1"/>
                      <a:pt x="1" y="2251"/>
                      <a:pt x="1" y="3656"/>
                    </a:cubicBezTo>
                    <a:cubicBezTo>
                      <a:pt x="1" y="5049"/>
                      <a:pt x="1858" y="7109"/>
                      <a:pt x="4394" y="7109"/>
                    </a:cubicBezTo>
                    <a:cubicBezTo>
                      <a:pt x="6942" y="7109"/>
                      <a:pt x="4835" y="5049"/>
                      <a:pt x="4835" y="3656"/>
                    </a:cubicBezTo>
                    <a:cubicBezTo>
                      <a:pt x="4835" y="2263"/>
                      <a:pt x="7025" y="1"/>
                      <a:pt x="4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92"/>
              <p:cNvSpPr/>
              <p:nvPr/>
            </p:nvSpPr>
            <p:spPr>
              <a:xfrm rot="10678613" flipH="1">
                <a:off x="963994" y="4516070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1" y="1120"/>
                    </a:cubicBezTo>
                    <a:cubicBezTo>
                      <a:pt x="1644" y="1120"/>
                      <a:pt x="2120" y="870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92"/>
              <p:cNvSpPr/>
              <p:nvPr/>
            </p:nvSpPr>
            <p:spPr>
              <a:xfrm rot="10678613" flipH="1">
                <a:off x="921274" y="4494817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72"/>
                    </a:cubicBezTo>
                    <a:cubicBezTo>
                      <a:pt x="0" y="882"/>
                      <a:pt x="476" y="1132"/>
                      <a:pt x="1060" y="1132"/>
                    </a:cubicBezTo>
                    <a:cubicBezTo>
                      <a:pt x="1643" y="1132"/>
                      <a:pt x="2119" y="882"/>
                      <a:pt x="2119" y="572"/>
                    </a:cubicBezTo>
                    <a:cubicBezTo>
                      <a:pt x="2119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92"/>
              <p:cNvSpPr/>
              <p:nvPr/>
            </p:nvSpPr>
            <p:spPr>
              <a:xfrm rot="10678613" flipH="1">
                <a:off x="919790" y="4452716"/>
                <a:ext cx="52996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3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61"/>
                    </a:cubicBezTo>
                    <a:cubicBezTo>
                      <a:pt x="0" y="870"/>
                      <a:pt x="476" y="1132"/>
                      <a:pt x="1060" y="1132"/>
                    </a:cubicBezTo>
                    <a:cubicBezTo>
                      <a:pt x="1643" y="1132"/>
                      <a:pt x="2119" y="870"/>
                      <a:pt x="2119" y="561"/>
                    </a:cubicBezTo>
                    <a:cubicBezTo>
                      <a:pt x="2119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92"/>
              <p:cNvSpPr/>
              <p:nvPr/>
            </p:nvSpPr>
            <p:spPr>
              <a:xfrm rot="10678613" flipH="1">
                <a:off x="944757" y="440954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9" y="0"/>
                    </a:moveTo>
                    <a:cubicBezTo>
                      <a:pt x="465" y="0"/>
                      <a:pt x="1" y="250"/>
                      <a:pt x="1" y="560"/>
                    </a:cubicBezTo>
                    <a:cubicBezTo>
                      <a:pt x="1" y="869"/>
                      <a:pt x="465" y="1131"/>
                      <a:pt x="1049" y="1131"/>
                    </a:cubicBezTo>
                    <a:cubicBezTo>
                      <a:pt x="1644" y="1131"/>
                      <a:pt x="2108" y="869"/>
                      <a:pt x="2108" y="560"/>
                    </a:cubicBezTo>
                    <a:cubicBezTo>
                      <a:pt x="2108" y="250"/>
                      <a:pt x="1644" y="0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8" name="Google Shape;1218;p92"/>
            <p:cNvGrpSpPr/>
            <p:nvPr/>
          </p:nvGrpSpPr>
          <p:grpSpPr>
            <a:xfrm>
              <a:off x="232392" y="4542088"/>
              <a:ext cx="246353" cy="122830"/>
              <a:chOff x="405767" y="4652725"/>
              <a:chExt cx="246353" cy="122830"/>
            </a:xfrm>
          </p:grpSpPr>
          <p:sp>
            <p:nvSpPr>
              <p:cNvPr id="1219" name="Google Shape;1219;p92"/>
              <p:cNvSpPr/>
              <p:nvPr/>
            </p:nvSpPr>
            <p:spPr>
              <a:xfrm rot="10678613" flipH="1">
                <a:off x="474649" y="4660718"/>
                <a:ext cx="175912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37" h="7097" extrusionOk="0">
                    <a:moveTo>
                      <a:pt x="4501" y="0"/>
                    </a:moveTo>
                    <a:cubicBezTo>
                      <a:pt x="1953" y="0"/>
                      <a:pt x="0" y="2251"/>
                      <a:pt x="0" y="3644"/>
                    </a:cubicBezTo>
                    <a:cubicBezTo>
                      <a:pt x="0" y="5037"/>
                      <a:pt x="1845" y="7097"/>
                      <a:pt x="4393" y="7097"/>
                    </a:cubicBezTo>
                    <a:cubicBezTo>
                      <a:pt x="6941" y="7097"/>
                      <a:pt x="4846" y="5049"/>
                      <a:pt x="4846" y="3644"/>
                    </a:cubicBezTo>
                    <a:cubicBezTo>
                      <a:pt x="4846" y="2251"/>
                      <a:pt x="7037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92"/>
              <p:cNvSpPr/>
              <p:nvPr/>
            </p:nvSpPr>
            <p:spPr>
              <a:xfrm rot="10678613" flipH="1">
                <a:off x="450240" y="4760009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3" y="1131"/>
                      <a:pt x="2120" y="869"/>
                      <a:pt x="2120" y="560"/>
                    </a:cubicBezTo>
                    <a:cubicBezTo>
                      <a:pt x="2120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92"/>
              <p:cNvSpPr/>
              <p:nvPr/>
            </p:nvSpPr>
            <p:spPr>
              <a:xfrm rot="10678613" flipH="1">
                <a:off x="407498" y="4738912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1" y="262"/>
                      <a:pt x="1" y="572"/>
                    </a:cubicBezTo>
                    <a:cubicBezTo>
                      <a:pt x="1" y="881"/>
                      <a:pt x="477" y="1131"/>
                      <a:pt x="1060" y="1131"/>
                    </a:cubicBezTo>
                    <a:cubicBezTo>
                      <a:pt x="1644" y="1131"/>
                      <a:pt x="2120" y="881"/>
                      <a:pt x="2120" y="572"/>
                    </a:cubicBezTo>
                    <a:cubicBezTo>
                      <a:pt x="2120" y="262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92"/>
              <p:cNvSpPr/>
              <p:nvPr/>
            </p:nvSpPr>
            <p:spPr>
              <a:xfrm rot="10678613" flipH="1">
                <a:off x="406008" y="4696669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1"/>
                    </a:moveTo>
                    <a:cubicBezTo>
                      <a:pt x="477" y="1"/>
                      <a:pt x="1" y="263"/>
                      <a:pt x="1" y="572"/>
                    </a:cubicBezTo>
                    <a:cubicBezTo>
                      <a:pt x="1" y="882"/>
                      <a:pt x="477" y="1132"/>
                      <a:pt x="1060" y="1132"/>
                    </a:cubicBezTo>
                    <a:cubicBezTo>
                      <a:pt x="1644" y="1132"/>
                      <a:pt x="2120" y="882"/>
                      <a:pt x="2120" y="572"/>
                    </a:cubicBezTo>
                    <a:cubicBezTo>
                      <a:pt x="2120" y="263"/>
                      <a:pt x="1644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92"/>
              <p:cNvSpPr/>
              <p:nvPr/>
            </p:nvSpPr>
            <p:spPr>
              <a:xfrm rot="10678613" flipH="1">
                <a:off x="431006" y="4653651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60"/>
                    </a:cubicBezTo>
                    <a:cubicBezTo>
                      <a:pt x="0" y="882"/>
                      <a:pt x="476" y="1132"/>
                      <a:pt x="1060" y="1132"/>
                    </a:cubicBezTo>
                    <a:cubicBezTo>
                      <a:pt x="1643" y="1132"/>
                      <a:pt x="2108" y="882"/>
                      <a:pt x="2108" y="560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4" name="Google Shape;1224;p92"/>
            <p:cNvGrpSpPr/>
            <p:nvPr/>
          </p:nvGrpSpPr>
          <p:grpSpPr>
            <a:xfrm>
              <a:off x="1962486" y="4349168"/>
              <a:ext cx="245759" cy="122844"/>
              <a:chOff x="1962486" y="4349168"/>
              <a:chExt cx="245759" cy="122844"/>
            </a:xfrm>
          </p:grpSpPr>
          <p:sp>
            <p:nvSpPr>
              <p:cNvPr id="1225" name="Google Shape;1225;p92"/>
              <p:cNvSpPr/>
              <p:nvPr/>
            </p:nvSpPr>
            <p:spPr>
              <a:xfrm rot="10678613" flipH="1">
                <a:off x="2031348" y="4357185"/>
                <a:ext cx="175337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7097" extrusionOk="0">
                    <a:moveTo>
                      <a:pt x="4509" y="1"/>
                    </a:moveTo>
                    <a:cubicBezTo>
                      <a:pt x="4503" y="1"/>
                      <a:pt x="4496" y="1"/>
                      <a:pt x="4489" y="1"/>
                    </a:cubicBezTo>
                    <a:cubicBezTo>
                      <a:pt x="1953" y="1"/>
                      <a:pt x="1" y="2251"/>
                      <a:pt x="1" y="3644"/>
                    </a:cubicBezTo>
                    <a:cubicBezTo>
                      <a:pt x="1" y="5049"/>
                      <a:pt x="1846" y="7097"/>
                      <a:pt x="4394" y="7097"/>
                    </a:cubicBezTo>
                    <a:cubicBezTo>
                      <a:pt x="6930" y="7097"/>
                      <a:pt x="4835" y="5049"/>
                      <a:pt x="4835" y="3644"/>
                    </a:cubicBezTo>
                    <a:cubicBezTo>
                      <a:pt x="4835" y="2255"/>
                      <a:pt x="7014" y="1"/>
                      <a:pt x="4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92"/>
              <p:cNvSpPr/>
              <p:nvPr/>
            </p:nvSpPr>
            <p:spPr>
              <a:xfrm rot="10678613" flipH="1">
                <a:off x="2006939" y="4456466"/>
                <a:ext cx="530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72"/>
                    </a:cubicBezTo>
                    <a:cubicBezTo>
                      <a:pt x="1" y="882"/>
                      <a:pt x="477" y="1132"/>
                      <a:pt x="1061" y="1132"/>
                    </a:cubicBezTo>
                    <a:cubicBezTo>
                      <a:pt x="1644" y="1132"/>
                      <a:pt x="2120" y="882"/>
                      <a:pt x="2120" y="572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92"/>
              <p:cNvSpPr/>
              <p:nvPr/>
            </p:nvSpPr>
            <p:spPr>
              <a:xfrm rot="10678613" flipH="1">
                <a:off x="1964217" y="4435218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65" y="1"/>
                      <a:pt x="0" y="251"/>
                      <a:pt x="0" y="560"/>
                    </a:cubicBezTo>
                    <a:cubicBezTo>
                      <a:pt x="0" y="870"/>
                      <a:pt x="465" y="1132"/>
                      <a:pt x="1060" y="1132"/>
                    </a:cubicBezTo>
                    <a:cubicBezTo>
                      <a:pt x="1643" y="1132"/>
                      <a:pt x="2108" y="870"/>
                      <a:pt x="2108" y="560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92"/>
              <p:cNvSpPr/>
              <p:nvPr/>
            </p:nvSpPr>
            <p:spPr>
              <a:xfrm rot="10678613" flipH="1">
                <a:off x="1962727" y="4392962"/>
                <a:ext cx="52696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3" extrusionOk="0">
                    <a:moveTo>
                      <a:pt x="1060" y="1"/>
                    </a:moveTo>
                    <a:cubicBezTo>
                      <a:pt x="465" y="1"/>
                      <a:pt x="0" y="251"/>
                      <a:pt x="0" y="561"/>
                    </a:cubicBezTo>
                    <a:cubicBezTo>
                      <a:pt x="0" y="870"/>
                      <a:pt x="465" y="1132"/>
                      <a:pt x="1060" y="1132"/>
                    </a:cubicBezTo>
                    <a:cubicBezTo>
                      <a:pt x="1643" y="1132"/>
                      <a:pt x="2108" y="870"/>
                      <a:pt x="2108" y="561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92"/>
              <p:cNvSpPr/>
              <p:nvPr/>
            </p:nvSpPr>
            <p:spPr>
              <a:xfrm rot="10678613" flipH="1">
                <a:off x="1987704" y="435009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9" y="0"/>
                    </a:moveTo>
                    <a:cubicBezTo>
                      <a:pt x="465" y="0"/>
                      <a:pt x="1" y="262"/>
                      <a:pt x="1" y="572"/>
                    </a:cubicBezTo>
                    <a:cubicBezTo>
                      <a:pt x="1" y="881"/>
                      <a:pt x="465" y="1131"/>
                      <a:pt x="1049" y="1131"/>
                    </a:cubicBezTo>
                    <a:cubicBezTo>
                      <a:pt x="1632" y="1131"/>
                      <a:pt x="2108" y="881"/>
                      <a:pt x="2108" y="572"/>
                    </a:cubicBezTo>
                    <a:cubicBezTo>
                      <a:pt x="2108" y="262"/>
                      <a:pt x="1632" y="0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0" name="Google Shape;1230;p92"/>
            <p:cNvGrpSpPr/>
            <p:nvPr/>
          </p:nvGrpSpPr>
          <p:grpSpPr>
            <a:xfrm>
              <a:off x="1448410" y="4593263"/>
              <a:ext cx="246084" cy="122843"/>
              <a:chOff x="1448410" y="4593263"/>
              <a:chExt cx="246084" cy="122843"/>
            </a:xfrm>
          </p:grpSpPr>
          <p:sp>
            <p:nvSpPr>
              <p:cNvPr id="1231" name="Google Shape;1231;p92"/>
              <p:cNvSpPr/>
              <p:nvPr/>
            </p:nvSpPr>
            <p:spPr>
              <a:xfrm rot="10678613" flipH="1">
                <a:off x="1517294" y="4601129"/>
                <a:ext cx="175637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109" extrusionOk="0">
                    <a:moveTo>
                      <a:pt x="4509" y="1"/>
                    </a:moveTo>
                    <a:cubicBezTo>
                      <a:pt x="4502" y="1"/>
                      <a:pt x="4495" y="1"/>
                      <a:pt x="4489" y="1"/>
                    </a:cubicBezTo>
                    <a:cubicBezTo>
                      <a:pt x="1953" y="1"/>
                      <a:pt x="0" y="2251"/>
                      <a:pt x="0" y="3656"/>
                    </a:cubicBezTo>
                    <a:cubicBezTo>
                      <a:pt x="0" y="5049"/>
                      <a:pt x="1858" y="7109"/>
                      <a:pt x="4394" y="7109"/>
                    </a:cubicBezTo>
                    <a:cubicBezTo>
                      <a:pt x="6930" y="7109"/>
                      <a:pt x="4834" y="5049"/>
                      <a:pt x="4834" y="3656"/>
                    </a:cubicBezTo>
                    <a:cubicBezTo>
                      <a:pt x="4834" y="2255"/>
                      <a:pt x="7025" y="1"/>
                      <a:pt x="4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92"/>
              <p:cNvSpPr/>
              <p:nvPr/>
            </p:nvSpPr>
            <p:spPr>
              <a:xfrm rot="10678613" flipH="1">
                <a:off x="1493187" y="4700560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62"/>
                      <a:pt x="0" y="572"/>
                    </a:cubicBezTo>
                    <a:cubicBezTo>
                      <a:pt x="0" y="881"/>
                      <a:pt x="477" y="1131"/>
                      <a:pt x="1060" y="1131"/>
                    </a:cubicBezTo>
                    <a:cubicBezTo>
                      <a:pt x="1643" y="1131"/>
                      <a:pt x="2120" y="881"/>
                      <a:pt x="2120" y="572"/>
                    </a:cubicBezTo>
                    <a:cubicBezTo>
                      <a:pt x="2120" y="262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92"/>
              <p:cNvSpPr/>
              <p:nvPr/>
            </p:nvSpPr>
            <p:spPr>
              <a:xfrm rot="10678613" flipH="1">
                <a:off x="1450140" y="4679323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0" y="0"/>
                    </a:moveTo>
                    <a:cubicBezTo>
                      <a:pt x="465" y="0"/>
                      <a:pt x="1" y="251"/>
                      <a:pt x="1" y="560"/>
                    </a:cubicBezTo>
                    <a:cubicBezTo>
                      <a:pt x="1" y="870"/>
                      <a:pt x="465" y="1132"/>
                      <a:pt x="1060" y="1132"/>
                    </a:cubicBezTo>
                    <a:cubicBezTo>
                      <a:pt x="1644" y="1132"/>
                      <a:pt x="2108" y="870"/>
                      <a:pt x="2108" y="560"/>
                    </a:cubicBezTo>
                    <a:cubicBezTo>
                      <a:pt x="2108" y="251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92"/>
              <p:cNvSpPr/>
              <p:nvPr/>
            </p:nvSpPr>
            <p:spPr>
              <a:xfrm rot="10678613" flipH="1">
                <a:off x="1448651" y="4637080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0" y="1"/>
                    </a:moveTo>
                    <a:cubicBezTo>
                      <a:pt x="465" y="1"/>
                      <a:pt x="1" y="251"/>
                      <a:pt x="1" y="560"/>
                    </a:cubicBezTo>
                    <a:cubicBezTo>
                      <a:pt x="1" y="870"/>
                      <a:pt x="465" y="1132"/>
                      <a:pt x="1060" y="1132"/>
                    </a:cubicBezTo>
                    <a:cubicBezTo>
                      <a:pt x="1644" y="1132"/>
                      <a:pt x="2108" y="870"/>
                      <a:pt x="2108" y="560"/>
                    </a:cubicBezTo>
                    <a:cubicBezTo>
                      <a:pt x="2108" y="251"/>
                      <a:pt x="1644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92"/>
              <p:cNvSpPr/>
              <p:nvPr/>
            </p:nvSpPr>
            <p:spPr>
              <a:xfrm rot="10678613" flipH="1">
                <a:off x="1473950" y="4594189"/>
                <a:ext cx="526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65" y="0"/>
                      <a:pt x="0" y="250"/>
                      <a:pt x="0" y="560"/>
                    </a:cubicBezTo>
                    <a:cubicBezTo>
                      <a:pt x="0" y="869"/>
                      <a:pt x="465" y="1119"/>
                      <a:pt x="1060" y="1119"/>
                    </a:cubicBezTo>
                    <a:cubicBezTo>
                      <a:pt x="1643" y="1119"/>
                      <a:pt x="2108" y="869"/>
                      <a:pt x="2108" y="560"/>
                    </a:cubicBezTo>
                    <a:cubicBezTo>
                      <a:pt x="2108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36" name="Google Shape;1236;p92"/>
            <p:cNvGrpSpPr/>
            <p:nvPr/>
          </p:nvGrpSpPr>
          <p:grpSpPr>
            <a:xfrm>
              <a:off x="3304979" y="4472009"/>
              <a:ext cx="246653" cy="122998"/>
              <a:chOff x="3005879" y="4319059"/>
              <a:chExt cx="246653" cy="122998"/>
            </a:xfrm>
          </p:grpSpPr>
          <p:sp>
            <p:nvSpPr>
              <p:cNvPr id="1237" name="Google Shape;1237;p92"/>
              <p:cNvSpPr/>
              <p:nvPr/>
            </p:nvSpPr>
            <p:spPr>
              <a:xfrm rot="10678613" flipH="1">
                <a:off x="3074736" y="4327223"/>
                <a:ext cx="176236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7097" extrusionOk="0">
                    <a:moveTo>
                      <a:pt x="4501" y="0"/>
                    </a:moveTo>
                    <a:cubicBezTo>
                      <a:pt x="1953" y="0"/>
                      <a:pt x="1" y="2250"/>
                      <a:pt x="1" y="3643"/>
                    </a:cubicBezTo>
                    <a:cubicBezTo>
                      <a:pt x="1" y="5048"/>
                      <a:pt x="1870" y="7096"/>
                      <a:pt x="4394" y="7096"/>
                    </a:cubicBezTo>
                    <a:cubicBezTo>
                      <a:pt x="6942" y="7096"/>
                      <a:pt x="4847" y="5048"/>
                      <a:pt x="4847" y="3643"/>
                    </a:cubicBezTo>
                    <a:cubicBezTo>
                      <a:pt x="4847" y="2250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92"/>
              <p:cNvSpPr/>
              <p:nvPr/>
            </p:nvSpPr>
            <p:spPr>
              <a:xfrm rot="10678613" flipH="1">
                <a:off x="3050927" y="4426517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1" y="1"/>
                    </a:moveTo>
                    <a:cubicBezTo>
                      <a:pt x="465" y="1"/>
                      <a:pt x="1" y="251"/>
                      <a:pt x="1" y="560"/>
                    </a:cubicBezTo>
                    <a:cubicBezTo>
                      <a:pt x="1" y="882"/>
                      <a:pt x="465" y="1132"/>
                      <a:pt x="1061" y="1132"/>
                    </a:cubicBezTo>
                    <a:cubicBezTo>
                      <a:pt x="1644" y="1132"/>
                      <a:pt x="2108" y="882"/>
                      <a:pt x="2108" y="560"/>
                    </a:cubicBezTo>
                    <a:cubicBezTo>
                      <a:pt x="2108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92"/>
              <p:cNvSpPr/>
              <p:nvPr/>
            </p:nvSpPr>
            <p:spPr>
              <a:xfrm rot="10678613" flipH="1">
                <a:off x="3007607" y="4405422"/>
                <a:ext cx="52996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21" extrusionOk="0">
                    <a:moveTo>
                      <a:pt x="1060" y="1"/>
                    </a:moveTo>
                    <a:cubicBezTo>
                      <a:pt x="477" y="1"/>
                      <a:pt x="0" y="251"/>
                      <a:pt x="0" y="561"/>
                    </a:cubicBezTo>
                    <a:cubicBezTo>
                      <a:pt x="0" y="870"/>
                      <a:pt x="477" y="1120"/>
                      <a:pt x="1060" y="1120"/>
                    </a:cubicBezTo>
                    <a:cubicBezTo>
                      <a:pt x="1643" y="1120"/>
                      <a:pt x="2120" y="870"/>
                      <a:pt x="2120" y="561"/>
                    </a:cubicBezTo>
                    <a:cubicBezTo>
                      <a:pt x="2120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92"/>
              <p:cNvSpPr/>
              <p:nvPr/>
            </p:nvSpPr>
            <p:spPr>
              <a:xfrm rot="10678613" flipH="1">
                <a:off x="3006117" y="4363179"/>
                <a:ext cx="529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20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19"/>
                      <a:pt x="1060" y="1119"/>
                    </a:cubicBezTo>
                    <a:cubicBezTo>
                      <a:pt x="1643" y="1119"/>
                      <a:pt x="2120" y="869"/>
                      <a:pt x="2120" y="560"/>
                    </a:cubicBezTo>
                    <a:cubicBezTo>
                      <a:pt x="2120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92"/>
              <p:cNvSpPr/>
              <p:nvPr/>
            </p:nvSpPr>
            <p:spPr>
              <a:xfrm rot="10678613" flipH="1">
                <a:off x="3031384" y="4319991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1" y="1120"/>
                    </a:cubicBezTo>
                    <a:cubicBezTo>
                      <a:pt x="1644" y="1120"/>
                      <a:pt x="2120" y="870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2" name="Google Shape;1242;p92"/>
            <p:cNvGrpSpPr/>
            <p:nvPr/>
          </p:nvGrpSpPr>
          <p:grpSpPr>
            <a:xfrm>
              <a:off x="2492397" y="4563010"/>
              <a:ext cx="246359" cy="123142"/>
              <a:chOff x="2492397" y="4563010"/>
              <a:chExt cx="246359" cy="123142"/>
            </a:xfrm>
          </p:grpSpPr>
          <p:sp>
            <p:nvSpPr>
              <p:cNvPr id="1243" name="Google Shape;1243;p92"/>
              <p:cNvSpPr/>
              <p:nvPr/>
            </p:nvSpPr>
            <p:spPr>
              <a:xfrm rot="10678613" flipH="1">
                <a:off x="2561282" y="4571170"/>
                <a:ext cx="175912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37" h="7109" extrusionOk="0">
                    <a:moveTo>
                      <a:pt x="4489" y="1"/>
                    </a:moveTo>
                    <a:cubicBezTo>
                      <a:pt x="1941" y="1"/>
                      <a:pt x="0" y="2251"/>
                      <a:pt x="0" y="3656"/>
                    </a:cubicBezTo>
                    <a:cubicBezTo>
                      <a:pt x="0" y="5049"/>
                      <a:pt x="1846" y="7109"/>
                      <a:pt x="4382" y="7109"/>
                    </a:cubicBezTo>
                    <a:cubicBezTo>
                      <a:pt x="6930" y="7109"/>
                      <a:pt x="4834" y="5049"/>
                      <a:pt x="4834" y="3656"/>
                    </a:cubicBezTo>
                    <a:cubicBezTo>
                      <a:pt x="4834" y="2251"/>
                      <a:pt x="7037" y="1"/>
                      <a:pt x="44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92"/>
              <p:cNvSpPr/>
              <p:nvPr/>
            </p:nvSpPr>
            <p:spPr>
              <a:xfrm rot="10678613" flipH="1">
                <a:off x="2537175" y="4670611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7" y="1"/>
                      <a:pt x="0" y="263"/>
                      <a:pt x="0" y="572"/>
                    </a:cubicBezTo>
                    <a:cubicBezTo>
                      <a:pt x="0" y="882"/>
                      <a:pt x="477" y="1132"/>
                      <a:pt x="1060" y="1132"/>
                    </a:cubicBezTo>
                    <a:cubicBezTo>
                      <a:pt x="1643" y="1132"/>
                      <a:pt x="2108" y="882"/>
                      <a:pt x="2108" y="572"/>
                    </a:cubicBezTo>
                    <a:cubicBezTo>
                      <a:pt x="2108" y="263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92"/>
              <p:cNvSpPr/>
              <p:nvPr/>
            </p:nvSpPr>
            <p:spPr>
              <a:xfrm rot="10678613" flipH="1">
                <a:off x="2494123" y="464921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8" y="1"/>
                    </a:moveTo>
                    <a:cubicBezTo>
                      <a:pt x="465" y="1"/>
                      <a:pt x="1" y="251"/>
                      <a:pt x="1" y="572"/>
                    </a:cubicBezTo>
                    <a:cubicBezTo>
                      <a:pt x="1" y="882"/>
                      <a:pt x="465" y="1132"/>
                      <a:pt x="1048" y="1132"/>
                    </a:cubicBezTo>
                    <a:cubicBezTo>
                      <a:pt x="1632" y="1132"/>
                      <a:pt x="2108" y="882"/>
                      <a:pt x="2108" y="572"/>
                    </a:cubicBezTo>
                    <a:cubicBezTo>
                      <a:pt x="2108" y="251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92"/>
              <p:cNvSpPr/>
              <p:nvPr/>
            </p:nvSpPr>
            <p:spPr>
              <a:xfrm rot="10678613" flipH="1">
                <a:off x="2492638" y="4607113"/>
                <a:ext cx="52721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3" extrusionOk="0">
                    <a:moveTo>
                      <a:pt x="1048" y="1"/>
                    </a:moveTo>
                    <a:cubicBezTo>
                      <a:pt x="465" y="1"/>
                      <a:pt x="1" y="251"/>
                      <a:pt x="1" y="561"/>
                    </a:cubicBezTo>
                    <a:cubicBezTo>
                      <a:pt x="1" y="870"/>
                      <a:pt x="465" y="1132"/>
                      <a:pt x="1048" y="1132"/>
                    </a:cubicBezTo>
                    <a:cubicBezTo>
                      <a:pt x="1632" y="1132"/>
                      <a:pt x="2108" y="870"/>
                      <a:pt x="2108" y="561"/>
                    </a:cubicBezTo>
                    <a:cubicBezTo>
                      <a:pt x="2108" y="251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92"/>
              <p:cNvSpPr/>
              <p:nvPr/>
            </p:nvSpPr>
            <p:spPr>
              <a:xfrm rot="10678613" flipH="1">
                <a:off x="2517330" y="4563941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4" y="1131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8" name="Google Shape;1248;p92"/>
            <p:cNvGrpSpPr/>
            <p:nvPr/>
          </p:nvGrpSpPr>
          <p:grpSpPr>
            <a:xfrm>
              <a:off x="4049926" y="4290816"/>
              <a:ext cx="246353" cy="122974"/>
              <a:chOff x="4049926" y="4290816"/>
              <a:chExt cx="246353" cy="122974"/>
            </a:xfrm>
          </p:grpSpPr>
          <p:sp>
            <p:nvSpPr>
              <p:cNvPr id="1249" name="Google Shape;1249;p92"/>
              <p:cNvSpPr/>
              <p:nvPr/>
            </p:nvSpPr>
            <p:spPr>
              <a:xfrm rot="10678613" flipH="1">
                <a:off x="4118783" y="4298964"/>
                <a:ext cx="175937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7097" extrusionOk="0">
                    <a:moveTo>
                      <a:pt x="4501" y="0"/>
                    </a:moveTo>
                    <a:cubicBezTo>
                      <a:pt x="1953" y="0"/>
                      <a:pt x="1" y="2251"/>
                      <a:pt x="1" y="3644"/>
                    </a:cubicBezTo>
                    <a:cubicBezTo>
                      <a:pt x="1" y="5037"/>
                      <a:pt x="1846" y="7096"/>
                      <a:pt x="4394" y="7096"/>
                    </a:cubicBezTo>
                    <a:cubicBezTo>
                      <a:pt x="6930" y="7096"/>
                      <a:pt x="4835" y="5037"/>
                      <a:pt x="4835" y="3644"/>
                    </a:cubicBezTo>
                    <a:cubicBezTo>
                      <a:pt x="4835" y="2251"/>
                      <a:pt x="7037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92"/>
              <p:cNvSpPr/>
              <p:nvPr/>
            </p:nvSpPr>
            <p:spPr>
              <a:xfrm rot="10678613" flipH="1">
                <a:off x="4094699" y="4398245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6" y="0"/>
                      <a:pt x="0" y="250"/>
                      <a:pt x="0" y="560"/>
                    </a:cubicBezTo>
                    <a:cubicBezTo>
                      <a:pt x="0" y="869"/>
                      <a:pt x="476" y="1131"/>
                      <a:pt x="1060" y="1131"/>
                    </a:cubicBezTo>
                    <a:cubicBezTo>
                      <a:pt x="1643" y="1131"/>
                      <a:pt x="2119" y="869"/>
                      <a:pt x="2119" y="560"/>
                    </a:cubicBezTo>
                    <a:cubicBezTo>
                      <a:pt x="2119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92"/>
              <p:cNvSpPr/>
              <p:nvPr/>
            </p:nvSpPr>
            <p:spPr>
              <a:xfrm rot="10678613" flipH="1">
                <a:off x="4051646" y="4376853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3" y="1131"/>
                      <a:pt x="2108" y="869"/>
                      <a:pt x="2108" y="560"/>
                    </a:cubicBezTo>
                    <a:cubicBezTo>
                      <a:pt x="2108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92"/>
              <p:cNvSpPr/>
              <p:nvPr/>
            </p:nvSpPr>
            <p:spPr>
              <a:xfrm rot="10678613" flipH="1">
                <a:off x="4050168" y="4334920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7" y="1"/>
                      <a:pt x="0" y="262"/>
                      <a:pt x="0" y="572"/>
                    </a:cubicBezTo>
                    <a:cubicBezTo>
                      <a:pt x="0" y="882"/>
                      <a:pt x="477" y="1132"/>
                      <a:pt x="1060" y="1132"/>
                    </a:cubicBezTo>
                    <a:cubicBezTo>
                      <a:pt x="1643" y="1132"/>
                      <a:pt x="2108" y="882"/>
                      <a:pt x="2108" y="572"/>
                    </a:cubicBezTo>
                    <a:cubicBezTo>
                      <a:pt x="2108" y="262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92"/>
              <p:cNvSpPr/>
              <p:nvPr/>
            </p:nvSpPr>
            <p:spPr>
              <a:xfrm rot="10678613" flipH="1">
                <a:off x="4075159" y="4291742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64" y="1"/>
                      <a:pt x="0" y="263"/>
                      <a:pt x="0" y="572"/>
                    </a:cubicBezTo>
                    <a:cubicBezTo>
                      <a:pt x="0" y="882"/>
                      <a:pt x="464" y="1132"/>
                      <a:pt x="1060" y="1132"/>
                    </a:cubicBezTo>
                    <a:cubicBezTo>
                      <a:pt x="1643" y="1132"/>
                      <a:pt x="2107" y="882"/>
                      <a:pt x="2107" y="572"/>
                    </a:cubicBezTo>
                    <a:cubicBezTo>
                      <a:pt x="2107" y="263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92"/>
            <p:cNvGrpSpPr/>
            <p:nvPr/>
          </p:nvGrpSpPr>
          <p:grpSpPr>
            <a:xfrm>
              <a:off x="3671000" y="4910211"/>
              <a:ext cx="246653" cy="122832"/>
              <a:chOff x="3536150" y="4534911"/>
              <a:chExt cx="246653" cy="122832"/>
            </a:xfrm>
          </p:grpSpPr>
          <p:sp>
            <p:nvSpPr>
              <p:cNvPr id="1255" name="Google Shape;1255;p92"/>
              <p:cNvSpPr/>
              <p:nvPr/>
            </p:nvSpPr>
            <p:spPr>
              <a:xfrm rot="10678613" flipH="1">
                <a:off x="3605031" y="4543054"/>
                <a:ext cx="176211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92"/>
              <p:cNvSpPr/>
              <p:nvPr/>
            </p:nvSpPr>
            <p:spPr>
              <a:xfrm rot="10678613" flipH="1">
                <a:off x="3580917" y="4642203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48" y="1"/>
                    </a:moveTo>
                    <a:cubicBezTo>
                      <a:pt x="465" y="1"/>
                      <a:pt x="1" y="263"/>
                      <a:pt x="1" y="572"/>
                    </a:cubicBezTo>
                    <a:cubicBezTo>
                      <a:pt x="1" y="882"/>
                      <a:pt x="465" y="1132"/>
                      <a:pt x="1048" y="1132"/>
                    </a:cubicBezTo>
                    <a:cubicBezTo>
                      <a:pt x="1632" y="1132"/>
                      <a:pt x="2108" y="882"/>
                      <a:pt x="2108" y="572"/>
                    </a:cubicBezTo>
                    <a:cubicBezTo>
                      <a:pt x="2108" y="263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92"/>
              <p:cNvSpPr/>
              <p:nvPr/>
            </p:nvSpPr>
            <p:spPr>
              <a:xfrm rot="10678613" flipH="1">
                <a:off x="3537870" y="4620955"/>
                <a:ext cx="530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92"/>
              <p:cNvSpPr/>
              <p:nvPr/>
            </p:nvSpPr>
            <p:spPr>
              <a:xfrm rot="10678613" flipH="1">
                <a:off x="3536388" y="4579009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92"/>
              <p:cNvSpPr/>
              <p:nvPr/>
            </p:nvSpPr>
            <p:spPr>
              <a:xfrm rot="10678613" flipH="1">
                <a:off x="3561380" y="4535837"/>
                <a:ext cx="526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0" name="Google Shape;1260;p92"/>
            <p:cNvGrpSpPr/>
            <p:nvPr/>
          </p:nvGrpSpPr>
          <p:grpSpPr>
            <a:xfrm rot="9903628" flipH="1">
              <a:off x="4580993" y="4745911"/>
              <a:ext cx="244700" cy="102521"/>
              <a:chOff x="3807300" y="1354175"/>
              <a:chExt cx="244700" cy="198550"/>
            </a:xfrm>
          </p:grpSpPr>
          <p:sp>
            <p:nvSpPr>
              <p:cNvPr id="1261" name="Google Shape;1261;p92"/>
              <p:cNvSpPr/>
              <p:nvPr/>
            </p:nvSpPr>
            <p:spPr>
              <a:xfrm>
                <a:off x="3875775" y="1354175"/>
                <a:ext cx="17622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92"/>
              <p:cNvSpPr/>
              <p:nvPr/>
            </p:nvSpPr>
            <p:spPr>
              <a:xfrm>
                <a:off x="3807300" y="1361300"/>
                <a:ext cx="530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92"/>
              <p:cNvSpPr/>
              <p:nvPr/>
            </p:nvSpPr>
            <p:spPr>
              <a:xfrm>
                <a:off x="3807300" y="1442875"/>
                <a:ext cx="530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92"/>
              <p:cNvSpPr/>
              <p:nvPr/>
            </p:nvSpPr>
            <p:spPr>
              <a:xfrm>
                <a:off x="3833800" y="1524725"/>
                <a:ext cx="527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3786" y="818132"/>
            <a:ext cx="2524521" cy="3363838"/>
          </a:xfrm>
          <a:prstGeom prst="rect">
            <a:avLst/>
          </a:prstGeom>
        </p:spPr>
      </p:pic>
      <p:pic>
        <p:nvPicPr>
          <p:cNvPr id="64" name="Google Shape;1415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651" y="1059582"/>
            <a:ext cx="1990125" cy="2005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615913">
            <a:off x="986299" y="1238993"/>
            <a:ext cx="1707653" cy="7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1"/>
          <p:cNvPicPr preferRelativeResize="0"/>
          <p:nvPr/>
        </p:nvPicPr>
        <p:blipFill rotWithShape="1">
          <a:blip r:embed="rId4">
            <a:alphaModFix/>
          </a:blip>
          <a:srcRect t="17744" b="17751"/>
          <a:stretch/>
        </p:blipFill>
        <p:spPr>
          <a:xfrm rot="9265473" flipH="1">
            <a:off x="59536" y="3929945"/>
            <a:ext cx="1361813" cy="323952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51"/>
          <p:cNvSpPr/>
          <p:nvPr/>
        </p:nvSpPr>
        <p:spPr>
          <a:xfrm rot="5400000" flipH="1">
            <a:off x="1960293" y="379669"/>
            <a:ext cx="3330668" cy="5740102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" name="Google Shape;54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024" y="893579"/>
            <a:ext cx="1707654" cy="77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850" y="2193567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3397" flipH="1">
            <a:off x="181425" y="1112706"/>
            <a:ext cx="321100" cy="340946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51"/>
          <p:cNvSpPr/>
          <p:nvPr/>
        </p:nvSpPr>
        <p:spPr>
          <a:xfrm>
            <a:off x="5527851" y="1746399"/>
            <a:ext cx="228000" cy="144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51"/>
          <p:cNvSpPr/>
          <p:nvPr/>
        </p:nvSpPr>
        <p:spPr>
          <a:xfrm>
            <a:off x="4932040" y="1754810"/>
            <a:ext cx="228000" cy="144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358;p9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準備好所需要用到的工具和材料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881" y="1890999"/>
            <a:ext cx="4948014" cy="2732856"/>
          </a:xfrm>
          <a:prstGeom prst="rect">
            <a:avLst/>
          </a:prstGeom>
        </p:spPr>
      </p:pic>
      <p:sp>
        <p:nvSpPr>
          <p:cNvPr id="84" name="Google Shape;440;p49"/>
          <p:cNvSpPr txBox="1">
            <a:spLocks/>
          </p:cNvSpPr>
          <p:nvPr/>
        </p:nvSpPr>
        <p:spPr>
          <a:xfrm>
            <a:off x="6517077" y="1499922"/>
            <a:ext cx="2101972" cy="34151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●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○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Char char="■"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indent="-457200">
              <a:buSzPts val="1100"/>
            </a:pPr>
            <a:r>
              <a:rPr lang="zh-TW" altLang="en-US" sz="2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木板</a:t>
            </a:r>
            <a:endParaRPr lang="en-US" altLang="zh-TW" sz="2800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  <a:p>
            <a:pPr indent="-457200">
              <a:buSzPts val="1100"/>
            </a:pPr>
            <a:r>
              <a:rPr lang="zh-TW" altLang="en-US" sz="2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紙卷棒</a:t>
            </a:r>
            <a:endParaRPr lang="en-US" altLang="zh-TW" sz="2800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  <a:p>
            <a:pPr indent="-457200">
              <a:buSzPts val="1100"/>
            </a:pPr>
            <a:r>
              <a:rPr lang="zh-TW" altLang="en-US" sz="2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麻繩</a:t>
            </a:r>
            <a:endParaRPr lang="en-US" altLang="zh-TW" sz="2800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  <a:p>
            <a:pPr indent="-457200">
              <a:buSzPts val="1100"/>
            </a:pPr>
            <a:r>
              <a:rPr lang="zh-TW" altLang="en-US" sz="2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小彩球</a:t>
            </a:r>
            <a:endParaRPr lang="en-US" altLang="zh-TW" sz="2800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  <a:p>
            <a:pPr indent="-457200">
              <a:buSzPts val="1100"/>
            </a:pPr>
            <a:r>
              <a:rPr lang="zh-TW" altLang="en-US" sz="2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保力龍膠</a:t>
            </a:r>
            <a:endParaRPr lang="en-US" altLang="zh-TW" sz="2800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  <a:p>
            <a:pPr indent="-457200">
              <a:buSzPts val="1100"/>
            </a:pPr>
            <a:r>
              <a:rPr lang="zh-TW" altLang="en-US" sz="2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捲尺</a:t>
            </a:r>
            <a:endParaRPr lang="en-US" altLang="zh-TW" sz="2800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  <a:p>
            <a:pPr indent="-457200">
              <a:buSzPts val="1100"/>
            </a:pPr>
            <a:r>
              <a:rPr lang="zh-TW" altLang="en-US" sz="2800" dirty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木</a:t>
            </a:r>
            <a:r>
              <a:rPr lang="zh-TW" altLang="en-US" sz="2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鎚</a:t>
            </a:r>
            <a:endParaRPr lang="en-US" altLang="zh-TW" sz="2800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  <a:p>
            <a:pPr indent="-457200">
              <a:buSzPts val="1100"/>
            </a:pPr>
            <a:r>
              <a:rPr lang="zh-TW" altLang="en-US" sz="2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釘子</a:t>
            </a:r>
            <a:endParaRPr lang="en-US" altLang="zh-TW" sz="2800" dirty="0" smtClean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  <a:p>
            <a:pPr indent="-457200">
              <a:buSzPts val="1100"/>
            </a:pPr>
            <a:endParaRPr lang="zh-TW" altLang="en-US" sz="2800" dirty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1" name="Google Shape;611;p58"/>
          <p:cNvGrpSpPr/>
          <p:nvPr/>
        </p:nvGrpSpPr>
        <p:grpSpPr>
          <a:xfrm rot="-10678613">
            <a:off x="4377347" y="4460351"/>
            <a:ext cx="3899026" cy="370003"/>
            <a:chOff x="674475" y="1303275"/>
            <a:chExt cx="3899325" cy="716475"/>
          </a:xfrm>
        </p:grpSpPr>
        <p:sp>
          <p:nvSpPr>
            <p:cNvPr id="612" name="Google Shape;612;p58"/>
            <p:cNvSpPr/>
            <p:nvPr/>
          </p:nvSpPr>
          <p:spPr>
            <a:xfrm>
              <a:off x="1265025" y="1777125"/>
              <a:ext cx="175650" cy="177725"/>
            </a:xfrm>
            <a:custGeom>
              <a:avLst/>
              <a:gdLst/>
              <a:ahLst/>
              <a:cxnLst/>
              <a:rect l="l" t="t" r="r" b="b"/>
              <a:pathLst>
                <a:path w="7026" h="7109" extrusionOk="0">
                  <a:moveTo>
                    <a:pt x="4501" y="1"/>
                  </a:moveTo>
                  <a:cubicBezTo>
                    <a:pt x="1953" y="1"/>
                    <a:pt x="1" y="2251"/>
                    <a:pt x="1" y="3656"/>
                  </a:cubicBezTo>
                  <a:cubicBezTo>
                    <a:pt x="1" y="5049"/>
                    <a:pt x="1858" y="7109"/>
                    <a:pt x="4394" y="7109"/>
                  </a:cubicBezTo>
                  <a:cubicBezTo>
                    <a:pt x="6942" y="7109"/>
                    <a:pt x="4835" y="5049"/>
                    <a:pt x="4835" y="3656"/>
                  </a:cubicBezTo>
                  <a:cubicBezTo>
                    <a:pt x="4835" y="2263"/>
                    <a:pt x="7025" y="1"/>
                    <a:pt x="4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58"/>
            <p:cNvSpPr/>
            <p:nvPr/>
          </p:nvSpPr>
          <p:spPr>
            <a:xfrm>
              <a:off x="1238525" y="1740525"/>
              <a:ext cx="53025" cy="28000"/>
            </a:xfrm>
            <a:custGeom>
              <a:avLst/>
              <a:gdLst/>
              <a:ahLst/>
              <a:cxnLst/>
              <a:rect l="l" t="t" r="r" b="b"/>
              <a:pathLst>
                <a:path w="2121" h="1120" extrusionOk="0">
                  <a:moveTo>
                    <a:pt x="1061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70"/>
                    <a:pt x="477" y="1120"/>
                    <a:pt x="1061" y="1120"/>
                  </a:cubicBezTo>
                  <a:cubicBezTo>
                    <a:pt x="1644" y="1120"/>
                    <a:pt x="2120" y="870"/>
                    <a:pt x="2120" y="560"/>
                  </a:cubicBezTo>
                  <a:cubicBezTo>
                    <a:pt x="2120" y="250"/>
                    <a:pt x="1644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58"/>
            <p:cNvSpPr/>
            <p:nvPr/>
          </p:nvSpPr>
          <p:spPr>
            <a:xfrm>
              <a:off x="1196575" y="178427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1"/>
                  </a:moveTo>
                  <a:cubicBezTo>
                    <a:pt x="476" y="1"/>
                    <a:pt x="0" y="251"/>
                    <a:pt x="0" y="572"/>
                  </a:cubicBezTo>
                  <a:cubicBezTo>
                    <a:pt x="0" y="882"/>
                    <a:pt x="476" y="1132"/>
                    <a:pt x="1060" y="1132"/>
                  </a:cubicBezTo>
                  <a:cubicBezTo>
                    <a:pt x="1643" y="1132"/>
                    <a:pt x="2119" y="882"/>
                    <a:pt x="2119" y="572"/>
                  </a:cubicBezTo>
                  <a:cubicBezTo>
                    <a:pt x="2119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58"/>
            <p:cNvSpPr/>
            <p:nvPr/>
          </p:nvSpPr>
          <p:spPr>
            <a:xfrm>
              <a:off x="1196575" y="1865825"/>
              <a:ext cx="53000" cy="28325"/>
            </a:xfrm>
            <a:custGeom>
              <a:avLst/>
              <a:gdLst/>
              <a:ahLst/>
              <a:cxnLst/>
              <a:rect l="l" t="t" r="r" b="b"/>
              <a:pathLst>
                <a:path w="2120" h="1133" extrusionOk="0">
                  <a:moveTo>
                    <a:pt x="1060" y="1"/>
                  </a:moveTo>
                  <a:cubicBezTo>
                    <a:pt x="476" y="1"/>
                    <a:pt x="0" y="251"/>
                    <a:pt x="0" y="561"/>
                  </a:cubicBezTo>
                  <a:cubicBezTo>
                    <a:pt x="0" y="870"/>
                    <a:pt x="476" y="1132"/>
                    <a:pt x="1060" y="1132"/>
                  </a:cubicBezTo>
                  <a:cubicBezTo>
                    <a:pt x="1643" y="1132"/>
                    <a:pt x="2119" y="870"/>
                    <a:pt x="2119" y="561"/>
                  </a:cubicBezTo>
                  <a:cubicBezTo>
                    <a:pt x="2119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58"/>
            <p:cNvSpPr/>
            <p:nvPr/>
          </p:nvSpPr>
          <p:spPr>
            <a:xfrm>
              <a:off x="1223050" y="1947700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49" y="0"/>
                  </a:moveTo>
                  <a:cubicBezTo>
                    <a:pt x="465" y="0"/>
                    <a:pt x="1" y="250"/>
                    <a:pt x="1" y="560"/>
                  </a:cubicBezTo>
                  <a:cubicBezTo>
                    <a:pt x="1" y="869"/>
                    <a:pt x="465" y="1131"/>
                    <a:pt x="1049" y="1131"/>
                  </a:cubicBezTo>
                  <a:cubicBezTo>
                    <a:pt x="1644" y="1131"/>
                    <a:pt x="2108" y="869"/>
                    <a:pt x="2108" y="560"/>
                  </a:cubicBezTo>
                  <a:cubicBezTo>
                    <a:pt x="2108" y="250"/>
                    <a:pt x="1644" y="0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58"/>
            <p:cNvSpPr/>
            <p:nvPr/>
          </p:nvSpPr>
          <p:spPr>
            <a:xfrm>
              <a:off x="742950" y="1340475"/>
              <a:ext cx="175925" cy="177425"/>
            </a:xfrm>
            <a:custGeom>
              <a:avLst/>
              <a:gdLst/>
              <a:ahLst/>
              <a:cxnLst/>
              <a:rect l="l" t="t" r="r" b="b"/>
              <a:pathLst>
                <a:path w="7037" h="7097" extrusionOk="0">
                  <a:moveTo>
                    <a:pt x="4501" y="0"/>
                  </a:moveTo>
                  <a:cubicBezTo>
                    <a:pt x="1953" y="0"/>
                    <a:pt x="0" y="2251"/>
                    <a:pt x="0" y="3644"/>
                  </a:cubicBezTo>
                  <a:cubicBezTo>
                    <a:pt x="0" y="5037"/>
                    <a:pt x="1845" y="7097"/>
                    <a:pt x="4393" y="7097"/>
                  </a:cubicBezTo>
                  <a:cubicBezTo>
                    <a:pt x="6941" y="7097"/>
                    <a:pt x="4846" y="5049"/>
                    <a:pt x="4846" y="3644"/>
                  </a:cubicBezTo>
                  <a:cubicBezTo>
                    <a:pt x="4846" y="2251"/>
                    <a:pt x="7037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58"/>
            <p:cNvSpPr/>
            <p:nvPr/>
          </p:nvSpPr>
          <p:spPr>
            <a:xfrm>
              <a:off x="716450" y="130327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31"/>
                    <a:pt x="1060" y="1131"/>
                  </a:cubicBezTo>
                  <a:cubicBezTo>
                    <a:pt x="1643" y="1131"/>
                    <a:pt x="2120" y="869"/>
                    <a:pt x="2120" y="560"/>
                  </a:cubicBezTo>
                  <a:cubicBezTo>
                    <a:pt x="2120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58"/>
            <p:cNvSpPr/>
            <p:nvPr/>
          </p:nvSpPr>
          <p:spPr>
            <a:xfrm>
              <a:off x="674475" y="134702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7" y="0"/>
                    <a:pt x="1" y="262"/>
                    <a:pt x="1" y="572"/>
                  </a:cubicBezTo>
                  <a:cubicBezTo>
                    <a:pt x="1" y="881"/>
                    <a:pt x="477" y="1131"/>
                    <a:pt x="1060" y="1131"/>
                  </a:cubicBezTo>
                  <a:cubicBezTo>
                    <a:pt x="1644" y="1131"/>
                    <a:pt x="2120" y="881"/>
                    <a:pt x="2120" y="572"/>
                  </a:cubicBezTo>
                  <a:cubicBezTo>
                    <a:pt x="2120" y="262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58"/>
            <p:cNvSpPr/>
            <p:nvPr/>
          </p:nvSpPr>
          <p:spPr>
            <a:xfrm>
              <a:off x="674475" y="142887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1"/>
                  </a:moveTo>
                  <a:cubicBezTo>
                    <a:pt x="477" y="1"/>
                    <a:pt x="1" y="263"/>
                    <a:pt x="1" y="572"/>
                  </a:cubicBezTo>
                  <a:cubicBezTo>
                    <a:pt x="1" y="882"/>
                    <a:pt x="477" y="1132"/>
                    <a:pt x="1060" y="1132"/>
                  </a:cubicBezTo>
                  <a:cubicBezTo>
                    <a:pt x="1644" y="1132"/>
                    <a:pt x="2120" y="882"/>
                    <a:pt x="2120" y="572"/>
                  </a:cubicBezTo>
                  <a:cubicBezTo>
                    <a:pt x="2120" y="263"/>
                    <a:pt x="1644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58"/>
            <p:cNvSpPr/>
            <p:nvPr/>
          </p:nvSpPr>
          <p:spPr>
            <a:xfrm>
              <a:off x="700975" y="151042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76" y="1"/>
                    <a:pt x="0" y="251"/>
                    <a:pt x="0" y="560"/>
                  </a:cubicBezTo>
                  <a:cubicBezTo>
                    <a:pt x="0" y="882"/>
                    <a:pt x="476" y="1132"/>
                    <a:pt x="1060" y="1132"/>
                  </a:cubicBezTo>
                  <a:cubicBezTo>
                    <a:pt x="1643" y="1132"/>
                    <a:pt x="2108" y="882"/>
                    <a:pt x="2108" y="560"/>
                  </a:cubicBezTo>
                  <a:cubicBezTo>
                    <a:pt x="2108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58"/>
            <p:cNvSpPr/>
            <p:nvPr/>
          </p:nvSpPr>
          <p:spPr>
            <a:xfrm>
              <a:off x="2309500" y="1821475"/>
              <a:ext cx="175350" cy="177425"/>
            </a:xfrm>
            <a:custGeom>
              <a:avLst/>
              <a:gdLst/>
              <a:ahLst/>
              <a:cxnLst/>
              <a:rect l="l" t="t" r="r" b="b"/>
              <a:pathLst>
                <a:path w="7014" h="7097" extrusionOk="0">
                  <a:moveTo>
                    <a:pt x="4509" y="1"/>
                  </a:moveTo>
                  <a:cubicBezTo>
                    <a:pt x="4503" y="1"/>
                    <a:pt x="4496" y="1"/>
                    <a:pt x="4489" y="1"/>
                  </a:cubicBezTo>
                  <a:cubicBezTo>
                    <a:pt x="1953" y="1"/>
                    <a:pt x="1" y="2251"/>
                    <a:pt x="1" y="3644"/>
                  </a:cubicBezTo>
                  <a:cubicBezTo>
                    <a:pt x="1" y="5049"/>
                    <a:pt x="1846" y="7097"/>
                    <a:pt x="4394" y="7097"/>
                  </a:cubicBezTo>
                  <a:cubicBezTo>
                    <a:pt x="6930" y="7097"/>
                    <a:pt x="4835" y="5049"/>
                    <a:pt x="4835" y="3644"/>
                  </a:cubicBezTo>
                  <a:cubicBezTo>
                    <a:pt x="4835" y="2255"/>
                    <a:pt x="7014" y="1"/>
                    <a:pt x="4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58"/>
            <p:cNvSpPr/>
            <p:nvPr/>
          </p:nvSpPr>
          <p:spPr>
            <a:xfrm>
              <a:off x="2283000" y="1784275"/>
              <a:ext cx="53025" cy="28300"/>
            </a:xfrm>
            <a:custGeom>
              <a:avLst/>
              <a:gdLst/>
              <a:ahLst/>
              <a:cxnLst/>
              <a:rect l="l" t="t" r="r" b="b"/>
              <a:pathLst>
                <a:path w="2121" h="1132" extrusionOk="0">
                  <a:moveTo>
                    <a:pt x="1061" y="1"/>
                  </a:moveTo>
                  <a:cubicBezTo>
                    <a:pt x="477" y="1"/>
                    <a:pt x="1" y="251"/>
                    <a:pt x="1" y="572"/>
                  </a:cubicBezTo>
                  <a:cubicBezTo>
                    <a:pt x="1" y="882"/>
                    <a:pt x="477" y="1132"/>
                    <a:pt x="1061" y="1132"/>
                  </a:cubicBezTo>
                  <a:cubicBezTo>
                    <a:pt x="1644" y="1132"/>
                    <a:pt x="2120" y="882"/>
                    <a:pt x="2120" y="572"/>
                  </a:cubicBezTo>
                  <a:cubicBezTo>
                    <a:pt x="2120" y="251"/>
                    <a:pt x="1644" y="1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58"/>
            <p:cNvSpPr/>
            <p:nvPr/>
          </p:nvSpPr>
          <p:spPr>
            <a:xfrm>
              <a:off x="2241050" y="182832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65" y="1"/>
                    <a:pt x="0" y="251"/>
                    <a:pt x="0" y="560"/>
                  </a:cubicBezTo>
                  <a:cubicBezTo>
                    <a:pt x="0" y="870"/>
                    <a:pt x="465" y="1132"/>
                    <a:pt x="1060" y="1132"/>
                  </a:cubicBezTo>
                  <a:cubicBezTo>
                    <a:pt x="1643" y="1132"/>
                    <a:pt x="2108" y="870"/>
                    <a:pt x="2108" y="560"/>
                  </a:cubicBezTo>
                  <a:cubicBezTo>
                    <a:pt x="2108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58"/>
            <p:cNvSpPr/>
            <p:nvPr/>
          </p:nvSpPr>
          <p:spPr>
            <a:xfrm>
              <a:off x="2241050" y="1910175"/>
              <a:ext cx="52700" cy="28325"/>
            </a:xfrm>
            <a:custGeom>
              <a:avLst/>
              <a:gdLst/>
              <a:ahLst/>
              <a:cxnLst/>
              <a:rect l="l" t="t" r="r" b="b"/>
              <a:pathLst>
                <a:path w="2108" h="1133" extrusionOk="0">
                  <a:moveTo>
                    <a:pt x="1060" y="1"/>
                  </a:moveTo>
                  <a:cubicBezTo>
                    <a:pt x="465" y="1"/>
                    <a:pt x="0" y="251"/>
                    <a:pt x="0" y="561"/>
                  </a:cubicBezTo>
                  <a:cubicBezTo>
                    <a:pt x="0" y="870"/>
                    <a:pt x="465" y="1132"/>
                    <a:pt x="1060" y="1132"/>
                  </a:cubicBezTo>
                  <a:cubicBezTo>
                    <a:pt x="1643" y="1132"/>
                    <a:pt x="2108" y="870"/>
                    <a:pt x="2108" y="561"/>
                  </a:cubicBezTo>
                  <a:cubicBezTo>
                    <a:pt x="2108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58"/>
            <p:cNvSpPr/>
            <p:nvPr/>
          </p:nvSpPr>
          <p:spPr>
            <a:xfrm>
              <a:off x="2267525" y="1991450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49" y="0"/>
                  </a:moveTo>
                  <a:cubicBezTo>
                    <a:pt x="465" y="0"/>
                    <a:pt x="1" y="262"/>
                    <a:pt x="1" y="572"/>
                  </a:cubicBezTo>
                  <a:cubicBezTo>
                    <a:pt x="1" y="881"/>
                    <a:pt x="465" y="1131"/>
                    <a:pt x="1049" y="1131"/>
                  </a:cubicBezTo>
                  <a:cubicBezTo>
                    <a:pt x="1632" y="1131"/>
                    <a:pt x="2108" y="881"/>
                    <a:pt x="2108" y="572"/>
                  </a:cubicBezTo>
                  <a:cubicBezTo>
                    <a:pt x="2108" y="262"/>
                    <a:pt x="1632" y="0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58"/>
            <p:cNvSpPr/>
            <p:nvPr/>
          </p:nvSpPr>
          <p:spPr>
            <a:xfrm>
              <a:off x="1787125" y="1384225"/>
              <a:ext cx="175650" cy="177725"/>
            </a:xfrm>
            <a:custGeom>
              <a:avLst/>
              <a:gdLst/>
              <a:ahLst/>
              <a:cxnLst/>
              <a:rect l="l" t="t" r="r" b="b"/>
              <a:pathLst>
                <a:path w="7026" h="7109" extrusionOk="0">
                  <a:moveTo>
                    <a:pt x="4509" y="1"/>
                  </a:moveTo>
                  <a:cubicBezTo>
                    <a:pt x="4502" y="1"/>
                    <a:pt x="4495" y="1"/>
                    <a:pt x="4489" y="1"/>
                  </a:cubicBezTo>
                  <a:cubicBezTo>
                    <a:pt x="1953" y="1"/>
                    <a:pt x="0" y="2251"/>
                    <a:pt x="0" y="3656"/>
                  </a:cubicBezTo>
                  <a:cubicBezTo>
                    <a:pt x="0" y="5049"/>
                    <a:pt x="1858" y="7109"/>
                    <a:pt x="4394" y="7109"/>
                  </a:cubicBezTo>
                  <a:cubicBezTo>
                    <a:pt x="6930" y="7109"/>
                    <a:pt x="4834" y="5049"/>
                    <a:pt x="4834" y="3656"/>
                  </a:cubicBezTo>
                  <a:cubicBezTo>
                    <a:pt x="4834" y="2255"/>
                    <a:pt x="7025" y="1"/>
                    <a:pt x="4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58"/>
            <p:cNvSpPr/>
            <p:nvPr/>
          </p:nvSpPr>
          <p:spPr>
            <a:xfrm>
              <a:off x="1760925" y="134702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7" y="0"/>
                    <a:pt x="0" y="262"/>
                    <a:pt x="0" y="572"/>
                  </a:cubicBezTo>
                  <a:cubicBezTo>
                    <a:pt x="0" y="881"/>
                    <a:pt x="477" y="1131"/>
                    <a:pt x="1060" y="1131"/>
                  </a:cubicBezTo>
                  <a:cubicBezTo>
                    <a:pt x="1643" y="1131"/>
                    <a:pt x="2120" y="881"/>
                    <a:pt x="2120" y="572"/>
                  </a:cubicBezTo>
                  <a:cubicBezTo>
                    <a:pt x="2120" y="262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58"/>
            <p:cNvSpPr/>
            <p:nvPr/>
          </p:nvSpPr>
          <p:spPr>
            <a:xfrm>
              <a:off x="1718650" y="1391075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60" y="0"/>
                  </a:moveTo>
                  <a:cubicBezTo>
                    <a:pt x="465" y="0"/>
                    <a:pt x="1" y="251"/>
                    <a:pt x="1" y="560"/>
                  </a:cubicBezTo>
                  <a:cubicBezTo>
                    <a:pt x="1" y="870"/>
                    <a:pt x="465" y="1132"/>
                    <a:pt x="1060" y="1132"/>
                  </a:cubicBezTo>
                  <a:cubicBezTo>
                    <a:pt x="1644" y="1132"/>
                    <a:pt x="2108" y="870"/>
                    <a:pt x="2108" y="560"/>
                  </a:cubicBezTo>
                  <a:cubicBezTo>
                    <a:pt x="2108" y="251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58"/>
            <p:cNvSpPr/>
            <p:nvPr/>
          </p:nvSpPr>
          <p:spPr>
            <a:xfrm>
              <a:off x="1718650" y="1472925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60" y="1"/>
                  </a:moveTo>
                  <a:cubicBezTo>
                    <a:pt x="465" y="1"/>
                    <a:pt x="1" y="251"/>
                    <a:pt x="1" y="560"/>
                  </a:cubicBezTo>
                  <a:cubicBezTo>
                    <a:pt x="1" y="870"/>
                    <a:pt x="465" y="1132"/>
                    <a:pt x="1060" y="1132"/>
                  </a:cubicBezTo>
                  <a:cubicBezTo>
                    <a:pt x="1644" y="1132"/>
                    <a:pt x="2108" y="870"/>
                    <a:pt x="2108" y="560"/>
                  </a:cubicBezTo>
                  <a:cubicBezTo>
                    <a:pt x="2108" y="251"/>
                    <a:pt x="1644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58"/>
            <p:cNvSpPr/>
            <p:nvPr/>
          </p:nvSpPr>
          <p:spPr>
            <a:xfrm>
              <a:off x="1745450" y="1554500"/>
              <a:ext cx="52700" cy="28000"/>
            </a:xfrm>
            <a:custGeom>
              <a:avLst/>
              <a:gdLst/>
              <a:ahLst/>
              <a:cxnLst/>
              <a:rect l="l" t="t" r="r" b="b"/>
              <a:pathLst>
                <a:path w="2108" h="1120" extrusionOk="0">
                  <a:moveTo>
                    <a:pt x="1060" y="0"/>
                  </a:moveTo>
                  <a:cubicBezTo>
                    <a:pt x="465" y="0"/>
                    <a:pt x="0" y="250"/>
                    <a:pt x="0" y="560"/>
                  </a:cubicBezTo>
                  <a:cubicBezTo>
                    <a:pt x="0" y="869"/>
                    <a:pt x="465" y="1119"/>
                    <a:pt x="1060" y="1119"/>
                  </a:cubicBezTo>
                  <a:cubicBezTo>
                    <a:pt x="1643" y="1119"/>
                    <a:pt x="2108" y="869"/>
                    <a:pt x="2108" y="560"/>
                  </a:cubicBezTo>
                  <a:cubicBezTo>
                    <a:pt x="2108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58"/>
            <p:cNvSpPr/>
            <p:nvPr/>
          </p:nvSpPr>
          <p:spPr>
            <a:xfrm>
              <a:off x="3353375" y="1808100"/>
              <a:ext cx="176250" cy="177425"/>
            </a:xfrm>
            <a:custGeom>
              <a:avLst/>
              <a:gdLst/>
              <a:ahLst/>
              <a:cxnLst/>
              <a:rect l="l" t="t" r="r" b="b"/>
              <a:pathLst>
                <a:path w="7050" h="7097" extrusionOk="0">
                  <a:moveTo>
                    <a:pt x="4501" y="0"/>
                  </a:moveTo>
                  <a:cubicBezTo>
                    <a:pt x="1953" y="0"/>
                    <a:pt x="1" y="2250"/>
                    <a:pt x="1" y="3643"/>
                  </a:cubicBezTo>
                  <a:cubicBezTo>
                    <a:pt x="1" y="5048"/>
                    <a:pt x="1870" y="7096"/>
                    <a:pt x="4394" y="7096"/>
                  </a:cubicBezTo>
                  <a:cubicBezTo>
                    <a:pt x="6942" y="7096"/>
                    <a:pt x="4847" y="5048"/>
                    <a:pt x="4847" y="3643"/>
                  </a:cubicBezTo>
                  <a:cubicBezTo>
                    <a:pt x="4847" y="2250"/>
                    <a:pt x="7049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58"/>
            <p:cNvSpPr/>
            <p:nvPr/>
          </p:nvSpPr>
          <p:spPr>
            <a:xfrm>
              <a:off x="3327475" y="1770875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61" y="1"/>
                  </a:moveTo>
                  <a:cubicBezTo>
                    <a:pt x="465" y="1"/>
                    <a:pt x="1" y="251"/>
                    <a:pt x="1" y="560"/>
                  </a:cubicBezTo>
                  <a:cubicBezTo>
                    <a:pt x="1" y="882"/>
                    <a:pt x="465" y="1132"/>
                    <a:pt x="1061" y="1132"/>
                  </a:cubicBezTo>
                  <a:cubicBezTo>
                    <a:pt x="1644" y="1132"/>
                    <a:pt x="2108" y="882"/>
                    <a:pt x="2108" y="560"/>
                  </a:cubicBezTo>
                  <a:cubicBezTo>
                    <a:pt x="2108" y="251"/>
                    <a:pt x="1644" y="1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58"/>
            <p:cNvSpPr/>
            <p:nvPr/>
          </p:nvSpPr>
          <p:spPr>
            <a:xfrm>
              <a:off x="3284925" y="1814925"/>
              <a:ext cx="53000" cy="28025"/>
            </a:xfrm>
            <a:custGeom>
              <a:avLst/>
              <a:gdLst/>
              <a:ahLst/>
              <a:cxnLst/>
              <a:rect l="l" t="t" r="r" b="b"/>
              <a:pathLst>
                <a:path w="2120" h="1121" extrusionOk="0">
                  <a:moveTo>
                    <a:pt x="1060" y="1"/>
                  </a:moveTo>
                  <a:cubicBezTo>
                    <a:pt x="477" y="1"/>
                    <a:pt x="0" y="251"/>
                    <a:pt x="0" y="561"/>
                  </a:cubicBezTo>
                  <a:cubicBezTo>
                    <a:pt x="0" y="870"/>
                    <a:pt x="477" y="1120"/>
                    <a:pt x="1060" y="1120"/>
                  </a:cubicBezTo>
                  <a:cubicBezTo>
                    <a:pt x="1643" y="1120"/>
                    <a:pt x="2120" y="870"/>
                    <a:pt x="2120" y="561"/>
                  </a:cubicBezTo>
                  <a:cubicBezTo>
                    <a:pt x="2120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58"/>
            <p:cNvSpPr/>
            <p:nvPr/>
          </p:nvSpPr>
          <p:spPr>
            <a:xfrm>
              <a:off x="3284925" y="1896800"/>
              <a:ext cx="53000" cy="28000"/>
            </a:xfrm>
            <a:custGeom>
              <a:avLst/>
              <a:gdLst/>
              <a:ahLst/>
              <a:cxnLst/>
              <a:rect l="l" t="t" r="r" b="b"/>
              <a:pathLst>
                <a:path w="2120" h="1120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19"/>
                    <a:pt x="1060" y="1119"/>
                  </a:cubicBezTo>
                  <a:cubicBezTo>
                    <a:pt x="1643" y="1119"/>
                    <a:pt x="2120" y="869"/>
                    <a:pt x="2120" y="560"/>
                  </a:cubicBezTo>
                  <a:cubicBezTo>
                    <a:pt x="2120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58"/>
            <p:cNvSpPr/>
            <p:nvPr/>
          </p:nvSpPr>
          <p:spPr>
            <a:xfrm>
              <a:off x="3311700" y="1978650"/>
              <a:ext cx="53025" cy="28000"/>
            </a:xfrm>
            <a:custGeom>
              <a:avLst/>
              <a:gdLst/>
              <a:ahLst/>
              <a:cxnLst/>
              <a:rect l="l" t="t" r="r" b="b"/>
              <a:pathLst>
                <a:path w="2121" h="1120" extrusionOk="0">
                  <a:moveTo>
                    <a:pt x="1061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70"/>
                    <a:pt x="477" y="1120"/>
                    <a:pt x="1061" y="1120"/>
                  </a:cubicBezTo>
                  <a:cubicBezTo>
                    <a:pt x="1644" y="1120"/>
                    <a:pt x="2120" y="870"/>
                    <a:pt x="2120" y="560"/>
                  </a:cubicBezTo>
                  <a:cubicBezTo>
                    <a:pt x="2120" y="250"/>
                    <a:pt x="1644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58"/>
            <p:cNvSpPr/>
            <p:nvPr/>
          </p:nvSpPr>
          <p:spPr>
            <a:xfrm>
              <a:off x="2831600" y="1370825"/>
              <a:ext cx="175925" cy="177725"/>
            </a:xfrm>
            <a:custGeom>
              <a:avLst/>
              <a:gdLst/>
              <a:ahLst/>
              <a:cxnLst/>
              <a:rect l="l" t="t" r="r" b="b"/>
              <a:pathLst>
                <a:path w="7037" h="7109" extrusionOk="0">
                  <a:moveTo>
                    <a:pt x="4489" y="1"/>
                  </a:moveTo>
                  <a:cubicBezTo>
                    <a:pt x="1941" y="1"/>
                    <a:pt x="0" y="2251"/>
                    <a:pt x="0" y="3656"/>
                  </a:cubicBezTo>
                  <a:cubicBezTo>
                    <a:pt x="0" y="5049"/>
                    <a:pt x="1846" y="7109"/>
                    <a:pt x="4382" y="7109"/>
                  </a:cubicBezTo>
                  <a:cubicBezTo>
                    <a:pt x="6930" y="7109"/>
                    <a:pt x="4834" y="5049"/>
                    <a:pt x="4834" y="3656"/>
                  </a:cubicBezTo>
                  <a:cubicBezTo>
                    <a:pt x="4834" y="2251"/>
                    <a:pt x="7037" y="1"/>
                    <a:pt x="4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58"/>
            <p:cNvSpPr/>
            <p:nvPr/>
          </p:nvSpPr>
          <p:spPr>
            <a:xfrm>
              <a:off x="2805400" y="133362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77" y="1"/>
                    <a:pt x="0" y="263"/>
                    <a:pt x="0" y="572"/>
                  </a:cubicBezTo>
                  <a:cubicBezTo>
                    <a:pt x="0" y="882"/>
                    <a:pt x="477" y="1132"/>
                    <a:pt x="1060" y="1132"/>
                  </a:cubicBezTo>
                  <a:cubicBezTo>
                    <a:pt x="1643" y="1132"/>
                    <a:pt x="2108" y="882"/>
                    <a:pt x="2108" y="572"/>
                  </a:cubicBezTo>
                  <a:cubicBezTo>
                    <a:pt x="2108" y="263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58"/>
            <p:cNvSpPr/>
            <p:nvPr/>
          </p:nvSpPr>
          <p:spPr>
            <a:xfrm>
              <a:off x="2763125" y="1377975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48" y="1"/>
                  </a:moveTo>
                  <a:cubicBezTo>
                    <a:pt x="465" y="1"/>
                    <a:pt x="1" y="251"/>
                    <a:pt x="1" y="572"/>
                  </a:cubicBezTo>
                  <a:cubicBezTo>
                    <a:pt x="1" y="882"/>
                    <a:pt x="465" y="1132"/>
                    <a:pt x="1048" y="1132"/>
                  </a:cubicBezTo>
                  <a:cubicBezTo>
                    <a:pt x="1632" y="1132"/>
                    <a:pt x="2108" y="882"/>
                    <a:pt x="2108" y="572"/>
                  </a:cubicBezTo>
                  <a:cubicBezTo>
                    <a:pt x="2108" y="251"/>
                    <a:pt x="1632" y="1"/>
                    <a:pt x="1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58"/>
            <p:cNvSpPr/>
            <p:nvPr/>
          </p:nvSpPr>
          <p:spPr>
            <a:xfrm>
              <a:off x="2763125" y="1459525"/>
              <a:ext cx="52725" cy="28325"/>
            </a:xfrm>
            <a:custGeom>
              <a:avLst/>
              <a:gdLst/>
              <a:ahLst/>
              <a:cxnLst/>
              <a:rect l="l" t="t" r="r" b="b"/>
              <a:pathLst>
                <a:path w="2109" h="1133" extrusionOk="0">
                  <a:moveTo>
                    <a:pt x="1048" y="1"/>
                  </a:moveTo>
                  <a:cubicBezTo>
                    <a:pt x="465" y="1"/>
                    <a:pt x="1" y="251"/>
                    <a:pt x="1" y="561"/>
                  </a:cubicBezTo>
                  <a:cubicBezTo>
                    <a:pt x="1" y="870"/>
                    <a:pt x="465" y="1132"/>
                    <a:pt x="1048" y="1132"/>
                  </a:cubicBezTo>
                  <a:cubicBezTo>
                    <a:pt x="1632" y="1132"/>
                    <a:pt x="2108" y="870"/>
                    <a:pt x="2108" y="561"/>
                  </a:cubicBezTo>
                  <a:cubicBezTo>
                    <a:pt x="2108" y="251"/>
                    <a:pt x="1632" y="1"/>
                    <a:pt x="1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58"/>
            <p:cNvSpPr/>
            <p:nvPr/>
          </p:nvSpPr>
          <p:spPr>
            <a:xfrm>
              <a:off x="2789325" y="1541400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31"/>
                    <a:pt x="1060" y="1131"/>
                  </a:cubicBezTo>
                  <a:cubicBezTo>
                    <a:pt x="1644" y="1131"/>
                    <a:pt x="2120" y="869"/>
                    <a:pt x="2120" y="560"/>
                  </a:cubicBezTo>
                  <a:cubicBezTo>
                    <a:pt x="2120" y="250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58"/>
            <p:cNvSpPr/>
            <p:nvPr/>
          </p:nvSpPr>
          <p:spPr>
            <a:xfrm>
              <a:off x="4397850" y="1791425"/>
              <a:ext cx="175950" cy="177425"/>
            </a:xfrm>
            <a:custGeom>
              <a:avLst/>
              <a:gdLst/>
              <a:ahLst/>
              <a:cxnLst/>
              <a:rect l="l" t="t" r="r" b="b"/>
              <a:pathLst>
                <a:path w="7038" h="7097" extrusionOk="0">
                  <a:moveTo>
                    <a:pt x="4501" y="0"/>
                  </a:moveTo>
                  <a:cubicBezTo>
                    <a:pt x="1953" y="0"/>
                    <a:pt x="1" y="2251"/>
                    <a:pt x="1" y="3644"/>
                  </a:cubicBezTo>
                  <a:cubicBezTo>
                    <a:pt x="1" y="5037"/>
                    <a:pt x="1846" y="7096"/>
                    <a:pt x="4394" y="7096"/>
                  </a:cubicBezTo>
                  <a:cubicBezTo>
                    <a:pt x="6930" y="7096"/>
                    <a:pt x="4835" y="5037"/>
                    <a:pt x="4835" y="3644"/>
                  </a:cubicBezTo>
                  <a:cubicBezTo>
                    <a:pt x="4835" y="2251"/>
                    <a:pt x="7037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58"/>
            <p:cNvSpPr/>
            <p:nvPr/>
          </p:nvSpPr>
          <p:spPr>
            <a:xfrm>
              <a:off x="4371675" y="175422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6" y="0"/>
                    <a:pt x="0" y="250"/>
                    <a:pt x="0" y="560"/>
                  </a:cubicBezTo>
                  <a:cubicBezTo>
                    <a:pt x="0" y="869"/>
                    <a:pt x="476" y="1131"/>
                    <a:pt x="1060" y="1131"/>
                  </a:cubicBezTo>
                  <a:cubicBezTo>
                    <a:pt x="1643" y="1131"/>
                    <a:pt x="2119" y="869"/>
                    <a:pt x="2119" y="560"/>
                  </a:cubicBezTo>
                  <a:cubicBezTo>
                    <a:pt x="2119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58"/>
            <p:cNvSpPr/>
            <p:nvPr/>
          </p:nvSpPr>
          <p:spPr>
            <a:xfrm>
              <a:off x="4329400" y="179857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31"/>
                    <a:pt x="1060" y="1131"/>
                  </a:cubicBezTo>
                  <a:cubicBezTo>
                    <a:pt x="1643" y="1131"/>
                    <a:pt x="2108" y="869"/>
                    <a:pt x="2108" y="560"/>
                  </a:cubicBezTo>
                  <a:cubicBezTo>
                    <a:pt x="2108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58"/>
            <p:cNvSpPr/>
            <p:nvPr/>
          </p:nvSpPr>
          <p:spPr>
            <a:xfrm>
              <a:off x="4329400" y="187982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77" y="1"/>
                    <a:pt x="0" y="262"/>
                    <a:pt x="0" y="572"/>
                  </a:cubicBezTo>
                  <a:cubicBezTo>
                    <a:pt x="0" y="882"/>
                    <a:pt x="477" y="1132"/>
                    <a:pt x="1060" y="1132"/>
                  </a:cubicBezTo>
                  <a:cubicBezTo>
                    <a:pt x="1643" y="1132"/>
                    <a:pt x="2108" y="882"/>
                    <a:pt x="2108" y="572"/>
                  </a:cubicBezTo>
                  <a:cubicBezTo>
                    <a:pt x="2108" y="262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58"/>
            <p:cNvSpPr/>
            <p:nvPr/>
          </p:nvSpPr>
          <p:spPr>
            <a:xfrm>
              <a:off x="4355900" y="196167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64" y="1"/>
                    <a:pt x="0" y="263"/>
                    <a:pt x="0" y="572"/>
                  </a:cubicBezTo>
                  <a:cubicBezTo>
                    <a:pt x="0" y="882"/>
                    <a:pt x="464" y="1132"/>
                    <a:pt x="1060" y="1132"/>
                  </a:cubicBezTo>
                  <a:cubicBezTo>
                    <a:pt x="1643" y="1132"/>
                    <a:pt x="2107" y="882"/>
                    <a:pt x="2107" y="572"/>
                  </a:cubicBezTo>
                  <a:cubicBezTo>
                    <a:pt x="2107" y="263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58"/>
            <p:cNvSpPr/>
            <p:nvPr/>
          </p:nvSpPr>
          <p:spPr>
            <a:xfrm>
              <a:off x="3875775" y="1354175"/>
              <a:ext cx="176225" cy="177425"/>
            </a:xfrm>
            <a:custGeom>
              <a:avLst/>
              <a:gdLst/>
              <a:ahLst/>
              <a:cxnLst/>
              <a:rect l="l" t="t" r="r" b="b"/>
              <a:pathLst>
                <a:path w="7049" h="7097" extrusionOk="0">
                  <a:moveTo>
                    <a:pt x="4501" y="0"/>
                  </a:moveTo>
                  <a:cubicBezTo>
                    <a:pt x="1953" y="0"/>
                    <a:pt x="0" y="2250"/>
                    <a:pt x="0" y="3643"/>
                  </a:cubicBezTo>
                  <a:cubicBezTo>
                    <a:pt x="0" y="5048"/>
                    <a:pt x="1870" y="7096"/>
                    <a:pt x="4394" y="7096"/>
                  </a:cubicBezTo>
                  <a:cubicBezTo>
                    <a:pt x="6942" y="7096"/>
                    <a:pt x="4846" y="5048"/>
                    <a:pt x="4846" y="3643"/>
                  </a:cubicBezTo>
                  <a:cubicBezTo>
                    <a:pt x="4846" y="2262"/>
                    <a:pt x="7049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58"/>
            <p:cNvSpPr/>
            <p:nvPr/>
          </p:nvSpPr>
          <p:spPr>
            <a:xfrm>
              <a:off x="3849575" y="1317250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48" y="1"/>
                  </a:moveTo>
                  <a:cubicBezTo>
                    <a:pt x="465" y="1"/>
                    <a:pt x="1" y="263"/>
                    <a:pt x="1" y="572"/>
                  </a:cubicBezTo>
                  <a:cubicBezTo>
                    <a:pt x="1" y="882"/>
                    <a:pt x="465" y="1132"/>
                    <a:pt x="1048" y="1132"/>
                  </a:cubicBezTo>
                  <a:cubicBezTo>
                    <a:pt x="1632" y="1132"/>
                    <a:pt x="2108" y="882"/>
                    <a:pt x="2108" y="572"/>
                  </a:cubicBezTo>
                  <a:cubicBezTo>
                    <a:pt x="2108" y="263"/>
                    <a:pt x="1632" y="1"/>
                    <a:pt x="1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58"/>
            <p:cNvSpPr/>
            <p:nvPr/>
          </p:nvSpPr>
          <p:spPr>
            <a:xfrm>
              <a:off x="3807300" y="1361300"/>
              <a:ext cx="53025" cy="28300"/>
            </a:xfrm>
            <a:custGeom>
              <a:avLst/>
              <a:gdLst/>
              <a:ahLst/>
              <a:cxnLst/>
              <a:rect l="l" t="t" r="r" b="b"/>
              <a:pathLst>
                <a:path w="2121" h="1132" extrusionOk="0">
                  <a:moveTo>
                    <a:pt x="1061" y="1"/>
                  </a:moveTo>
                  <a:cubicBezTo>
                    <a:pt x="477" y="1"/>
                    <a:pt x="1" y="251"/>
                    <a:pt x="1" y="560"/>
                  </a:cubicBezTo>
                  <a:cubicBezTo>
                    <a:pt x="1" y="870"/>
                    <a:pt x="477" y="1132"/>
                    <a:pt x="1061" y="1132"/>
                  </a:cubicBezTo>
                  <a:cubicBezTo>
                    <a:pt x="1644" y="1132"/>
                    <a:pt x="2120" y="870"/>
                    <a:pt x="2120" y="560"/>
                  </a:cubicBezTo>
                  <a:cubicBezTo>
                    <a:pt x="2120" y="251"/>
                    <a:pt x="1644" y="1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58"/>
            <p:cNvSpPr/>
            <p:nvPr/>
          </p:nvSpPr>
          <p:spPr>
            <a:xfrm>
              <a:off x="3807300" y="1442875"/>
              <a:ext cx="53025" cy="28000"/>
            </a:xfrm>
            <a:custGeom>
              <a:avLst/>
              <a:gdLst/>
              <a:ahLst/>
              <a:cxnLst/>
              <a:rect l="l" t="t" r="r" b="b"/>
              <a:pathLst>
                <a:path w="2121" h="1120" extrusionOk="0">
                  <a:moveTo>
                    <a:pt x="1061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69"/>
                    <a:pt x="477" y="1119"/>
                    <a:pt x="1061" y="1119"/>
                  </a:cubicBezTo>
                  <a:cubicBezTo>
                    <a:pt x="1644" y="1119"/>
                    <a:pt x="2120" y="869"/>
                    <a:pt x="2120" y="560"/>
                  </a:cubicBezTo>
                  <a:cubicBezTo>
                    <a:pt x="2120" y="250"/>
                    <a:pt x="1644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58"/>
            <p:cNvSpPr/>
            <p:nvPr/>
          </p:nvSpPr>
          <p:spPr>
            <a:xfrm>
              <a:off x="3833800" y="1524725"/>
              <a:ext cx="52700" cy="28000"/>
            </a:xfrm>
            <a:custGeom>
              <a:avLst/>
              <a:gdLst/>
              <a:ahLst/>
              <a:cxnLst/>
              <a:rect l="l" t="t" r="r" b="b"/>
              <a:pathLst>
                <a:path w="2108" h="1120" extrusionOk="0">
                  <a:moveTo>
                    <a:pt x="1060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70"/>
                    <a:pt x="477" y="1120"/>
                    <a:pt x="1060" y="1120"/>
                  </a:cubicBezTo>
                  <a:cubicBezTo>
                    <a:pt x="1644" y="1120"/>
                    <a:pt x="2108" y="870"/>
                    <a:pt x="2108" y="560"/>
                  </a:cubicBezTo>
                  <a:cubicBezTo>
                    <a:pt x="2108" y="250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2" name="Google Shape;652;p58"/>
          <p:cNvGrpSpPr/>
          <p:nvPr/>
        </p:nvGrpSpPr>
        <p:grpSpPr>
          <a:xfrm rot="-10678613">
            <a:off x="3941859" y="4655381"/>
            <a:ext cx="244681" cy="102535"/>
            <a:chOff x="3807300" y="1354175"/>
            <a:chExt cx="244700" cy="198550"/>
          </a:xfrm>
        </p:grpSpPr>
        <p:sp>
          <p:nvSpPr>
            <p:cNvPr id="653" name="Google Shape;653;p58"/>
            <p:cNvSpPr/>
            <p:nvPr/>
          </p:nvSpPr>
          <p:spPr>
            <a:xfrm>
              <a:off x="3875775" y="1354175"/>
              <a:ext cx="176225" cy="177425"/>
            </a:xfrm>
            <a:custGeom>
              <a:avLst/>
              <a:gdLst/>
              <a:ahLst/>
              <a:cxnLst/>
              <a:rect l="l" t="t" r="r" b="b"/>
              <a:pathLst>
                <a:path w="7049" h="7097" extrusionOk="0">
                  <a:moveTo>
                    <a:pt x="4501" y="0"/>
                  </a:moveTo>
                  <a:cubicBezTo>
                    <a:pt x="1953" y="0"/>
                    <a:pt x="0" y="2250"/>
                    <a:pt x="0" y="3643"/>
                  </a:cubicBezTo>
                  <a:cubicBezTo>
                    <a:pt x="0" y="5048"/>
                    <a:pt x="1870" y="7096"/>
                    <a:pt x="4394" y="7096"/>
                  </a:cubicBezTo>
                  <a:cubicBezTo>
                    <a:pt x="6942" y="7096"/>
                    <a:pt x="4846" y="5048"/>
                    <a:pt x="4846" y="3643"/>
                  </a:cubicBezTo>
                  <a:cubicBezTo>
                    <a:pt x="4846" y="2262"/>
                    <a:pt x="7049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58"/>
            <p:cNvSpPr/>
            <p:nvPr/>
          </p:nvSpPr>
          <p:spPr>
            <a:xfrm>
              <a:off x="3807300" y="1361300"/>
              <a:ext cx="53025" cy="28300"/>
            </a:xfrm>
            <a:custGeom>
              <a:avLst/>
              <a:gdLst/>
              <a:ahLst/>
              <a:cxnLst/>
              <a:rect l="l" t="t" r="r" b="b"/>
              <a:pathLst>
                <a:path w="2121" h="1132" extrusionOk="0">
                  <a:moveTo>
                    <a:pt x="1061" y="1"/>
                  </a:moveTo>
                  <a:cubicBezTo>
                    <a:pt x="477" y="1"/>
                    <a:pt x="1" y="251"/>
                    <a:pt x="1" y="560"/>
                  </a:cubicBezTo>
                  <a:cubicBezTo>
                    <a:pt x="1" y="870"/>
                    <a:pt x="477" y="1132"/>
                    <a:pt x="1061" y="1132"/>
                  </a:cubicBezTo>
                  <a:cubicBezTo>
                    <a:pt x="1644" y="1132"/>
                    <a:pt x="2120" y="870"/>
                    <a:pt x="2120" y="560"/>
                  </a:cubicBezTo>
                  <a:cubicBezTo>
                    <a:pt x="2120" y="251"/>
                    <a:pt x="1644" y="1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58"/>
            <p:cNvSpPr/>
            <p:nvPr/>
          </p:nvSpPr>
          <p:spPr>
            <a:xfrm>
              <a:off x="3807300" y="1442875"/>
              <a:ext cx="53025" cy="28000"/>
            </a:xfrm>
            <a:custGeom>
              <a:avLst/>
              <a:gdLst/>
              <a:ahLst/>
              <a:cxnLst/>
              <a:rect l="l" t="t" r="r" b="b"/>
              <a:pathLst>
                <a:path w="2121" h="1120" extrusionOk="0">
                  <a:moveTo>
                    <a:pt x="1061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69"/>
                    <a:pt x="477" y="1119"/>
                    <a:pt x="1061" y="1119"/>
                  </a:cubicBezTo>
                  <a:cubicBezTo>
                    <a:pt x="1644" y="1119"/>
                    <a:pt x="2120" y="869"/>
                    <a:pt x="2120" y="560"/>
                  </a:cubicBezTo>
                  <a:cubicBezTo>
                    <a:pt x="2120" y="250"/>
                    <a:pt x="1644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58"/>
            <p:cNvSpPr/>
            <p:nvPr/>
          </p:nvSpPr>
          <p:spPr>
            <a:xfrm>
              <a:off x="3833800" y="1524725"/>
              <a:ext cx="52700" cy="28000"/>
            </a:xfrm>
            <a:custGeom>
              <a:avLst/>
              <a:gdLst/>
              <a:ahLst/>
              <a:cxnLst/>
              <a:rect l="l" t="t" r="r" b="b"/>
              <a:pathLst>
                <a:path w="2108" h="1120" extrusionOk="0">
                  <a:moveTo>
                    <a:pt x="1060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70"/>
                    <a:pt x="477" y="1120"/>
                    <a:pt x="1060" y="1120"/>
                  </a:cubicBezTo>
                  <a:cubicBezTo>
                    <a:pt x="1644" y="1120"/>
                    <a:pt x="2108" y="870"/>
                    <a:pt x="2108" y="560"/>
                  </a:cubicBezTo>
                  <a:cubicBezTo>
                    <a:pt x="2108" y="250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995;p76"/>
          <p:cNvGrpSpPr/>
          <p:nvPr/>
        </p:nvGrpSpPr>
        <p:grpSpPr>
          <a:xfrm>
            <a:off x="611560" y="337712"/>
            <a:ext cx="2453729" cy="4294676"/>
            <a:chOff x="720004" y="308825"/>
            <a:chExt cx="2453729" cy="4294676"/>
          </a:xfrm>
        </p:grpSpPr>
        <p:pic>
          <p:nvPicPr>
            <p:cNvPr id="54" name="Google Shape;996;p7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20004" y="1521249"/>
              <a:ext cx="2453726" cy="30822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" name="Google Shape;997;p7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868800" y="308825"/>
              <a:ext cx="1304934" cy="101842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83456" y="2151930"/>
            <a:ext cx="2664296" cy="841800"/>
          </a:xfrm>
        </p:spPr>
        <p:txBody>
          <a:bodyPr/>
          <a:lstStyle/>
          <a:p>
            <a:r>
              <a:rPr lang="zh-TW" altLang="en-US" sz="6000" dirty="0">
                <a:latin typeface="標楷體" pitchFamily="65" charset="-120"/>
                <a:ea typeface="標楷體" pitchFamily="65" charset="-120"/>
              </a:rPr>
              <a:t>動工</a:t>
            </a:r>
            <a:endParaRPr lang="zh-TW" altLang="en-US" sz="600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4012441" y="3507854"/>
            <a:ext cx="3852000" cy="713400"/>
          </a:xfrm>
        </p:spPr>
        <p:txBody>
          <a:bodyPr/>
          <a:lstStyle/>
          <a:p>
            <a:r>
              <a:rPr lang="zh-TW" altLang="en-US" sz="1800" dirty="0"/>
              <a:t>開工大吉</a:t>
            </a:r>
          </a:p>
          <a:p>
            <a:endParaRPr lang="zh-TW" altLang="en-US" sz="1800" dirty="0"/>
          </a:p>
        </p:txBody>
      </p:sp>
      <p:sp>
        <p:nvSpPr>
          <p:cNvPr id="58" name="Google Shape;285;p41"/>
          <p:cNvSpPr/>
          <p:nvPr/>
        </p:nvSpPr>
        <p:spPr>
          <a:xfrm>
            <a:off x="3584753" y="-103102"/>
            <a:ext cx="1921416" cy="2217180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288;p41"/>
          <p:cNvSpPr txBox="1">
            <a:spLocks/>
          </p:cNvSpPr>
          <p:nvPr/>
        </p:nvSpPr>
        <p:spPr>
          <a:xfrm>
            <a:off x="3913674" y="1059018"/>
            <a:ext cx="1396800" cy="841800"/>
          </a:xfrm>
          <a:prstGeom prst="rect">
            <a:avLst/>
          </a:prstGeom>
        </p:spPr>
        <p:txBody>
          <a:bodyPr spcFirstLastPara="1" wrap="square" lIns="0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" sz="6000" dirty="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03</a:t>
            </a:r>
          </a:p>
        </p:txBody>
      </p:sp>
      <p:pic>
        <p:nvPicPr>
          <p:cNvPr id="60" name="Google Shape;28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13518">
            <a:off x="3970190" y="835016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286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7605731">
            <a:off x="4703713" y="380714"/>
            <a:ext cx="321100" cy="3409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1" name="Google Shape;1361;p99"/>
          <p:cNvGrpSpPr/>
          <p:nvPr/>
        </p:nvGrpSpPr>
        <p:grpSpPr>
          <a:xfrm rot="-126197" flipH="1">
            <a:off x="3561930" y="4549560"/>
            <a:ext cx="3458251" cy="525690"/>
            <a:chOff x="232392" y="4254493"/>
            <a:chExt cx="4602379" cy="778551"/>
          </a:xfrm>
        </p:grpSpPr>
        <p:grpSp>
          <p:nvGrpSpPr>
            <p:cNvPr id="1362" name="Google Shape;1362;p99"/>
            <p:cNvGrpSpPr/>
            <p:nvPr/>
          </p:nvGrpSpPr>
          <p:grpSpPr>
            <a:xfrm>
              <a:off x="874599" y="4254493"/>
              <a:ext cx="246059" cy="122844"/>
              <a:chOff x="919549" y="4408618"/>
              <a:chExt cx="246059" cy="122844"/>
            </a:xfrm>
          </p:grpSpPr>
          <p:sp>
            <p:nvSpPr>
              <p:cNvPr id="1363" name="Google Shape;1363;p99"/>
              <p:cNvSpPr/>
              <p:nvPr/>
            </p:nvSpPr>
            <p:spPr>
              <a:xfrm rot="10678613" flipH="1">
                <a:off x="988409" y="4416784"/>
                <a:ext cx="175637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109" extrusionOk="0">
                    <a:moveTo>
                      <a:pt x="4501" y="1"/>
                    </a:moveTo>
                    <a:cubicBezTo>
                      <a:pt x="1953" y="1"/>
                      <a:pt x="1" y="2251"/>
                      <a:pt x="1" y="3656"/>
                    </a:cubicBezTo>
                    <a:cubicBezTo>
                      <a:pt x="1" y="5049"/>
                      <a:pt x="1858" y="7109"/>
                      <a:pt x="4394" y="7109"/>
                    </a:cubicBezTo>
                    <a:cubicBezTo>
                      <a:pt x="6942" y="7109"/>
                      <a:pt x="4835" y="5049"/>
                      <a:pt x="4835" y="3656"/>
                    </a:cubicBezTo>
                    <a:cubicBezTo>
                      <a:pt x="4835" y="2263"/>
                      <a:pt x="7025" y="1"/>
                      <a:pt x="4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99"/>
              <p:cNvSpPr/>
              <p:nvPr/>
            </p:nvSpPr>
            <p:spPr>
              <a:xfrm rot="10678613" flipH="1">
                <a:off x="963994" y="4516070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1" y="1120"/>
                    </a:cubicBezTo>
                    <a:cubicBezTo>
                      <a:pt x="1644" y="1120"/>
                      <a:pt x="2120" y="870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99"/>
              <p:cNvSpPr/>
              <p:nvPr/>
            </p:nvSpPr>
            <p:spPr>
              <a:xfrm rot="10678613" flipH="1">
                <a:off x="921274" y="4494817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72"/>
                    </a:cubicBezTo>
                    <a:cubicBezTo>
                      <a:pt x="0" y="882"/>
                      <a:pt x="476" y="1132"/>
                      <a:pt x="1060" y="1132"/>
                    </a:cubicBezTo>
                    <a:cubicBezTo>
                      <a:pt x="1643" y="1132"/>
                      <a:pt x="2119" y="882"/>
                      <a:pt x="2119" y="572"/>
                    </a:cubicBezTo>
                    <a:cubicBezTo>
                      <a:pt x="2119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99"/>
              <p:cNvSpPr/>
              <p:nvPr/>
            </p:nvSpPr>
            <p:spPr>
              <a:xfrm rot="10678613" flipH="1">
                <a:off x="919790" y="4452716"/>
                <a:ext cx="52996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3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61"/>
                    </a:cubicBezTo>
                    <a:cubicBezTo>
                      <a:pt x="0" y="870"/>
                      <a:pt x="476" y="1132"/>
                      <a:pt x="1060" y="1132"/>
                    </a:cubicBezTo>
                    <a:cubicBezTo>
                      <a:pt x="1643" y="1132"/>
                      <a:pt x="2119" y="870"/>
                      <a:pt x="2119" y="561"/>
                    </a:cubicBezTo>
                    <a:cubicBezTo>
                      <a:pt x="2119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99"/>
              <p:cNvSpPr/>
              <p:nvPr/>
            </p:nvSpPr>
            <p:spPr>
              <a:xfrm rot="10678613" flipH="1">
                <a:off x="944757" y="440954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9" y="0"/>
                    </a:moveTo>
                    <a:cubicBezTo>
                      <a:pt x="465" y="0"/>
                      <a:pt x="1" y="250"/>
                      <a:pt x="1" y="560"/>
                    </a:cubicBezTo>
                    <a:cubicBezTo>
                      <a:pt x="1" y="869"/>
                      <a:pt x="465" y="1131"/>
                      <a:pt x="1049" y="1131"/>
                    </a:cubicBezTo>
                    <a:cubicBezTo>
                      <a:pt x="1644" y="1131"/>
                      <a:pt x="2108" y="869"/>
                      <a:pt x="2108" y="560"/>
                    </a:cubicBezTo>
                    <a:cubicBezTo>
                      <a:pt x="2108" y="250"/>
                      <a:pt x="1644" y="0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8" name="Google Shape;1368;p99"/>
            <p:cNvGrpSpPr/>
            <p:nvPr/>
          </p:nvGrpSpPr>
          <p:grpSpPr>
            <a:xfrm>
              <a:off x="232392" y="4542088"/>
              <a:ext cx="246353" cy="122830"/>
              <a:chOff x="405767" y="4652725"/>
              <a:chExt cx="246353" cy="122830"/>
            </a:xfrm>
          </p:grpSpPr>
          <p:sp>
            <p:nvSpPr>
              <p:cNvPr id="1369" name="Google Shape;1369;p99"/>
              <p:cNvSpPr/>
              <p:nvPr/>
            </p:nvSpPr>
            <p:spPr>
              <a:xfrm rot="10678613" flipH="1">
                <a:off x="474649" y="4660718"/>
                <a:ext cx="175912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37" h="7097" extrusionOk="0">
                    <a:moveTo>
                      <a:pt x="4501" y="0"/>
                    </a:moveTo>
                    <a:cubicBezTo>
                      <a:pt x="1953" y="0"/>
                      <a:pt x="0" y="2251"/>
                      <a:pt x="0" y="3644"/>
                    </a:cubicBezTo>
                    <a:cubicBezTo>
                      <a:pt x="0" y="5037"/>
                      <a:pt x="1845" y="7097"/>
                      <a:pt x="4393" y="7097"/>
                    </a:cubicBezTo>
                    <a:cubicBezTo>
                      <a:pt x="6941" y="7097"/>
                      <a:pt x="4846" y="5049"/>
                      <a:pt x="4846" y="3644"/>
                    </a:cubicBezTo>
                    <a:cubicBezTo>
                      <a:pt x="4846" y="2251"/>
                      <a:pt x="7037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99"/>
              <p:cNvSpPr/>
              <p:nvPr/>
            </p:nvSpPr>
            <p:spPr>
              <a:xfrm rot="10678613" flipH="1">
                <a:off x="450240" y="4760009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3" y="1131"/>
                      <a:pt x="2120" y="869"/>
                      <a:pt x="2120" y="560"/>
                    </a:cubicBezTo>
                    <a:cubicBezTo>
                      <a:pt x="2120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99"/>
              <p:cNvSpPr/>
              <p:nvPr/>
            </p:nvSpPr>
            <p:spPr>
              <a:xfrm rot="10678613" flipH="1">
                <a:off x="407498" y="4738912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1" y="262"/>
                      <a:pt x="1" y="572"/>
                    </a:cubicBezTo>
                    <a:cubicBezTo>
                      <a:pt x="1" y="881"/>
                      <a:pt x="477" y="1131"/>
                      <a:pt x="1060" y="1131"/>
                    </a:cubicBezTo>
                    <a:cubicBezTo>
                      <a:pt x="1644" y="1131"/>
                      <a:pt x="2120" y="881"/>
                      <a:pt x="2120" y="572"/>
                    </a:cubicBezTo>
                    <a:cubicBezTo>
                      <a:pt x="2120" y="262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99"/>
              <p:cNvSpPr/>
              <p:nvPr/>
            </p:nvSpPr>
            <p:spPr>
              <a:xfrm rot="10678613" flipH="1">
                <a:off x="406008" y="4696669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1"/>
                    </a:moveTo>
                    <a:cubicBezTo>
                      <a:pt x="477" y="1"/>
                      <a:pt x="1" y="263"/>
                      <a:pt x="1" y="572"/>
                    </a:cubicBezTo>
                    <a:cubicBezTo>
                      <a:pt x="1" y="882"/>
                      <a:pt x="477" y="1132"/>
                      <a:pt x="1060" y="1132"/>
                    </a:cubicBezTo>
                    <a:cubicBezTo>
                      <a:pt x="1644" y="1132"/>
                      <a:pt x="2120" y="882"/>
                      <a:pt x="2120" y="572"/>
                    </a:cubicBezTo>
                    <a:cubicBezTo>
                      <a:pt x="2120" y="263"/>
                      <a:pt x="1644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99"/>
              <p:cNvSpPr/>
              <p:nvPr/>
            </p:nvSpPr>
            <p:spPr>
              <a:xfrm rot="10678613" flipH="1">
                <a:off x="431006" y="4653651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60"/>
                    </a:cubicBezTo>
                    <a:cubicBezTo>
                      <a:pt x="0" y="882"/>
                      <a:pt x="476" y="1132"/>
                      <a:pt x="1060" y="1132"/>
                    </a:cubicBezTo>
                    <a:cubicBezTo>
                      <a:pt x="1643" y="1132"/>
                      <a:pt x="2108" y="882"/>
                      <a:pt x="2108" y="560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74" name="Google Shape;1374;p99"/>
            <p:cNvGrpSpPr/>
            <p:nvPr/>
          </p:nvGrpSpPr>
          <p:grpSpPr>
            <a:xfrm>
              <a:off x="1962486" y="4349168"/>
              <a:ext cx="245759" cy="122844"/>
              <a:chOff x="1962486" y="4349168"/>
              <a:chExt cx="245759" cy="122844"/>
            </a:xfrm>
          </p:grpSpPr>
          <p:sp>
            <p:nvSpPr>
              <p:cNvPr id="1375" name="Google Shape;1375;p99"/>
              <p:cNvSpPr/>
              <p:nvPr/>
            </p:nvSpPr>
            <p:spPr>
              <a:xfrm rot="10678613" flipH="1">
                <a:off x="2031348" y="4357185"/>
                <a:ext cx="175337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7097" extrusionOk="0">
                    <a:moveTo>
                      <a:pt x="4509" y="1"/>
                    </a:moveTo>
                    <a:cubicBezTo>
                      <a:pt x="4503" y="1"/>
                      <a:pt x="4496" y="1"/>
                      <a:pt x="4489" y="1"/>
                    </a:cubicBezTo>
                    <a:cubicBezTo>
                      <a:pt x="1953" y="1"/>
                      <a:pt x="1" y="2251"/>
                      <a:pt x="1" y="3644"/>
                    </a:cubicBezTo>
                    <a:cubicBezTo>
                      <a:pt x="1" y="5049"/>
                      <a:pt x="1846" y="7097"/>
                      <a:pt x="4394" y="7097"/>
                    </a:cubicBezTo>
                    <a:cubicBezTo>
                      <a:pt x="6930" y="7097"/>
                      <a:pt x="4835" y="5049"/>
                      <a:pt x="4835" y="3644"/>
                    </a:cubicBezTo>
                    <a:cubicBezTo>
                      <a:pt x="4835" y="2255"/>
                      <a:pt x="7014" y="1"/>
                      <a:pt x="4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99"/>
              <p:cNvSpPr/>
              <p:nvPr/>
            </p:nvSpPr>
            <p:spPr>
              <a:xfrm rot="10678613" flipH="1">
                <a:off x="2006939" y="4456466"/>
                <a:ext cx="530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72"/>
                    </a:cubicBezTo>
                    <a:cubicBezTo>
                      <a:pt x="1" y="882"/>
                      <a:pt x="477" y="1132"/>
                      <a:pt x="1061" y="1132"/>
                    </a:cubicBezTo>
                    <a:cubicBezTo>
                      <a:pt x="1644" y="1132"/>
                      <a:pt x="2120" y="882"/>
                      <a:pt x="2120" y="572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99"/>
              <p:cNvSpPr/>
              <p:nvPr/>
            </p:nvSpPr>
            <p:spPr>
              <a:xfrm rot="10678613" flipH="1">
                <a:off x="1964217" y="4435218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65" y="1"/>
                      <a:pt x="0" y="251"/>
                      <a:pt x="0" y="560"/>
                    </a:cubicBezTo>
                    <a:cubicBezTo>
                      <a:pt x="0" y="870"/>
                      <a:pt x="465" y="1132"/>
                      <a:pt x="1060" y="1132"/>
                    </a:cubicBezTo>
                    <a:cubicBezTo>
                      <a:pt x="1643" y="1132"/>
                      <a:pt x="2108" y="870"/>
                      <a:pt x="2108" y="560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99"/>
              <p:cNvSpPr/>
              <p:nvPr/>
            </p:nvSpPr>
            <p:spPr>
              <a:xfrm rot="10678613" flipH="1">
                <a:off x="1962727" y="4392962"/>
                <a:ext cx="52696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3" extrusionOk="0">
                    <a:moveTo>
                      <a:pt x="1060" y="1"/>
                    </a:moveTo>
                    <a:cubicBezTo>
                      <a:pt x="465" y="1"/>
                      <a:pt x="0" y="251"/>
                      <a:pt x="0" y="561"/>
                    </a:cubicBezTo>
                    <a:cubicBezTo>
                      <a:pt x="0" y="870"/>
                      <a:pt x="465" y="1132"/>
                      <a:pt x="1060" y="1132"/>
                    </a:cubicBezTo>
                    <a:cubicBezTo>
                      <a:pt x="1643" y="1132"/>
                      <a:pt x="2108" y="870"/>
                      <a:pt x="2108" y="561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99"/>
              <p:cNvSpPr/>
              <p:nvPr/>
            </p:nvSpPr>
            <p:spPr>
              <a:xfrm rot="10678613" flipH="1">
                <a:off x="1987704" y="435009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9" y="0"/>
                    </a:moveTo>
                    <a:cubicBezTo>
                      <a:pt x="465" y="0"/>
                      <a:pt x="1" y="262"/>
                      <a:pt x="1" y="572"/>
                    </a:cubicBezTo>
                    <a:cubicBezTo>
                      <a:pt x="1" y="881"/>
                      <a:pt x="465" y="1131"/>
                      <a:pt x="1049" y="1131"/>
                    </a:cubicBezTo>
                    <a:cubicBezTo>
                      <a:pt x="1632" y="1131"/>
                      <a:pt x="2108" y="881"/>
                      <a:pt x="2108" y="572"/>
                    </a:cubicBezTo>
                    <a:cubicBezTo>
                      <a:pt x="2108" y="262"/>
                      <a:pt x="1632" y="0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0" name="Google Shape;1380;p99"/>
            <p:cNvGrpSpPr/>
            <p:nvPr/>
          </p:nvGrpSpPr>
          <p:grpSpPr>
            <a:xfrm>
              <a:off x="1448410" y="4593263"/>
              <a:ext cx="246084" cy="122843"/>
              <a:chOff x="1448410" y="4593263"/>
              <a:chExt cx="246084" cy="122843"/>
            </a:xfrm>
          </p:grpSpPr>
          <p:sp>
            <p:nvSpPr>
              <p:cNvPr id="1381" name="Google Shape;1381;p99"/>
              <p:cNvSpPr/>
              <p:nvPr/>
            </p:nvSpPr>
            <p:spPr>
              <a:xfrm rot="10678613" flipH="1">
                <a:off x="1517294" y="4601129"/>
                <a:ext cx="175637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109" extrusionOk="0">
                    <a:moveTo>
                      <a:pt x="4509" y="1"/>
                    </a:moveTo>
                    <a:cubicBezTo>
                      <a:pt x="4502" y="1"/>
                      <a:pt x="4495" y="1"/>
                      <a:pt x="4489" y="1"/>
                    </a:cubicBezTo>
                    <a:cubicBezTo>
                      <a:pt x="1953" y="1"/>
                      <a:pt x="0" y="2251"/>
                      <a:pt x="0" y="3656"/>
                    </a:cubicBezTo>
                    <a:cubicBezTo>
                      <a:pt x="0" y="5049"/>
                      <a:pt x="1858" y="7109"/>
                      <a:pt x="4394" y="7109"/>
                    </a:cubicBezTo>
                    <a:cubicBezTo>
                      <a:pt x="6930" y="7109"/>
                      <a:pt x="4834" y="5049"/>
                      <a:pt x="4834" y="3656"/>
                    </a:cubicBezTo>
                    <a:cubicBezTo>
                      <a:pt x="4834" y="2255"/>
                      <a:pt x="7025" y="1"/>
                      <a:pt x="4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99"/>
              <p:cNvSpPr/>
              <p:nvPr/>
            </p:nvSpPr>
            <p:spPr>
              <a:xfrm rot="10678613" flipH="1">
                <a:off x="1493187" y="4700560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62"/>
                      <a:pt x="0" y="572"/>
                    </a:cubicBezTo>
                    <a:cubicBezTo>
                      <a:pt x="0" y="881"/>
                      <a:pt x="477" y="1131"/>
                      <a:pt x="1060" y="1131"/>
                    </a:cubicBezTo>
                    <a:cubicBezTo>
                      <a:pt x="1643" y="1131"/>
                      <a:pt x="2120" y="881"/>
                      <a:pt x="2120" y="572"/>
                    </a:cubicBezTo>
                    <a:cubicBezTo>
                      <a:pt x="2120" y="262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99"/>
              <p:cNvSpPr/>
              <p:nvPr/>
            </p:nvSpPr>
            <p:spPr>
              <a:xfrm rot="10678613" flipH="1">
                <a:off x="1450140" y="4679323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0" y="0"/>
                    </a:moveTo>
                    <a:cubicBezTo>
                      <a:pt x="465" y="0"/>
                      <a:pt x="1" y="251"/>
                      <a:pt x="1" y="560"/>
                    </a:cubicBezTo>
                    <a:cubicBezTo>
                      <a:pt x="1" y="870"/>
                      <a:pt x="465" y="1132"/>
                      <a:pt x="1060" y="1132"/>
                    </a:cubicBezTo>
                    <a:cubicBezTo>
                      <a:pt x="1644" y="1132"/>
                      <a:pt x="2108" y="870"/>
                      <a:pt x="2108" y="560"/>
                    </a:cubicBezTo>
                    <a:cubicBezTo>
                      <a:pt x="2108" y="251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99"/>
              <p:cNvSpPr/>
              <p:nvPr/>
            </p:nvSpPr>
            <p:spPr>
              <a:xfrm rot="10678613" flipH="1">
                <a:off x="1448651" y="4637080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0" y="1"/>
                    </a:moveTo>
                    <a:cubicBezTo>
                      <a:pt x="465" y="1"/>
                      <a:pt x="1" y="251"/>
                      <a:pt x="1" y="560"/>
                    </a:cubicBezTo>
                    <a:cubicBezTo>
                      <a:pt x="1" y="870"/>
                      <a:pt x="465" y="1132"/>
                      <a:pt x="1060" y="1132"/>
                    </a:cubicBezTo>
                    <a:cubicBezTo>
                      <a:pt x="1644" y="1132"/>
                      <a:pt x="2108" y="870"/>
                      <a:pt x="2108" y="560"/>
                    </a:cubicBezTo>
                    <a:cubicBezTo>
                      <a:pt x="2108" y="251"/>
                      <a:pt x="1644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99"/>
              <p:cNvSpPr/>
              <p:nvPr/>
            </p:nvSpPr>
            <p:spPr>
              <a:xfrm rot="10678613" flipH="1">
                <a:off x="1473950" y="4594189"/>
                <a:ext cx="526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65" y="0"/>
                      <a:pt x="0" y="250"/>
                      <a:pt x="0" y="560"/>
                    </a:cubicBezTo>
                    <a:cubicBezTo>
                      <a:pt x="0" y="869"/>
                      <a:pt x="465" y="1119"/>
                      <a:pt x="1060" y="1119"/>
                    </a:cubicBezTo>
                    <a:cubicBezTo>
                      <a:pt x="1643" y="1119"/>
                      <a:pt x="2108" y="869"/>
                      <a:pt x="2108" y="560"/>
                    </a:cubicBezTo>
                    <a:cubicBezTo>
                      <a:pt x="2108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6" name="Google Shape;1386;p99"/>
            <p:cNvGrpSpPr/>
            <p:nvPr/>
          </p:nvGrpSpPr>
          <p:grpSpPr>
            <a:xfrm>
              <a:off x="3304979" y="4472009"/>
              <a:ext cx="246653" cy="122998"/>
              <a:chOff x="3005879" y="4319059"/>
              <a:chExt cx="246653" cy="122998"/>
            </a:xfrm>
          </p:grpSpPr>
          <p:sp>
            <p:nvSpPr>
              <p:cNvPr id="1387" name="Google Shape;1387;p99"/>
              <p:cNvSpPr/>
              <p:nvPr/>
            </p:nvSpPr>
            <p:spPr>
              <a:xfrm rot="10678613" flipH="1">
                <a:off x="3074736" y="4327223"/>
                <a:ext cx="176236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7097" extrusionOk="0">
                    <a:moveTo>
                      <a:pt x="4501" y="0"/>
                    </a:moveTo>
                    <a:cubicBezTo>
                      <a:pt x="1953" y="0"/>
                      <a:pt x="1" y="2250"/>
                      <a:pt x="1" y="3643"/>
                    </a:cubicBezTo>
                    <a:cubicBezTo>
                      <a:pt x="1" y="5048"/>
                      <a:pt x="1870" y="7096"/>
                      <a:pt x="4394" y="7096"/>
                    </a:cubicBezTo>
                    <a:cubicBezTo>
                      <a:pt x="6942" y="7096"/>
                      <a:pt x="4847" y="5048"/>
                      <a:pt x="4847" y="3643"/>
                    </a:cubicBezTo>
                    <a:cubicBezTo>
                      <a:pt x="4847" y="2250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99"/>
              <p:cNvSpPr/>
              <p:nvPr/>
            </p:nvSpPr>
            <p:spPr>
              <a:xfrm rot="10678613" flipH="1">
                <a:off x="3050927" y="4426517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1" y="1"/>
                    </a:moveTo>
                    <a:cubicBezTo>
                      <a:pt x="465" y="1"/>
                      <a:pt x="1" y="251"/>
                      <a:pt x="1" y="560"/>
                    </a:cubicBezTo>
                    <a:cubicBezTo>
                      <a:pt x="1" y="882"/>
                      <a:pt x="465" y="1132"/>
                      <a:pt x="1061" y="1132"/>
                    </a:cubicBezTo>
                    <a:cubicBezTo>
                      <a:pt x="1644" y="1132"/>
                      <a:pt x="2108" y="882"/>
                      <a:pt x="2108" y="560"/>
                    </a:cubicBezTo>
                    <a:cubicBezTo>
                      <a:pt x="2108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99"/>
              <p:cNvSpPr/>
              <p:nvPr/>
            </p:nvSpPr>
            <p:spPr>
              <a:xfrm rot="10678613" flipH="1">
                <a:off x="3007607" y="4405422"/>
                <a:ext cx="52996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21" extrusionOk="0">
                    <a:moveTo>
                      <a:pt x="1060" y="1"/>
                    </a:moveTo>
                    <a:cubicBezTo>
                      <a:pt x="477" y="1"/>
                      <a:pt x="0" y="251"/>
                      <a:pt x="0" y="561"/>
                    </a:cubicBezTo>
                    <a:cubicBezTo>
                      <a:pt x="0" y="870"/>
                      <a:pt x="477" y="1120"/>
                      <a:pt x="1060" y="1120"/>
                    </a:cubicBezTo>
                    <a:cubicBezTo>
                      <a:pt x="1643" y="1120"/>
                      <a:pt x="2120" y="870"/>
                      <a:pt x="2120" y="561"/>
                    </a:cubicBezTo>
                    <a:cubicBezTo>
                      <a:pt x="2120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99"/>
              <p:cNvSpPr/>
              <p:nvPr/>
            </p:nvSpPr>
            <p:spPr>
              <a:xfrm rot="10678613" flipH="1">
                <a:off x="3006117" y="4363179"/>
                <a:ext cx="529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20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19"/>
                      <a:pt x="1060" y="1119"/>
                    </a:cubicBezTo>
                    <a:cubicBezTo>
                      <a:pt x="1643" y="1119"/>
                      <a:pt x="2120" y="869"/>
                      <a:pt x="2120" y="560"/>
                    </a:cubicBezTo>
                    <a:cubicBezTo>
                      <a:pt x="2120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99"/>
              <p:cNvSpPr/>
              <p:nvPr/>
            </p:nvSpPr>
            <p:spPr>
              <a:xfrm rot="10678613" flipH="1">
                <a:off x="3031384" y="4319991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1" y="1120"/>
                    </a:cubicBezTo>
                    <a:cubicBezTo>
                      <a:pt x="1644" y="1120"/>
                      <a:pt x="2120" y="870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2" name="Google Shape;1392;p99"/>
            <p:cNvGrpSpPr/>
            <p:nvPr/>
          </p:nvGrpSpPr>
          <p:grpSpPr>
            <a:xfrm>
              <a:off x="2492397" y="4563010"/>
              <a:ext cx="246359" cy="123142"/>
              <a:chOff x="2492397" y="4563010"/>
              <a:chExt cx="246359" cy="123142"/>
            </a:xfrm>
          </p:grpSpPr>
          <p:sp>
            <p:nvSpPr>
              <p:cNvPr id="1393" name="Google Shape;1393;p99"/>
              <p:cNvSpPr/>
              <p:nvPr/>
            </p:nvSpPr>
            <p:spPr>
              <a:xfrm rot="10678613" flipH="1">
                <a:off x="2561282" y="4571170"/>
                <a:ext cx="175912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37" h="7109" extrusionOk="0">
                    <a:moveTo>
                      <a:pt x="4489" y="1"/>
                    </a:moveTo>
                    <a:cubicBezTo>
                      <a:pt x="1941" y="1"/>
                      <a:pt x="0" y="2251"/>
                      <a:pt x="0" y="3656"/>
                    </a:cubicBezTo>
                    <a:cubicBezTo>
                      <a:pt x="0" y="5049"/>
                      <a:pt x="1846" y="7109"/>
                      <a:pt x="4382" y="7109"/>
                    </a:cubicBezTo>
                    <a:cubicBezTo>
                      <a:pt x="6930" y="7109"/>
                      <a:pt x="4834" y="5049"/>
                      <a:pt x="4834" y="3656"/>
                    </a:cubicBezTo>
                    <a:cubicBezTo>
                      <a:pt x="4834" y="2251"/>
                      <a:pt x="7037" y="1"/>
                      <a:pt x="44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99"/>
              <p:cNvSpPr/>
              <p:nvPr/>
            </p:nvSpPr>
            <p:spPr>
              <a:xfrm rot="10678613" flipH="1">
                <a:off x="2537175" y="4670611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7" y="1"/>
                      <a:pt x="0" y="263"/>
                      <a:pt x="0" y="572"/>
                    </a:cubicBezTo>
                    <a:cubicBezTo>
                      <a:pt x="0" y="882"/>
                      <a:pt x="477" y="1132"/>
                      <a:pt x="1060" y="1132"/>
                    </a:cubicBezTo>
                    <a:cubicBezTo>
                      <a:pt x="1643" y="1132"/>
                      <a:pt x="2108" y="882"/>
                      <a:pt x="2108" y="572"/>
                    </a:cubicBezTo>
                    <a:cubicBezTo>
                      <a:pt x="2108" y="263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99"/>
              <p:cNvSpPr/>
              <p:nvPr/>
            </p:nvSpPr>
            <p:spPr>
              <a:xfrm rot="10678613" flipH="1">
                <a:off x="2494123" y="464921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8" y="1"/>
                    </a:moveTo>
                    <a:cubicBezTo>
                      <a:pt x="465" y="1"/>
                      <a:pt x="1" y="251"/>
                      <a:pt x="1" y="572"/>
                    </a:cubicBezTo>
                    <a:cubicBezTo>
                      <a:pt x="1" y="882"/>
                      <a:pt x="465" y="1132"/>
                      <a:pt x="1048" y="1132"/>
                    </a:cubicBezTo>
                    <a:cubicBezTo>
                      <a:pt x="1632" y="1132"/>
                      <a:pt x="2108" y="882"/>
                      <a:pt x="2108" y="572"/>
                    </a:cubicBezTo>
                    <a:cubicBezTo>
                      <a:pt x="2108" y="251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99"/>
              <p:cNvSpPr/>
              <p:nvPr/>
            </p:nvSpPr>
            <p:spPr>
              <a:xfrm rot="10678613" flipH="1">
                <a:off x="2492638" y="4607113"/>
                <a:ext cx="52721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3" extrusionOk="0">
                    <a:moveTo>
                      <a:pt x="1048" y="1"/>
                    </a:moveTo>
                    <a:cubicBezTo>
                      <a:pt x="465" y="1"/>
                      <a:pt x="1" y="251"/>
                      <a:pt x="1" y="561"/>
                    </a:cubicBezTo>
                    <a:cubicBezTo>
                      <a:pt x="1" y="870"/>
                      <a:pt x="465" y="1132"/>
                      <a:pt x="1048" y="1132"/>
                    </a:cubicBezTo>
                    <a:cubicBezTo>
                      <a:pt x="1632" y="1132"/>
                      <a:pt x="2108" y="870"/>
                      <a:pt x="2108" y="561"/>
                    </a:cubicBezTo>
                    <a:cubicBezTo>
                      <a:pt x="2108" y="251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99"/>
              <p:cNvSpPr/>
              <p:nvPr/>
            </p:nvSpPr>
            <p:spPr>
              <a:xfrm rot="10678613" flipH="1">
                <a:off x="2517330" y="4563941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4" y="1131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8" name="Google Shape;1398;p99"/>
            <p:cNvGrpSpPr/>
            <p:nvPr/>
          </p:nvGrpSpPr>
          <p:grpSpPr>
            <a:xfrm>
              <a:off x="4049926" y="4290816"/>
              <a:ext cx="246353" cy="122974"/>
              <a:chOff x="4049926" y="4290816"/>
              <a:chExt cx="246353" cy="122974"/>
            </a:xfrm>
          </p:grpSpPr>
          <p:sp>
            <p:nvSpPr>
              <p:cNvPr id="1399" name="Google Shape;1399;p99"/>
              <p:cNvSpPr/>
              <p:nvPr/>
            </p:nvSpPr>
            <p:spPr>
              <a:xfrm rot="10678613" flipH="1">
                <a:off x="4118783" y="4298964"/>
                <a:ext cx="175937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7097" extrusionOk="0">
                    <a:moveTo>
                      <a:pt x="4501" y="0"/>
                    </a:moveTo>
                    <a:cubicBezTo>
                      <a:pt x="1953" y="0"/>
                      <a:pt x="1" y="2251"/>
                      <a:pt x="1" y="3644"/>
                    </a:cubicBezTo>
                    <a:cubicBezTo>
                      <a:pt x="1" y="5037"/>
                      <a:pt x="1846" y="7096"/>
                      <a:pt x="4394" y="7096"/>
                    </a:cubicBezTo>
                    <a:cubicBezTo>
                      <a:pt x="6930" y="7096"/>
                      <a:pt x="4835" y="5037"/>
                      <a:pt x="4835" y="3644"/>
                    </a:cubicBezTo>
                    <a:cubicBezTo>
                      <a:pt x="4835" y="2251"/>
                      <a:pt x="7037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99"/>
              <p:cNvSpPr/>
              <p:nvPr/>
            </p:nvSpPr>
            <p:spPr>
              <a:xfrm rot="10678613" flipH="1">
                <a:off x="4094699" y="4398245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6" y="0"/>
                      <a:pt x="0" y="250"/>
                      <a:pt x="0" y="560"/>
                    </a:cubicBezTo>
                    <a:cubicBezTo>
                      <a:pt x="0" y="869"/>
                      <a:pt x="476" y="1131"/>
                      <a:pt x="1060" y="1131"/>
                    </a:cubicBezTo>
                    <a:cubicBezTo>
                      <a:pt x="1643" y="1131"/>
                      <a:pt x="2119" y="869"/>
                      <a:pt x="2119" y="560"/>
                    </a:cubicBezTo>
                    <a:cubicBezTo>
                      <a:pt x="2119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99"/>
              <p:cNvSpPr/>
              <p:nvPr/>
            </p:nvSpPr>
            <p:spPr>
              <a:xfrm rot="10678613" flipH="1">
                <a:off x="4051646" y="4376853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3" y="1131"/>
                      <a:pt x="2108" y="869"/>
                      <a:pt x="2108" y="560"/>
                    </a:cubicBezTo>
                    <a:cubicBezTo>
                      <a:pt x="2108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99"/>
              <p:cNvSpPr/>
              <p:nvPr/>
            </p:nvSpPr>
            <p:spPr>
              <a:xfrm rot="10678613" flipH="1">
                <a:off x="4050168" y="4334920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7" y="1"/>
                      <a:pt x="0" y="262"/>
                      <a:pt x="0" y="572"/>
                    </a:cubicBezTo>
                    <a:cubicBezTo>
                      <a:pt x="0" y="882"/>
                      <a:pt x="477" y="1132"/>
                      <a:pt x="1060" y="1132"/>
                    </a:cubicBezTo>
                    <a:cubicBezTo>
                      <a:pt x="1643" y="1132"/>
                      <a:pt x="2108" y="882"/>
                      <a:pt x="2108" y="572"/>
                    </a:cubicBezTo>
                    <a:cubicBezTo>
                      <a:pt x="2108" y="262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99"/>
              <p:cNvSpPr/>
              <p:nvPr/>
            </p:nvSpPr>
            <p:spPr>
              <a:xfrm rot="10678613" flipH="1">
                <a:off x="4075159" y="4291742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64" y="1"/>
                      <a:pt x="0" y="263"/>
                      <a:pt x="0" y="572"/>
                    </a:cubicBezTo>
                    <a:cubicBezTo>
                      <a:pt x="0" y="882"/>
                      <a:pt x="464" y="1132"/>
                      <a:pt x="1060" y="1132"/>
                    </a:cubicBezTo>
                    <a:cubicBezTo>
                      <a:pt x="1643" y="1132"/>
                      <a:pt x="2107" y="882"/>
                      <a:pt x="2107" y="572"/>
                    </a:cubicBezTo>
                    <a:cubicBezTo>
                      <a:pt x="2107" y="263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4" name="Google Shape;1404;p99"/>
            <p:cNvGrpSpPr/>
            <p:nvPr/>
          </p:nvGrpSpPr>
          <p:grpSpPr>
            <a:xfrm>
              <a:off x="3671000" y="4910211"/>
              <a:ext cx="246653" cy="122832"/>
              <a:chOff x="3536150" y="4534911"/>
              <a:chExt cx="246653" cy="122832"/>
            </a:xfrm>
          </p:grpSpPr>
          <p:sp>
            <p:nvSpPr>
              <p:cNvPr id="1405" name="Google Shape;1405;p99"/>
              <p:cNvSpPr/>
              <p:nvPr/>
            </p:nvSpPr>
            <p:spPr>
              <a:xfrm rot="10678613" flipH="1">
                <a:off x="3605031" y="4543054"/>
                <a:ext cx="176211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99"/>
              <p:cNvSpPr/>
              <p:nvPr/>
            </p:nvSpPr>
            <p:spPr>
              <a:xfrm rot="10678613" flipH="1">
                <a:off x="3580917" y="4642203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48" y="1"/>
                    </a:moveTo>
                    <a:cubicBezTo>
                      <a:pt x="465" y="1"/>
                      <a:pt x="1" y="263"/>
                      <a:pt x="1" y="572"/>
                    </a:cubicBezTo>
                    <a:cubicBezTo>
                      <a:pt x="1" y="882"/>
                      <a:pt x="465" y="1132"/>
                      <a:pt x="1048" y="1132"/>
                    </a:cubicBezTo>
                    <a:cubicBezTo>
                      <a:pt x="1632" y="1132"/>
                      <a:pt x="2108" y="882"/>
                      <a:pt x="2108" y="572"/>
                    </a:cubicBezTo>
                    <a:cubicBezTo>
                      <a:pt x="2108" y="263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99"/>
              <p:cNvSpPr/>
              <p:nvPr/>
            </p:nvSpPr>
            <p:spPr>
              <a:xfrm rot="10678613" flipH="1">
                <a:off x="3537870" y="4620955"/>
                <a:ext cx="530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99"/>
              <p:cNvSpPr/>
              <p:nvPr/>
            </p:nvSpPr>
            <p:spPr>
              <a:xfrm rot="10678613" flipH="1">
                <a:off x="3536388" y="4579009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99"/>
              <p:cNvSpPr/>
              <p:nvPr/>
            </p:nvSpPr>
            <p:spPr>
              <a:xfrm rot="10678613" flipH="1">
                <a:off x="3561380" y="4535837"/>
                <a:ext cx="526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10" name="Google Shape;1410;p99"/>
            <p:cNvGrpSpPr/>
            <p:nvPr/>
          </p:nvGrpSpPr>
          <p:grpSpPr>
            <a:xfrm rot="9903628" flipH="1">
              <a:off x="4580993" y="4745911"/>
              <a:ext cx="244700" cy="102521"/>
              <a:chOff x="3807300" y="1354175"/>
              <a:chExt cx="244700" cy="198550"/>
            </a:xfrm>
          </p:grpSpPr>
          <p:sp>
            <p:nvSpPr>
              <p:cNvPr id="1411" name="Google Shape;1411;p99"/>
              <p:cNvSpPr/>
              <p:nvPr/>
            </p:nvSpPr>
            <p:spPr>
              <a:xfrm>
                <a:off x="3875775" y="1354175"/>
                <a:ext cx="17622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99"/>
              <p:cNvSpPr/>
              <p:nvPr/>
            </p:nvSpPr>
            <p:spPr>
              <a:xfrm>
                <a:off x="3807300" y="1361300"/>
                <a:ext cx="530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99"/>
              <p:cNvSpPr/>
              <p:nvPr/>
            </p:nvSpPr>
            <p:spPr>
              <a:xfrm>
                <a:off x="3807300" y="1442875"/>
                <a:ext cx="530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99"/>
              <p:cNvSpPr/>
              <p:nvPr/>
            </p:nvSpPr>
            <p:spPr>
              <a:xfrm>
                <a:off x="3833800" y="1524725"/>
                <a:ext cx="527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用麻繩捲啊捲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1589"/>
            <a:ext cx="2380635" cy="3172115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28" y="1341589"/>
            <a:ext cx="3543419" cy="2659294"/>
          </a:xfrm>
          <a:prstGeom prst="rect">
            <a:avLst/>
          </a:prstGeom>
        </p:spPr>
      </p:pic>
      <p:pic>
        <p:nvPicPr>
          <p:cNvPr id="67" name="Google Shape;670;p6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46789">
            <a:off x="6511713" y="3387407"/>
            <a:ext cx="2698939" cy="173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組裝（釘釘釘）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36556"/>
            <a:ext cx="2578562" cy="343584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87" y="1306015"/>
            <a:ext cx="2584966" cy="3444378"/>
          </a:xfrm>
          <a:prstGeom prst="rect">
            <a:avLst/>
          </a:prstGeom>
        </p:spPr>
      </p:pic>
      <p:pic>
        <p:nvPicPr>
          <p:cNvPr id="7" name="Google Shape;74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5976" y="1336556"/>
            <a:ext cx="796228" cy="139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1" y="2376665"/>
            <a:ext cx="3164971" cy="237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7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9900" y="540000"/>
            <a:ext cx="5364268" cy="572700"/>
          </a:xfrm>
        </p:spPr>
        <p:txBody>
          <a:bodyPr/>
          <a:lstStyle/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塗鴨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19622"/>
            <a:ext cx="4166989" cy="312727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4499" y="1052975"/>
            <a:ext cx="3993056" cy="2994792"/>
          </a:xfrm>
          <a:prstGeom prst="rect">
            <a:avLst/>
          </a:prstGeom>
        </p:spPr>
      </p:pic>
      <p:grpSp>
        <p:nvGrpSpPr>
          <p:cNvPr id="9" name="Google Shape;889;p72"/>
          <p:cNvGrpSpPr/>
          <p:nvPr/>
        </p:nvGrpSpPr>
        <p:grpSpPr>
          <a:xfrm rot="5400000">
            <a:off x="1520317" y="359768"/>
            <a:ext cx="1186711" cy="991038"/>
            <a:chOff x="4318975" y="1773456"/>
            <a:chExt cx="254825" cy="207984"/>
          </a:xfrm>
        </p:grpSpPr>
        <p:sp>
          <p:nvSpPr>
            <p:cNvPr id="10" name="Google Shape;890;p72"/>
            <p:cNvSpPr/>
            <p:nvPr/>
          </p:nvSpPr>
          <p:spPr>
            <a:xfrm>
              <a:off x="4397850" y="1791425"/>
              <a:ext cx="175950" cy="177425"/>
            </a:xfrm>
            <a:custGeom>
              <a:avLst/>
              <a:gdLst/>
              <a:ahLst/>
              <a:cxnLst/>
              <a:rect l="l" t="t" r="r" b="b"/>
              <a:pathLst>
                <a:path w="7038" h="7097" extrusionOk="0">
                  <a:moveTo>
                    <a:pt x="4501" y="0"/>
                  </a:moveTo>
                  <a:cubicBezTo>
                    <a:pt x="1953" y="0"/>
                    <a:pt x="1" y="2251"/>
                    <a:pt x="1" y="3644"/>
                  </a:cubicBezTo>
                  <a:cubicBezTo>
                    <a:pt x="1" y="5037"/>
                    <a:pt x="1846" y="7096"/>
                    <a:pt x="4394" y="7096"/>
                  </a:cubicBezTo>
                  <a:cubicBezTo>
                    <a:pt x="6930" y="7096"/>
                    <a:pt x="4835" y="5037"/>
                    <a:pt x="4835" y="3644"/>
                  </a:cubicBezTo>
                  <a:cubicBezTo>
                    <a:pt x="4835" y="2251"/>
                    <a:pt x="7037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91;p72"/>
            <p:cNvSpPr/>
            <p:nvPr/>
          </p:nvSpPr>
          <p:spPr>
            <a:xfrm>
              <a:off x="4371675" y="1773456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6" y="0"/>
                    <a:pt x="0" y="250"/>
                    <a:pt x="0" y="560"/>
                  </a:cubicBezTo>
                  <a:cubicBezTo>
                    <a:pt x="0" y="869"/>
                    <a:pt x="476" y="1131"/>
                    <a:pt x="1060" y="1131"/>
                  </a:cubicBezTo>
                  <a:cubicBezTo>
                    <a:pt x="1643" y="1131"/>
                    <a:pt x="2119" y="869"/>
                    <a:pt x="2119" y="560"/>
                  </a:cubicBezTo>
                  <a:cubicBezTo>
                    <a:pt x="2119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92;p72"/>
            <p:cNvSpPr/>
            <p:nvPr/>
          </p:nvSpPr>
          <p:spPr>
            <a:xfrm>
              <a:off x="4328185" y="1824950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31"/>
                    <a:pt x="1060" y="1131"/>
                  </a:cubicBezTo>
                  <a:cubicBezTo>
                    <a:pt x="1643" y="1131"/>
                    <a:pt x="2108" y="869"/>
                    <a:pt x="2108" y="560"/>
                  </a:cubicBezTo>
                  <a:cubicBezTo>
                    <a:pt x="2108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893;p72"/>
            <p:cNvSpPr/>
            <p:nvPr/>
          </p:nvSpPr>
          <p:spPr>
            <a:xfrm>
              <a:off x="4318975" y="1895676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77" y="1"/>
                    <a:pt x="0" y="262"/>
                    <a:pt x="0" y="572"/>
                  </a:cubicBezTo>
                  <a:cubicBezTo>
                    <a:pt x="0" y="882"/>
                    <a:pt x="477" y="1132"/>
                    <a:pt x="1060" y="1132"/>
                  </a:cubicBezTo>
                  <a:cubicBezTo>
                    <a:pt x="1643" y="1132"/>
                    <a:pt x="2108" y="882"/>
                    <a:pt x="2108" y="572"/>
                  </a:cubicBezTo>
                  <a:cubicBezTo>
                    <a:pt x="2108" y="262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894;p72"/>
            <p:cNvSpPr/>
            <p:nvPr/>
          </p:nvSpPr>
          <p:spPr>
            <a:xfrm>
              <a:off x="4362765" y="1953140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64" y="1"/>
                    <a:pt x="0" y="263"/>
                    <a:pt x="0" y="572"/>
                  </a:cubicBezTo>
                  <a:cubicBezTo>
                    <a:pt x="0" y="882"/>
                    <a:pt x="464" y="1132"/>
                    <a:pt x="1060" y="1132"/>
                  </a:cubicBezTo>
                  <a:cubicBezTo>
                    <a:pt x="1643" y="1132"/>
                    <a:pt x="2107" y="882"/>
                    <a:pt x="2107" y="572"/>
                  </a:cubicBezTo>
                  <a:cubicBezTo>
                    <a:pt x="2107" y="263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08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851920" y="540000"/>
            <a:ext cx="4571980" cy="572700"/>
          </a:xfrm>
        </p:spPr>
        <p:txBody>
          <a:bodyPr/>
          <a:lstStyle/>
          <a:p>
            <a:r>
              <a:rPr lang="zh-TW" altLang="en-US" dirty="0" smtClean="0"/>
              <a:t>裝飾</a:t>
            </a:r>
            <a:endParaRPr lang="zh-TW" altLang="en-US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61" y="1075016"/>
            <a:ext cx="4155926" cy="311694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995686"/>
            <a:ext cx="3618665" cy="2715766"/>
          </a:xfrm>
          <a:prstGeom prst="rect">
            <a:avLst/>
          </a:prstGeom>
        </p:spPr>
      </p:pic>
      <p:grpSp>
        <p:nvGrpSpPr>
          <p:cNvPr id="5" name="Google Shape;889;p72"/>
          <p:cNvGrpSpPr/>
          <p:nvPr/>
        </p:nvGrpSpPr>
        <p:grpSpPr>
          <a:xfrm rot="5400000">
            <a:off x="7510564" y="489324"/>
            <a:ext cx="1582718" cy="1291829"/>
            <a:chOff x="4318975" y="1773456"/>
            <a:chExt cx="254825" cy="207984"/>
          </a:xfrm>
        </p:grpSpPr>
        <p:sp>
          <p:nvSpPr>
            <p:cNvPr id="6" name="Google Shape;890;p72"/>
            <p:cNvSpPr/>
            <p:nvPr/>
          </p:nvSpPr>
          <p:spPr>
            <a:xfrm>
              <a:off x="4397850" y="1791425"/>
              <a:ext cx="175950" cy="177425"/>
            </a:xfrm>
            <a:custGeom>
              <a:avLst/>
              <a:gdLst/>
              <a:ahLst/>
              <a:cxnLst/>
              <a:rect l="l" t="t" r="r" b="b"/>
              <a:pathLst>
                <a:path w="7038" h="7097" extrusionOk="0">
                  <a:moveTo>
                    <a:pt x="4501" y="0"/>
                  </a:moveTo>
                  <a:cubicBezTo>
                    <a:pt x="1953" y="0"/>
                    <a:pt x="1" y="2251"/>
                    <a:pt x="1" y="3644"/>
                  </a:cubicBezTo>
                  <a:cubicBezTo>
                    <a:pt x="1" y="5037"/>
                    <a:pt x="1846" y="7096"/>
                    <a:pt x="4394" y="7096"/>
                  </a:cubicBezTo>
                  <a:cubicBezTo>
                    <a:pt x="6930" y="7096"/>
                    <a:pt x="4835" y="5037"/>
                    <a:pt x="4835" y="3644"/>
                  </a:cubicBezTo>
                  <a:cubicBezTo>
                    <a:pt x="4835" y="2251"/>
                    <a:pt x="7037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91;p72"/>
            <p:cNvSpPr/>
            <p:nvPr/>
          </p:nvSpPr>
          <p:spPr>
            <a:xfrm>
              <a:off x="4371675" y="1773456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6" y="0"/>
                    <a:pt x="0" y="250"/>
                    <a:pt x="0" y="560"/>
                  </a:cubicBezTo>
                  <a:cubicBezTo>
                    <a:pt x="0" y="869"/>
                    <a:pt x="476" y="1131"/>
                    <a:pt x="1060" y="1131"/>
                  </a:cubicBezTo>
                  <a:cubicBezTo>
                    <a:pt x="1643" y="1131"/>
                    <a:pt x="2119" y="869"/>
                    <a:pt x="2119" y="560"/>
                  </a:cubicBezTo>
                  <a:cubicBezTo>
                    <a:pt x="2119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92;p72"/>
            <p:cNvSpPr/>
            <p:nvPr/>
          </p:nvSpPr>
          <p:spPr>
            <a:xfrm>
              <a:off x="4328185" y="1824950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31"/>
                    <a:pt x="1060" y="1131"/>
                  </a:cubicBezTo>
                  <a:cubicBezTo>
                    <a:pt x="1643" y="1131"/>
                    <a:pt x="2108" y="869"/>
                    <a:pt x="2108" y="560"/>
                  </a:cubicBezTo>
                  <a:cubicBezTo>
                    <a:pt x="2108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93;p72"/>
            <p:cNvSpPr/>
            <p:nvPr/>
          </p:nvSpPr>
          <p:spPr>
            <a:xfrm>
              <a:off x="4318975" y="1895676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77" y="1"/>
                    <a:pt x="0" y="262"/>
                    <a:pt x="0" y="572"/>
                  </a:cubicBezTo>
                  <a:cubicBezTo>
                    <a:pt x="0" y="882"/>
                    <a:pt x="477" y="1132"/>
                    <a:pt x="1060" y="1132"/>
                  </a:cubicBezTo>
                  <a:cubicBezTo>
                    <a:pt x="1643" y="1132"/>
                    <a:pt x="2108" y="882"/>
                    <a:pt x="2108" y="572"/>
                  </a:cubicBezTo>
                  <a:cubicBezTo>
                    <a:pt x="2108" y="262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94;p72"/>
            <p:cNvSpPr/>
            <p:nvPr/>
          </p:nvSpPr>
          <p:spPr>
            <a:xfrm>
              <a:off x="4362765" y="1953140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64" y="1"/>
                    <a:pt x="0" y="263"/>
                    <a:pt x="0" y="572"/>
                  </a:cubicBezTo>
                  <a:cubicBezTo>
                    <a:pt x="0" y="882"/>
                    <a:pt x="464" y="1132"/>
                    <a:pt x="1060" y="1132"/>
                  </a:cubicBezTo>
                  <a:cubicBezTo>
                    <a:pt x="1643" y="1132"/>
                    <a:pt x="2107" y="882"/>
                    <a:pt x="2107" y="572"/>
                  </a:cubicBezTo>
                  <a:cubicBezTo>
                    <a:pt x="2107" y="263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078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1"/>
          <p:cNvSpPr txBox="1">
            <a:spLocks noGrp="1"/>
          </p:cNvSpPr>
          <p:nvPr>
            <p:ph type="title"/>
          </p:nvPr>
        </p:nvSpPr>
        <p:spPr>
          <a:xfrm>
            <a:off x="755576" y="2041157"/>
            <a:ext cx="3600400" cy="8906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成果作品</a:t>
            </a:r>
            <a:endParaRPr dirty="0">
              <a:solidFill>
                <a:schemeClr val="lt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742057" y="3003798"/>
            <a:ext cx="2591400" cy="713400"/>
          </a:xfrm>
        </p:spPr>
        <p:txBody>
          <a:bodyPr/>
          <a:lstStyle/>
          <a:p>
            <a:r>
              <a:rPr lang="zh-TW" altLang="en-US" sz="2000" dirty="0" smtClean="0"/>
              <a:t>大功告成</a:t>
            </a:r>
            <a:endParaRPr lang="zh-TW" altLang="en-US" sz="2000" dirty="0"/>
          </a:p>
        </p:txBody>
      </p:sp>
      <p:grpSp>
        <p:nvGrpSpPr>
          <p:cNvPr id="15" name="Google Shape;611;p58"/>
          <p:cNvGrpSpPr/>
          <p:nvPr/>
        </p:nvGrpSpPr>
        <p:grpSpPr>
          <a:xfrm rot="-10678613">
            <a:off x="2637020" y="3632390"/>
            <a:ext cx="2980338" cy="253588"/>
            <a:chOff x="674475" y="1303275"/>
            <a:chExt cx="3899325" cy="716475"/>
          </a:xfrm>
        </p:grpSpPr>
        <p:sp>
          <p:nvSpPr>
            <p:cNvPr id="16" name="Google Shape;612;p58"/>
            <p:cNvSpPr/>
            <p:nvPr/>
          </p:nvSpPr>
          <p:spPr>
            <a:xfrm>
              <a:off x="1265025" y="1777125"/>
              <a:ext cx="175650" cy="177725"/>
            </a:xfrm>
            <a:custGeom>
              <a:avLst/>
              <a:gdLst/>
              <a:ahLst/>
              <a:cxnLst/>
              <a:rect l="l" t="t" r="r" b="b"/>
              <a:pathLst>
                <a:path w="7026" h="7109" extrusionOk="0">
                  <a:moveTo>
                    <a:pt x="4501" y="1"/>
                  </a:moveTo>
                  <a:cubicBezTo>
                    <a:pt x="1953" y="1"/>
                    <a:pt x="1" y="2251"/>
                    <a:pt x="1" y="3656"/>
                  </a:cubicBezTo>
                  <a:cubicBezTo>
                    <a:pt x="1" y="5049"/>
                    <a:pt x="1858" y="7109"/>
                    <a:pt x="4394" y="7109"/>
                  </a:cubicBezTo>
                  <a:cubicBezTo>
                    <a:pt x="6942" y="7109"/>
                    <a:pt x="4835" y="5049"/>
                    <a:pt x="4835" y="3656"/>
                  </a:cubicBezTo>
                  <a:cubicBezTo>
                    <a:pt x="4835" y="2263"/>
                    <a:pt x="7025" y="1"/>
                    <a:pt x="45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3;p58"/>
            <p:cNvSpPr/>
            <p:nvPr/>
          </p:nvSpPr>
          <p:spPr>
            <a:xfrm>
              <a:off x="1238525" y="1740525"/>
              <a:ext cx="53025" cy="28000"/>
            </a:xfrm>
            <a:custGeom>
              <a:avLst/>
              <a:gdLst/>
              <a:ahLst/>
              <a:cxnLst/>
              <a:rect l="l" t="t" r="r" b="b"/>
              <a:pathLst>
                <a:path w="2121" h="1120" extrusionOk="0">
                  <a:moveTo>
                    <a:pt x="1061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70"/>
                    <a:pt x="477" y="1120"/>
                    <a:pt x="1061" y="1120"/>
                  </a:cubicBezTo>
                  <a:cubicBezTo>
                    <a:pt x="1644" y="1120"/>
                    <a:pt x="2120" y="870"/>
                    <a:pt x="2120" y="560"/>
                  </a:cubicBezTo>
                  <a:cubicBezTo>
                    <a:pt x="2120" y="250"/>
                    <a:pt x="1644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4;p58"/>
            <p:cNvSpPr/>
            <p:nvPr/>
          </p:nvSpPr>
          <p:spPr>
            <a:xfrm>
              <a:off x="1196575" y="178427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1"/>
                  </a:moveTo>
                  <a:cubicBezTo>
                    <a:pt x="476" y="1"/>
                    <a:pt x="0" y="251"/>
                    <a:pt x="0" y="572"/>
                  </a:cubicBezTo>
                  <a:cubicBezTo>
                    <a:pt x="0" y="882"/>
                    <a:pt x="476" y="1132"/>
                    <a:pt x="1060" y="1132"/>
                  </a:cubicBezTo>
                  <a:cubicBezTo>
                    <a:pt x="1643" y="1132"/>
                    <a:pt x="2119" y="882"/>
                    <a:pt x="2119" y="572"/>
                  </a:cubicBezTo>
                  <a:cubicBezTo>
                    <a:pt x="2119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5;p58"/>
            <p:cNvSpPr/>
            <p:nvPr/>
          </p:nvSpPr>
          <p:spPr>
            <a:xfrm>
              <a:off x="1196575" y="1865825"/>
              <a:ext cx="53000" cy="28325"/>
            </a:xfrm>
            <a:custGeom>
              <a:avLst/>
              <a:gdLst/>
              <a:ahLst/>
              <a:cxnLst/>
              <a:rect l="l" t="t" r="r" b="b"/>
              <a:pathLst>
                <a:path w="2120" h="1133" extrusionOk="0">
                  <a:moveTo>
                    <a:pt x="1060" y="1"/>
                  </a:moveTo>
                  <a:cubicBezTo>
                    <a:pt x="476" y="1"/>
                    <a:pt x="0" y="251"/>
                    <a:pt x="0" y="561"/>
                  </a:cubicBezTo>
                  <a:cubicBezTo>
                    <a:pt x="0" y="870"/>
                    <a:pt x="476" y="1132"/>
                    <a:pt x="1060" y="1132"/>
                  </a:cubicBezTo>
                  <a:cubicBezTo>
                    <a:pt x="1643" y="1132"/>
                    <a:pt x="2119" y="870"/>
                    <a:pt x="2119" y="561"/>
                  </a:cubicBezTo>
                  <a:cubicBezTo>
                    <a:pt x="2119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6;p58"/>
            <p:cNvSpPr/>
            <p:nvPr/>
          </p:nvSpPr>
          <p:spPr>
            <a:xfrm>
              <a:off x="1223050" y="1947700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49" y="0"/>
                  </a:moveTo>
                  <a:cubicBezTo>
                    <a:pt x="465" y="0"/>
                    <a:pt x="1" y="250"/>
                    <a:pt x="1" y="560"/>
                  </a:cubicBezTo>
                  <a:cubicBezTo>
                    <a:pt x="1" y="869"/>
                    <a:pt x="465" y="1131"/>
                    <a:pt x="1049" y="1131"/>
                  </a:cubicBezTo>
                  <a:cubicBezTo>
                    <a:pt x="1644" y="1131"/>
                    <a:pt x="2108" y="869"/>
                    <a:pt x="2108" y="560"/>
                  </a:cubicBezTo>
                  <a:cubicBezTo>
                    <a:pt x="2108" y="250"/>
                    <a:pt x="1644" y="0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7;p58"/>
            <p:cNvSpPr/>
            <p:nvPr/>
          </p:nvSpPr>
          <p:spPr>
            <a:xfrm>
              <a:off x="742950" y="1340475"/>
              <a:ext cx="175925" cy="177425"/>
            </a:xfrm>
            <a:custGeom>
              <a:avLst/>
              <a:gdLst/>
              <a:ahLst/>
              <a:cxnLst/>
              <a:rect l="l" t="t" r="r" b="b"/>
              <a:pathLst>
                <a:path w="7037" h="7097" extrusionOk="0">
                  <a:moveTo>
                    <a:pt x="4501" y="0"/>
                  </a:moveTo>
                  <a:cubicBezTo>
                    <a:pt x="1953" y="0"/>
                    <a:pt x="0" y="2251"/>
                    <a:pt x="0" y="3644"/>
                  </a:cubicBezTo>
                  <a:cubicBezTo>
                    <a:pt x="0" y="5037"/>
                    <a:pt x="1845" y="7097"/>
                    <a:pt x="4393" y="7097"/>
                  </a:cubicBezTo>
                  <a:cubicBezTo>
                    <a:pt x="6941" y="7097"/>
                    <a:pt x="4846" y="5049"/>
                    <a:pt x="4846" y="3644"/>
                  </a:cubicBezTo>
                  <a:cubicBezTo>
                    <a:pt x="4846" y="2251"/>
                    <a:pt x="7037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8;p58"/>
            <p:cNvSpPr/>
            <p:nvPr/>
          </p:nvSpPr>
          <p:spPr>
            <a:xfrm>
              <a:off x="716450" y="130327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31"/>
                    <a:pt x="1060" y="1131"/>
                  </a:cubicBezTo>
                  <a:cubicBezTo>
                    <a:pt x="1643" y="1131"/>
                    <a:pt x="2120" y="869"/>
                    <a:pt x="2120" y="560"/>
                  </a:cubicBezTo>
                  <a:cubicBezTo>
                    <a:pt x="2120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19;p58"/>
            <p:cNvSpPr/>
            <p:nvPr/>
          </p:nvSpPr>
          <p:spPr>
            <a:xfrm>
              <a:off x="674475" y="134702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7" y="0"/>
                    <a:pt x="1" y="262"/>
                    <a:pt x="1" y="572"/>
                  </a:cubicBezTo>
                  <a:cubicBezTo>
                    <a:pt x="1" y="881"/>
                    <a:pt x="477" y="1131"/>
                    <a:pt x="1060" y="1131"/>
                  </a:cubicBezTo>
                  <a:cubicBezTo>
                    <a:pt x="1644" y="1131"/>
                    <a:pt x="2120" y="881"/>
                    <a:pt x="2120" y="572"/>
                  </a:cubicBezTo>
                  <a:cubicBezTo>
                    <a:pt x="2120" y="262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20;p58"/>
            <p:cNvSpPr/>
            <p:nvPr/>
          </p:nvSpPr>
          <p:spPr>
            <a:xfrm>
              <a:off x="674475" y="142887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1"/>
                  </a:moveTo>
                  <a:cubicBezTo>
                    <a:pt x="477" y="1"/>
                    <a:pt x="1" y="263"/>
                    <a:pt x="1" y="572"/>
                  </a:cubicBezTo>
                  <a:cubicBezTo>
                    <a:pt x="1" y="882"/>
                    <a:pt x="477" y="1132"/>
                    <a:pt x="1060" y="1132"/>
                  </a:cubicBezTo>
                  <a:cubicBezTo>
                    <a:pt x="1644" y="1132"/>
                    <a:pt x="2120" y="882"/>
                    <a:pt x="2120" y="572"/>
                  </a:cubicBezTo>
                  <a:cubicBezTo>
                    <a:pt x="2120" y="263"/>
                    <a:pt x="1644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21;p58"/>
            <p:cNvSpPr/>
            <p:nvPr/>
          </p:nvSpPr>
          <p:spPr>
            <a:xfrm>
              <a:off x="700975" y="151042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76" y="1"/>
                    <a:pt x="0" y="251"/>
                    <a:pt x="0" y="560"/>
                  </a:cubicBezTo>
                  <a:cubicBezTo>
                    <a:pt x="0" y="882"/>
                    <a:pt x="476" y="1132"/>
                    <a:pt x="1060" y="1132"/>
                  </a:cubicBezTo>
                  <a:cubicBezTo>
                    <a:pt x="1643" y="1132"/>
                    <a:pt x="2108" y="882"/>
                    <a:pt x="2108" y="560"/>
                  </a:cubicBezTo>
                  <a:cubicBezTo>
                    <a:pt x="2108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22;p58"/>
            <p:cNvSpPr/>
            <p:nvPr/>
          </p:nvSpPr>
          <p:spPr>
            <a:xfrm>
              <a:off x="2309500" y="1821475"/>
              <a:ext cx="175350" cy="177425"/>
            </a:xfrm>
            <a:custGeom>
              <a:avLst/>
              <a:gdLst/>
              <a:ahLst/>
              <a:cxnLst/>
              <a:rect l="l" t="t" r="r" b="b"/>
              <a:pathLst>
                <a:path w="7014" h="7097" extrusionOk="0">
                  <a:moveTo>
                    <a:pt x="4509" y="1"/>
                  </a:moveTo>
                  <a:cubicBezTo>
                    <a:pt x="4503" y="1"/>
                    <a:pt x="4496" y="1"/>
                    <a:pt x="4489" y="1"/>
                  </a:cubicBezTo>
                  <a:cubicBezTo>
                    <a:pt x="1953" y="1"/>
                    <a:pt x="1" y="2251"/>
                    <a:pt x="1" y="3644"/>
                  </a:cubicBezTo>
                  <a:cubicBezTo>
                    <a:pt x="1" y="5049"/>
                    <a:pt x="1846" y="7097"/>
                    <a:pt x="4394" y="7097"/>
                  </a:cubicBezTo>
                  <a:cubicBezTo>
                    <a:pt x="6930" y="7097"/>
                    <a:pt x="4835" y="5049"/>
                    <a:pt x="4835" y="3644"/>
                  </a:cubicBezTo>
                  <a:cubicBezTo>
                    <a:pt x="4835" y="2255"/>
                    <a:pt x="7014" y="1"/>
                    <a:pt x="4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23;p58"/>
            <p:cNvSpPr/>
            <p:nvPr/>
          </p:nvSpPr>
          <p:spPr>
            <a:xfrm>
              <a:off x="2283000" y="1784275"/>
              <a:ext cx="53025" cy="28300"/>
            </a:xfrm>
            <a:custGeom>
              <a:avLst/>
              <a:gdLst/>
              <a:ahLst/>
              <a:cxnLst/>
              <a:rect l="l" t="t" r="r" b="b"/>
              <a:pathLst>
                <a:path w="2121" h="1132" extrusionOk="0">
                  <a:moveTo>
                    <a:pt x="1061" y="1"/>
                  </a:moveTo>
                  <a:cubicBezTo>
                    <a:pt x="477" y="1"/>
                    <a:pt x="1" y="251"/>
                    <a:pt x="1" y="572"/>
                  </a:cubicBezTo>
                  <a:cubicBezTo>
                    <a:pt x="1" y="882"/>
                    <a:pt x="477" y="1132"/>
                    <a:pt x="1061" y="1132"/>
                  </a:cubicBezTo>
                  <a:cubicBezTo>
                    <a:pt x="1644" y="1132"/>
                    <a:pt x="2120" y="882"/>
                    <a:pt x="2120" y="572"/>
                  </a:cubicBezTo>
                  <a:cubicBezTo>
                    <a:pt x="2120" y="251"/>
                    <a:pt x="1644" y="1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24;p58"/>
            <p:cNvSpPr/>
            <p:nvPr/>
          </p:nvSpPr>
          <p:spPr>
            <a:xfrm>
              <a:off x="2241050" y="182832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65" y="1"/>
                    <a:pt x="0" y="251"/>
                    <a:pt x="0" y="560"/>
                  </a:cubicBezTo>
                  <a:cubicBezTo>
                    <a:pt x="0" y="870"/>
                    <a:pt x="465" y="1132"/>
                    <a:pt x="1060" y="1132"/>
                  </a:cubicBezTo>
                  <a:cubicBezTo>
                    <a:pt x="1643" y="1132"/>
                    <a:pt x="2108" y="870"/>
                    <a:pt x="2108" y="560"/>
                  </a:cubicBezTo>
                  <a:cubicBezTo>
                    <a:pt x="2108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25;p58"/>
            <p:cNvSpPr/>
            <p:nvPr/>
          </p:nvSpPr>
          <p:spPr>
            <a:xfrm>
              <a:off x="2241050" y="1910175"/>
              <a:ext cx="52700" cy="28325"/>
            </a:xfrm>
            <a:custGeom>
              <a:avLst/>
              <a:gdLst/>
              <a:ahLst/>
              <a:cxnLst/>
              <a:rect l="l" t="t" r="r" b="b"/>
              <a:pathLst>
                <a:path w="2108" h="1133" extrusionOk="0">
                  <a:moveTo>
                    <a:pt x="1060" y="1"/>
                  </a:moveTo>
                  <a:cubicBezTo>
                    <a:pt x="465" y="1"/>
                    <a:pt x="0" y="251"/>
                    <a:pt x="0" y="561"/>
                  </a:cubicBezTo>
                  <a:cubicBezTo>
                    <a:pt x="0" y="870"/>
                    <a:pt x="465" y="1132"/>
                    <a:pt x="1060" y="1132"/>
                  </a:cubicBezTo>
                  <a:cubicBezTo>
                    <a:pt x="1643" y="1132"/>
                    <a:pt x="2108" y="870"/>
                    <a:pt x="2108" y="561"/>
                  </a:cubicBezTo>
                  <a:cubicBezTo>
                    <a:pt x="2108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26;p58"/>
            <p:cNvSpPr/>
            <p:nvPr/>
          </p:nvSpPr>
          <p:spPr>
            <a:xfrm>
              <a:off x="2267525" y="1991450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49" y="0"/>
                  </a:moveTo>
                  <a:cubicBezTo>
                    <a:pt x="465" y="0"/>
                    <a:pt x="1" y="262"/>
                    <a:pt x="1" y="572"/>
                  </a:cubicBezTo>
                  <a:cubicBezTo>
                    <a:pt x="1" y="881"/>
                    <a:pt x="465" y="1131"/>
                    <a:pt x="1049" y="1131"/>
                  </a:cubicBezTo>
                  <a:cubicBezTo>
                    <a:pt x="1632" y="1131"/>
                    <a:pt x="2108" y="881"/>
                    <a:pt x="2108" y="572"/>
                  </a:cubicBezTo>
                  <a:cubicBezTo>
                    <a:pt x="2108" y="262"/>
                    <a:pt x="1632" y="0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27;p58"/>
            <p:cNvSpPr/>
            <p:nvPr/>
          </p:nvSpPr>
          <p:spPr>
            <a:xfrm>
              <a:off x="1787125" y="1384225"/>
              <a:ext cx="175650" cy="177725"/>
            </a:xfrm>
            <a:custGeom>
              <a:avLst/>
              <a:gdLst/>
              <a:ahLst/>
              <a:cxnLst/>
              <a:rect l="l" t="t" r="r" b="b"/>
              <a:pathLst>
                <a:path w="7026" h="7109" extrusionOk="0">
                  <a:moveTo>
                    <a:pt x="4509" y="1"/>
                  </a:moveTo>
                  <a:cubicBezTo>
                    <a:pt x="4502" y="1"/>
                    <a:pt x="4495" y="1"/>
                    <a:pt x="4489" y="1"/>
                  </a:cubicBezTo>
                  <a:cubicBezTo>
                    <a:pt x="1953" y="1"/>
                    <a:pt x="0" y="2251"/>
                    <a:pt x="0" y="3656"/>
                  </a:cubicBezTo>
                  <a:cubicBezTo>
                    <a:pt x="0" y="5049"/>
                    <a:pt x="1858" y="7109"/>
                    <a:pt x="4394" y="7109"/>
                  </a:cubicBezTo>
                  <a:cubicBezTo>
                    <a:pt x="6930" y="7109"/>
                    <a:pt x="4834" y="5049"/>
                    <a:pt x="4834" y="3656"/>
                  </a:cubicBezTo>
                  <a:cubicBezTo>
                    <a:pt x="4834" y="2255"/>
                    <a:pt x="7025" y="1"/>
                    <a:pt x="45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8;p58"/>
            <p:cNvSpPr/>
            <p:nvPr/>
          </p:nvSpPr>
          <p:spPr>
            <a:xfrm>
              <a:off x="1760925" y="134702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7" y="0"/>
                    <a:pt x="0" y="262"/>
                    <a:pt x="0" y="572"/>
                  </a:cubicBezTo>
                  <a:cubicBezTo>
                    <a:pt x="0" y="881"/>
                    <a:pt x="477" y="1131"/>
                    <a:pt x="1060" y="1131"/>
                  </a:cubicBezTo>
                  <a:cubicBezTo>
                    <a:pt x="1643" y="1131"/>
                    <a:pt x="2120" y="881"/>
                    <a:pt x="2120" y="572"/>
                  </a:cubicBezTo>
                  <a:cubicBezTo>
                    <a:pt x="2120" y="262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29;p58"/>
            <p:cNvSpPr/>
            <p:nvPr/>
          </p:nvSpPr>
          <p:spPr>
            <a:xfrm>
              <a:off x="1718650" y="1391075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60" y="0"/>
                  </a:moveTo>
                  <a:cubicBezTo>
                    <a:pt x="465" y="0"/>
                    <a:pt x="1" y="251"/>
                    <a:pt x="1" y="560"/>
                  </a:cubicBezTo>
                  <a:cubicBezTo>
                    <a:pt x="1" y="870"/>
                    <a:pt x="465" y="1132"/>
                    <a:pt x="1060" y="1132"/>
                  </a:cubicBezTo>
                  <a:cubicBezTo>
                    <a:pt x="1644" y="1132"/>
                    <a:pt x="2108" y="870"/>
                    <a:pt x="2108" y="560"/>
                  </a:cubicBezTo>
                  <a:cubicBezTo>
                    <a:pt x="2108" y="251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30;p58"/>
            <p:cNvSpPr/>
            <p:nvPr/>
          </p:nvSpPr>
          <p:spPr>
            <a:xfrm>
              <a:off x="1718650" y="1472925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60" y="1"/>
                  </a:moveTo>
                  <a:cubicBezTo>
                    <a:pt x="465" y="1"/>
                    <a:pt x="1" y="251"/>
                    <a:pt x="1" y="560"/>
                  </a:cubicBezTo>
                  <a:cubicBezTo>
                    <a:pt x="1" y="870"/>
                    <a:pt x="465" y="1132"/>
                    <a:pt x="1060" y="1132"/>
                  </a:cubicBezTo>
                  <a:cubicBezTo>
                    <a:pt x="1644" y="1132"/>
                    <a:pt x="2108" y="870"/>
                    <a:pt x="2108" y="560"/>
                  </a:cubicBezTo>
                  <a:cubicBezTo>
                    <a:pt x="2108" y="251"/>
                    <a:pt x="1644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31;p58"/>
            <p:cNvSpPr/>
            <p:nvPr/>
          </p:nvSpPr>
          <p:spPr>
            <a:xfrm>
              <a:off x="1745450" y="1554500"/>
              <a:ext cx="52700" cy="28000"/>
            </a:xfrm>
            <a:custGeom>
              <a:avLst/>
              <a:gdLst/>
              <a:ahLst/>
              <a:cxnLst/>
              <a:rect l="l" t="t" r="r" b="b"/>
              <a:pathLst>
                <a:path w="2108" h="1120" extrusionOk="0">
                  <a:moveTo>
                    <a:pt x="1060" y="0"/>
                  </a:moveTo>
                  <a:cubicBezTo>
                    <a:pt x="465" y="0"/>
                    <a:pt x="0" y="250"/>
                    <a:pt x="0" y="560"/>
                  </a:cubicBezTo>
                  <a:cubicBezTo>
                    <a:pt x="0" y="869"/>
                    <a:pt x="465" y="1119"/>
                    <a:pt x="1060" y="1119"/>
                  </a:cubicBezTo>
                  <a:cubicBezTo>
                    <a:pt x="1643" y="1119"/>
                    <a:pt x="2108" y="869"/>
                    <a:pt x="2108" y="560"/>
                  </a:cubicBezTo>
                  <a:cubicBezTo>
                    <a:pt x="2108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32;p58"/>
            <p:cNvSpPr/>
            <p:nvPr/>
          </p:nvSpPr>
          <p:spPr>
            <a:xfrm>
              <a:off x="3353375" y="1808100"/>
              <a:ext cx="176250" cy="177425"/>
            </a:xfrm>
            <a:custGeom>
              <a:avLst/>
              <a:gdLst/>
              <a:ahLst/>
              <a:cxnLst/>
              <a:rect l="l" t="t" r="r" b="b"/>
              <a:pathLst>
                <a:path w="7050" h="7097" extrusionOk="0">
                  <a:moveTo>
                    <a:pt x="4501" y="0"/>
                  </a:moveTo>
                  <a:cubicBezTo>
                    <a:pt x="1953" y="0"/>
                    <a:pt x="1" y="2250"/>
                    <a:pt x="1" y="3643"/>
                  </a:cubicBezTo>
                  <a:cubicBezTo>
                    <a:pt x="1" y="5048"/>
                    <a:pt x="1870" y="7096"/>
                    <a:pt x="4394" y="7096"/>
                  </a:cubicBezTo>
                  <a:cubicBezTo>
                    <a:pt x="6942" y="7096"/>
                    <a:pt x="4847" y="5048"/>
                    <a:pt x="4847" y="3643"/>
                  </a:cubicBezTo>
                  <a:cubicBezTo>
                    <a:pt x="4847" y="2250"/>
                    <a:pt x="7049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33;p58"/>
            <p:cNvSpPr/>
            <p:nvPr/>
          </p:nvSpPr>
          <p:spPr>
            <a:xfrm>
              <a:off x="3327475" y="1770875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61" y="1"/>
                  </a:moveTo>
                  <a:cubicBezTo>
                    <a:pt x="465" y="1"/>
                    <a:pt x="1" y="251"/>
                    <a:pt x="1" y="560"/>
                  </a:cubicBezTo>
                  <a:cubicBezTo>
                    <a:pt x="1" y="882"/>
                    <a:pt x="465" y="1132"/>
                    <a:pt x="1061" y="1132"/>
                  </a:cubicBezTo>
                  <a:cubicBezTo>
                    <a:pt x="1644" y="1132"/>
                    <a:pt x="2108" y="882"/>
                    <a:pt x="2108" y="560"/>
                  </a:cubicBezTo>
                  <a:cubicBezTo>
                    <a:pt x="2108" y="251"/>
                    <a:pt x="1644" y="1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4;p58"/>
            <p:cNvSpPr/>
            <p:nvPr/>
          </p:nvSpPr>
          <p:spPr>
            <a:xfrm>
              <a:off x="3284925" y="1814925"/>
              <a:ext cx="53000" cy="28025"/>
            </a:xfrm>
            <a:custGeom>
              <a:avLst/>
              <a:gdLst/>
              <a:ahLst/>
              <a:cxnLst/>
              <a:rect l="l" t="t" r="r" b="b"/>
              <a:pathLst>
                <a:path w="2120" h="1121" extrusionOk="0">
                  <a:moveTo>
                    <a:pt x="1060" y="1"/>
                  </a:moveTo>
                  <a:cubicBezTo>
                    <a:pt x="477" y="1"/>
                    <a:pt x="0" y="251"/>
                    <a:pt x="0" y="561"/>
                  </a:cubicBezTo>
                  <a:cubicBezTo>
                    <a:pt x="0" y="870"/>
                    <a:pt x="477" y="1120"/>
                    <a:pt x="1060" y="1120"/>
                  </a:cubicBezTo>
                  <a:cubicBezTo>
                    <a:pt x="1643" y="1120"/>
                    <a:pt x="2120" y="870"/>
                    <a:pt x="2120" y="561"/>
                  </a:cubicBezTo>
                  <a:cubicBezTo>
                    <a:pt x="2120" y="251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35;p58"/>
            <p:cNvSpPr/>
            <p:nvPr/>
          </p:nvSpPr>
          <p:spPr>
            <a:xfrm>
              <a:off x="3284925" y="1896800"/>
              <a:ext cx="53000" cy="28000"/>
            </a:xfrm>
            <a:custGeom>
              <a:avLst/>
              <a:gdLst/>
              <a:ahLst/>
              <a:cxnLst/>
              <a:rect l="l" t="t" r="r" b="b"/>
              <a:pathLst>
                <a:path w="2120" h="1120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19"/>
                    <a:pt x="1060" y="1119"/>
                  </a:cubicBezTo>
                  <a:cubicBezTo>
                    <a:pt x="1643" y="1119"/>
                    <a:pt x="2120" y="869"/>
                    <a:pt x="2120" y="560"/>
                  </a:cubicBezTo>
                  <a:cubicBezTo>
                    <a:pt x="2120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36;p58"/>
            <p:cNvSpPr/>
            <p:nvPr/>
          </p:nvSpPr>
          <p:spPr>
            <a:xfrm>
              <a:off x="3311700" y="1978650"/>
              <a:ext cx="53025" cy="28000"/>
            </a:xfrm>
            <a:custGeom>
              <a:avLst/>
              <a:gdLst/>
              <a:ahLst/>
              <a:cxnLst/>
              <a:rect l="l" t="t" r="r" b="b"/>
              <a:pathLst>
                <a:path w="2121" h="1120" extrusionOk="0">
                  <a:moveTo>
                    <a:pt x="1061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70"/>
                    <a:pt x="477" y="1120"/>
                    <a:pt x="1061" y="1120"/>
                  </a:cubicBezTo>
                  <a:cubicBezTo>
                    <a:pt x="1644" y="1120"/>
                    <a:pt x="2120" y="870"/>
                    <a:pt x="2120" y="560"/>
                  </a:cubicBezTo>
                  <a:cubicBezTo>
                    <a:pt x="2120" y="250"/>
                    <a:pt x="1644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37;p58"/>
            <p:cNvSpPr/>
            <p:nvPr/>
          </p:nvSpPr>
          <p:spPr>
            <a:xfrm>
              <a:off x="2831600" y="1370825"/>
              <a:ext cx="175925" cy="177725"/>
            </a:xfrm>
            <a:custGeom>
              <a:avLst/>
              <a:gdLst/>
              <a:ahLst/>
              <a:cxnLst/>
              <a:rect l="l" t="t" r="r" b="b"/>
              <a:pathLst>
                <a:path w="7037" h="7109" extrusionOk="0">
                  <a:moveTo>
                    <a:pt x="4489" y="1"/>
                  </a:moveTo>
                  <a:cubicBezTo>
                    <a:pt x="1941" y="1"/>
                    <a:pt x="0" y="2251"/>
                    <a:pt x="0" y="3656"/>
                  </a:cubicBezTo>
                  <a:cubicBezTo>
                    <a:pt x="0" y="5049"/>
                    <a:pt x="1846" y="7109"/>
                    <a:pt x="4382" y="7109"/>
                  </a:cubicBezTo>
                  <a:cubicBezTo>
                    <a:pt x="6930" y="7109"/>
                    <a:pt x="4834" y="5049"/>
                    <a:pt x="4834" y="3656"/>
                  </a:cubicBezTo>
                  <a:cubicBezTo>
                    <a:pt x="4834" y="2251"/>
                    <a:pt x="7037" y="1"/>
                    <a:pt x="44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38;p58"/>
            <p:cNvSpPr/>
            <p:nvPr/>
          </p:nvSpPr>
          <p:spPr>
            <a:xfrm>
              <a:off x="2805400" y="133362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77" y="1"/>
                    <a:pt x="0" y="263"/>
                    <a:pt x="0" y="572"/>
                  </a:cubicBezTo>
                  <a:cubicBezTo>
                    <a:pt x="0" y="882"/>
                    <a:pt x="477" y="1132"/>
                    <a:pt x="1060" y="1132"/>
                  </a:cubicBezTo>
                  <a:cubicBezTo>
                    <a:pt x="1643" y="1132"/>
                    <a:pt x="2108" y="882"/>
                    <a:pt x="2108" y="572"/>
                  </a:cubicBezTo>
                  <a:cubicBezTo>
                    <a:pt x="2108" y="263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39;p58"/>
            <p:cNvSpPr/>
            <p:nvPr/>
          </p:nvSpPr>
          <p:spPr>
            <a:xfrm>
              <a:off x="2763125" y="1377975"/>
              <a:ext cx="52725" cy="28300"/>
            </a:xfrm>
            <a:custGeom>
              <a:avLst/>
              <a:gdLst/>
              <a:ahLst/>
              <a:cxnLst/>
              <a:rect l="l" t="t" r="r" b="b"/>
              <a:pathLst>
                <a:path w="2109" h="1132" extrusionOk="0">
                  <a:moveTo>
                    <a:pt x="1048" y="1"/>
                  </a:moveTo>
                  <a:cubicBezTo>
                    <a:pt x="465" y="1"/>
                    <a:pt x="1" y="251"/>
                    <a:pt x="1" y="572"/>
                  </a:cubicBezTo>
                  <a:cubicBezTo>
                    <a:pt x="1" y="882"/>
                    <a:pt x="465" y="1132"/>
                    <a:pt x="1048" y="1132"/>
                  </a:cubicBezTo>
                  <a:cubicBezTo>
                    <a:pt x="1632" y="1132"/>
                    <a:pt x="2108" y="882"/>
                    <a:pt x="2108" y="572"/>
                  </a:cubicBezTo>
                  <a:cubicBezTo>
                    <a:pt x="2108" y="251"/>
                    <a:pt x="1632" y="1"/>
                    <a:pt x="1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40;p58"/>
            <p:cNvSpPr/>
            <p:nvPr/>
          </p:nvSpPr>
          <p:spPr>
            <a:xfrm>
              <a:off x="2763125" y="1459525"/>
              <a:ext cx="52725" cy="28325"/>
            </a:xfrm>
            <a:custGeom>
              <a:avLst/>
              <a:gdLst/>
              <a:ahLst/>
              <a:cxnLst/>
              <a:rect l="l" t="t" r="r" b="b"/>
              <a:pathLst>
                <a:path w="2109" h="1133" extrusionOk="0">
                  <a:moveTo>
                    <a:pt x="1048" y="1"/>
                  </a:moveTo>
                  <a:cubicBezTo>
                    <a:pt x="465" y="1"/>
                    <a:pt x="1" y="251"/>
                    <a:pt x="1" y="561"/>
                  </a:cubicBezTo>
                  <a:cubicBezTo>
                    <a:pt x="1" y="870"/>
                    <a:pt x="465" y="1132"/>
                    <a:pt x="1048" y="1132"/>
                  </a:cubicBezTo>
                  <a:cubicBezTo>
                    <a:pt x="1632" y="1132"/>
                    <a:pt x="2108" y="870"/>
                    <a:pt x="2108" y="561"/>
                  </a:cubicBezTo>
                  <a:cubicBezTo>
                    <a:pt x="2108" y="251"/>
                    <a:pt x="1632" y="1"/>
                    <a:pt x="1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1;p58"/>
            <p:cNvSpPr/>
            <p:nvPr/>
          </p:nvSpPr>
          <p:spPr>
            <a:xfrm>
              <a:off x="2789325" y="1541400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31"/>
                    <a:pt x="1060" y="1131"/>
                  </a:cubicBezTo>
                  <a:cubicBezTo>
                    <a:pt x="1644" y="1131"/>
                    <a:pt x="2120" y="869"/>
                    <a:pt x="2120" y="560"/>
                  </a:cubicBezTo>
                  <a:cubicBezTo>
                    <a:pt x="2120" y="250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2;p58"/>
            <p:cNvSpPr/>
            <p:nvPr/>
          </p:nvSpPr>
          <p:spPr>
            <a:xfrm>
              <a:off x="4397850" y="1791425"/>
              <a:ext cx="175950" cy="177425"/>
            </a:xfrm>
            <a:custGeom>
              <a:avLst/>
              <a:gdLst/>
              <a:ahLst/>
              <a:cxnLst/>
              <a:rect l="l" t="t" r="r" b="b"/>
              <a:pathLst>
                <a:path w="7038" h="7097" extrusionOk="0">
                  <a:moveTo>
                    <a:pt x="4501" y="0"/>
                  </a:moveTo>
                  <a:cubicBezTo>
                    <a:pt x="1953" y="0"/>
                    <a:pt x="1" y="2251"/>
                    <a:pt x="1" y="3644"/>
                  </a:cubicBezTo>
                  <a:cubicBezTo>
                    <a:pt x="1" y="5037"/>
                    <a:pt x="1846" y="7096"/>
                    <a:pt x="4394" y="7096"/>
                  </a:cubicBezTo>
                  <a:cubicBezTo>
                    <a:pt x="6930" y="7096"/>
                    <a:pt x="4835" y="5037"/>
                    <a:pt x="4835" y="3644"/>
                  </a:cubicBezTo>
                  <a:cubicBezTo>
                    <a:pt x="4835" y="2251"/>
                    <a:pt x="7037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3;p58"/>
            <p:cNvSpPr/>
            <p:nvPr/>
          </p:nvSpPr>
          <p:spPr>
            <a:xfrm>
              <a:off x="4371675" y="1754225"/>
              <a:ext cx="53000" cy="28300"/>
            </a:xfrm>
            <a:custGeom>
              <a:avLst/>
              <a:gdLst/>
              <a:ahLst/>
              <a:cxnLst/>
              <a:rect l="l" t="t" r="r" b="b"/>
              <a:pathLst>
                <a:path w="2120" h="1132" extrusionOk="0">
                  <a:moveTo>
                    <a:pt x="1060" y="0"/>
                  </a:moveTo>
                  <a:cubicBezTo>
                    <a:pt x="476" y="0"/>
                    <a:pt x="0" y="250"/>
                    <a:pt x="0" y="560"/>
                  </a:cubicBezTo>
                  <a:cubicBezTo>
                    <a:pt x="0" y="869"/>
                    <a:pt x="476" y="1131"/>
                    <a:pt x="1060" y="1131"/>
                  </a:cubicBezTo>
                  <a:cubicBezTo>
                    <a:pt x="1643" y="1131"/>
                    <a:pt x="2119" y="869"/>
                    <a:pt x="2119" y="560"/>
                  </a:cubicBezTo>
                  <a:cubicBezTo>
                    <a:pt x="2119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44;p58"/>
            <p:cNvSpPr/>
            <p:nvPr/>
          </p:nvSpPr>
          <p:spPr>
            <a:xfrm>
              <a:off x="4329400" y="179857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0"/>
                  </a:moveTo>
                  <a:cubicBezTo>
                    <a:pt x="477" y="0"/>
                    <a:pt x="0" y="250"/>
                    <a:pt x="0" y="560"/>
                  </a:cubicBezTo>
                  <a:cubicBezTo>
                    <a:pt x="0" y="869"/>
                    <a:pt x="477" y="1131"/>
                    <a:pt x="1060" y="1131"/>
                  </a:cubicBezTo>
                  <a:cubicBezTo>
                    <a:pt x="1643" y="1131"/>
                    <a:pt x="2108" y="869"/>
                    <a:pt x="2108" y="560"/>
                  </a:cubicBezTo>
                  <a:cubicBezTo>
                    <a:pt x="2108" y="250"/>
                    <a:pt x="1643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5;p58"/>
            <p:cNvSpPr/>
            <p:nvPr/>
          </p:nvSpPr>
          <p:spPr>
            <a:xfrm>
              <a:off x="4329400" y="187982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77" y="1"/>
                    <a:pt x="0" y="262"/>
                    <a:pt x="0" y="572"/>
                  </a:cubicBezTo>
                  <a:cubicBezTo>
                    <a:pt x="0" y="882"/>
                    <a:pt x="477" y="1132"/>
                    <a:pt x="1060" y="1132"/>
                  </a:cubicBezTo>
                  <a:cubicBezTo>
                    <a:pt x="1643" y="1132"/>
                    <a:pt x="2108" y="882"/>
                    <a:pt x="2108" y="572"/>
                  </a:cubicBezTo>
                  <a:cubicBezTo>
                    <a:pt x="2108" y="262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46;p58"/>
            <p:cNvSpPr/>
            <p:nvPr/>
          </p:nvSpPr>
          <p:spPr>
            <a:xfrm>
              <a:off x="4355900" y="1961675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60" y="1"/>
                  </a:moveTo>
                  <a:cubicBezTo>
                    <a:pt x="464" y="1"/>
                    <a:pt x="0" y="263"/>
                    <a:pt x="0" y="572"/>
                  </a:cubicBezTo>
                  <a:cubicBezTo>
                    <a:pt x="0" y="882"/>
                    <a:pt x="464" y="1132"/>
                    <a:pt x="1060" y="1132"/>
                  </a:cubicBezTo>
                  <a:cubicBezTo>
                    <a:pt x="1643" y="1132"/>
                    <a:pt x="2107" y="882"/>
                    <a:pt x="2107" y="572"/>
                  </a:cubicBezTo>
                  <a:cubicBezTo>
                    <a:pt x="2107" y="263"/>
                    <a:pt x="1643" y="1"/>
                    <a:pt x="10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7;p58"/>
            <p:cNvSpPr/>
            <p:nvPr/>
          </p:nvSpPr>
          <p:spPr>
            <a:xfrm>
              <a:off x="3875775" y="1354175"/>
              <a:ext cx="176225" cy="177425"/>
            </a:xfrm>
            <a:custGeom>
              <a:avLst/>
              <a:gdLst/>
              <a:ahLst/>
              <a:cxnLst/>
              <a:rect l="l" t="t" r="r" b="b"/>
              <a:pathLst>
                <a:path w="7049" h="7097" extrusionOk="0">
                  <a:moveTo>
                    <a:pt x="4501" y="0"/>
                  </a:moveTo>
                  <a:cubicBezTo>
                    <a:pt x="1953" y="0"/>
                    <a:pt x="0" y="2250"/>
                    <a:pt x="0" y="3643"/>
                  </a:cubicBezTo>
                  <a:cubicBezTo>
                    <a:pt x="0" y="5048"/>
                    <a:pt x="1870" y="7096"/>
                    <a:pt x="4394" y="7096"/>
                  </a:cubicBezTo>
                  <a:cubicBezTo>
                    <a:pt x="6942" y="7096"/>
                    <a:pt x="4846" y="5048"/>
                    <a:pt x="4846" y="3643"/>
                  </a:cubicBezTo>
                  <a:cubicBezTo>
                    <a:pt x="4846" y="2262"/>
                    <a:pt x="7049" y="0"/>
                    <a:pt x="45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48;p58"/>
            <p:cNvSpPr/>
            <p:nvPr/>
          </p:nvSpPr>
          <p:spPr>
            <a:xfrm>
              <a:off x="3849575" y="1317250"/>
              <a:ext cx="52700" cy="28300"/>
            </a:xfrm>
            <a:custGeom>
              <a:avLst/>
              <a:gdLst/>
              <a:ahLst/>
              <a:cxnLst/>
              <a:rect l="l" t="t" r="r" b="b"/>
              <a:pathLst>
                <a:path w="2108" h="1132" extrusionOk="0">
                  <a:moveTo>
                    <a:pt x="1048" y="1"/>
                  </a:moveTo>
                  <a:cubicBezTo>
                    <a:pt x="465" y="1"/>
                    <a:pt x="1" y="263"/>
                    <a:pt x="1" y="572"/>
                  </a:cubicBezTo>
                  <a:cubicBezTo>
                    <a:pt x="1" y="882"/>
                    <a:pt x="465" y="1132"/>
                    <a:pt x="1048" y="1132"/>
                  </a:cubicBezTo>
                  <a:cubicBezTo>
                    <a:pt x="1632" y="1132"/>
                    <a:pt x="2108" y="882"/>
                    <a:pt x="2108" y="572"/>
                  </a:cubicBezTo>
                  <a:cubicBezTo>
                    <a:pt x="2108" y="263"/>
                    <a:pt x="1632" y="1"/>
                    <a:pt x="1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49;p58"/>
            <p:cNvSpPr/>
            <p:nvPr/>
          </p:nvSpPr>
          <p:spPr>
            <a:xfrm>
              <a:off x="3807300" y="1361300"/>
              <a:ext cx="53025" cy="28300"/>
            </a:xfrm>
            <a:custGeom>
              <a:avLst/>
              <a:gdLst/>
              <a:ahLst/>
              <a:cxnLst/>
              <a:rect l="l" t="t" r="r" b="b"/>
              <a:pathLst>
                <a:path w="2121" h="1132" extrusionOk="0">
                  <a:moveTo>
                    <a:pt x="1061" y="1"/>
                  </a:moveTo>
                  <a:cubicBezTo>
                    <a:pt x="477" y="1"/>
                    <a:pt x="1" y="251"/>
                    <a:pt x="1" y="560"/>
                  </a:cubicBezTo>
                  <a:cubicBezTo>
                    <a:pt x="1" y="870"/>
                    <a:pt x="477" y="1132"/>
                    <a:pt x="1061" y="1132"/>
                  </a:cubicBezTo>
                  <a:cubicBezTo>
                    <a:pt x="1644" y="1132"/>
                    <a:pt x="2120" y="870"/>
                    <a:pt x="2120" y="560"/>
                  </a:cubicBezTo>
                  <a:cubicBezTo>
                    <a:pt x="2120" y="251"/>
                    <a:pt x="1644" y="1"/>
                    <a:pt x="10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0;p58"/>
            <p:cNvSpPr/>
            <p:nvPr/>
          </p:nvSpPr>
          <p:spPr>
            <a:xfrm>
              <a:off x="3807300" y="1442875"/>
              <a:ext cx="53025" cy="28000"/>
            </a:xfrm>
            <a:custGeom>
              <a:avLst/>
              <a:gdLst/>
              <a:ahLst/>
              <a:cxnLst/>
              <a:rect l="l" t="t" r="r" b="b"/>
              <a:pathLst>
                <a:path w="2121" h="1120" extrusionOk="0">
                  <a:moveTo>
                    <a:pt x="1061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69"/>
                    <a:pt x="477" y="1119"/>
                    <a:pt x="1061" y="1119"/>
                  </a:cubicBezTo>
                  <a:cubicBezTo>
                    <a:pt x="1644" y="1119"/>
                    <a:pt x="2120" y="869"/>
                    <a:pt x="2120" y="560"/>
                  </a:cubicBezTo>
                  <a:cubicBezTo>
                    <a:pt x="2120" y="250"/>
                    <a:pt x="1644" y="0"/>
                    <a:pt x="106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1;p58"/>
            <p:cNvSpPr/>
            <p:nvPr/>
          </p:nvSpPr>
          <p:spPr>
            <a:xfrm>
              <a:off x="3833800" y="1524725"/>
              <a:ext cx="52700" cy="28000"/>
            </a:xfrm>
            <a:custGeom>
              <a:avLst/>
              <a:gdLst/>
              <a:ahLst/>
              <a:cxnLst/>
              <a:rect l="l" t="t" r="r" b="b"/>
              <a:pathLst>
                <a:path w="2108" h="1120" extrusionOk="0">
                  <a:moveTo>
                    <a:pt x="1060" y="0"/>
                  </a:moveTo>
                  <a:cubicBezTo>
                    <a:pt x="477" y="0"/>
                    <a:pt x="1" y="250"/>
                    <a:pt x="1" y="560"/>
                  </a:cubicBezTo>
                  <a:cubicBezTo>
                    <a:pt x="1" y="870"/>
                    <a:pt x="477" y="1120"/>
                    <a:pt x="1060" y="1120"/>
                  </a:cubicBezTo>
                  <a:cubicBezTo>
                    <a:pt x="1644" y="1120"/>
                    <a:pt x="2108" y="870"/>
                    <a:pt x="2108" y="560"/>
                  </a:cubicBezTo>
                  <a:cubicBezTo>
                    <a:pt x="2108" y="250"/>
                    <a:pt x="1644" y="0"/>
                    <a:pt x="10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" name="Google Shape;61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4168" y="267493"/>
            <a:ext cx="2815049" cy="454565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606;p58"/>
          <p:cNvSpPr/>
          <p:nvPr/>
        </p:nvSpPr>
        <p:spPr>
          <a:xfrm>
            <a:off x="1414291" y="-236562"/>
            <a:ext cx="1850133" cy="2278789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Google Shape;60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124529">
            <a:off x="2178808" y="310040"/>
            <a:ext cx="321100" cy="34094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288;p41"/>
          <p:cNvSpPr txBox="1">
            <a:spLocks/>
          </p:cNvSpPr>
          <p:nvPr/>
        </p:nvSpPr>
        <p:spPr>
          <a:xfrm>
            <a:off x="1640958" y="902832"/>
            <a:ext cx="1396800" cy="841800"/>
          </a:xfrm>
          <a:prstGeom prst="rect">
            <a:avLst/>
          </a:prstGeom>
        </p:spPr>
        <p:txBody>
          <a:bodyPr spcFirstLastPara="1" wrap="square" lIns="0" tIns="91425" rIns="18287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lt1"/>
              </a:buClr>
              <a:buSzPts val="6000"/>
            </a:pPr>
            <a:r>
              <a:rPr lang="en" sz="6000" dirty="0" smtClean="0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rPr>
              <a:t>04</a:t>
            </a:r>
            <a:endParaRPr lang="en" sz="6000" dirty="0">
              <a:solidFill>
                <a:schemeClr val="accen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  <p:extLst>
      <p:ext uri="{BB962C8B-B14F-4D97-AF65-F5344CB8AC3E}">
        <p14:creationId xmlns:p14="http://schemas.microsoft.com/office/powerpoint/2010/main" val="410467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3"/>
          <p:cNvSpPr txBox="1">
            <a:spLocks noGrp="1"/>
          </p:cNvSpPr>
          <p:nvPr>
            <p:ph type="title"/>
          </p:nvPr>
        </p:nvSpPr>
        <p:spPr>
          <a:xfrm>
            <a:off x="720125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完成小咪的貓跳台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577" name="Google Shape;57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6" y="4199993"/>
            <a:ext cx="3082256" cy="7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55528"/>
            <a:ext cx="4392488" cy="3294366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98" y="1455527"/>
            <a:ext cx="2490966" cy="1868225"/>
          </a:xfrm>
          <a:prstGeom prst="rect">
            <a:avLst/>
          </a:prstGeom>
        </p:spPr>
      </p:pic>
      <p:sp>
        <p:nvSpPr>
          <p:cNvPr id="30" name="Google Shape;466;p50"/>
          <p:cNvSpPr txBox="1">
            <a:spLocks noGrp="1"/>
          </p:cNvSpPr>
          <p:nvPr>
            <p:ph type="title" idx="4294967295"/>
          </p:nvPr>
        </p:nvSpPr>
        <p:spPr>
          <a:xfrm>
            <a:off x="683567" y="3323752"/>
            <a:ext cx="3096345" cy="485400"/>
          </a:xfrm>
          <a:prstGeom prst="rect">
            <a:avLst/>
          </a:prstGeom>
        </p:spPr>
        <p:txBody>
          <a:bodyPr spcFirstLastPara="1" wrap="square" lIns="0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白醬你要試跳看看嗎？</a:t>
            </a:r>
            <a:endParaRPr sz="2000" dirty="0"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/>
          <p:nvPr/>
        </p:nvSpPr>
        <p:spPr>
          <a:xfrm>
            <a:off x="3164501" y="2361501"/>
            <a:ext cx="901383" cy="687855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9"/>
          <p:cNvSpPr/>
          <p:nvPr/>
        </p:nvSpPr>
        <p:spPr>
          <a:xfrm>
            <a:off x="5078093" y="2361501"/>
            <a:ext cx="901383" cy="687855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9"/>
          <p:cNvSpPr/>
          <p:nvPr/>
        </p:nvSpPr>
        <p:spPr>
          <a:xfrm>
            <a:off x="6991685" y="2361501"/>
            <a:ext cx="901383" cy="687855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39"/>
          <p:cNvSpPr/>
          <p:nvPr/>
        </p:nvSpPr>
        <p:spPr>
          <a:xfrm>
            <a:off x="1250908" y="2314276"/>
            <a:ext cx="901383" cy="687855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2" name="Google Shape;2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3876" y="1350975"/>
            <a:ext cx="1008977" cy="119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5158" y="1605848"/>
            <a:ext cx="949525" cy="923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7451000" y="1548879"/>
            <a:ext cx="739454" cy="1254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1450" y="1577069"/>
            <a:ext cx="1068336" cy="98060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9"/>
          <p:cNvSpPr txBox="1">
            <a:spLocks noGrp="1"/>
          </p:cNvSpPr>
          <p:nvPr>
            <p:ph type="title" idx="15"/>
          </p:nvPr>
        </p:nvSpPr>
        <p:spPr>
          <a:xfrm>
            <a:off x="720150" y="54275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600" dirty="0" smtClean="0">
                <a:latin typeface="標楷體" pitchFamily="65" charset="-120"/>
                <a:ea typeface="標楷體" pitchFamily="65" charset="-120"/>
              </a:rPr>
              <a:t>目錄</a:t>
            </a:r>
            <a:endParaRPr sz="36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7" name="Google Shape;267;p39"/>
          <p:cNvSpPr txBox="1">
            <a:spLocks noGrp="1"/>
          </p:cNvSpPr>
          <p:nvPr>
            <p:ph type="title"/>
          </p:nvPr>
        </p:nvSpPr>
        <p:spPr>
          <a:xfrm>
            <a:off x="720000" y="3183275"/>
            <a:ext cx="196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發想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2"/>
          </p:nvPr>
        </p:nvSpPr>
        <p:spPr>
          <a:xfrm>
            <a:off x="1331850" y="2361500"/>
            <a:ext cx="739500" cy="593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 idx="3"/>
          </p:nvPr>
        </p:nvSpPr>
        <p:spPr>
          <a:xfrm>
            <a:off x="2633592" y="3183275"/>
            <a:ext cx="196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準備工作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4"/>
          </p:nvPr>
        </p:nvSpPr>
        <p:spPr>
          <a:xfrm>
            <a:off x="3245442" y="2361500"/>
            <a:ext cx="739500" cy="593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1" name="Google Shape;271;p39"/>
          <p:cNvSpPr txBox="1">
            <a:spLocks noGrp="1"/>
          </p:cNvSpPr>
          <p:nvPr>
            <p:ph type="title" idx="6"/>
          </p:nvPr>
        </p:nvSpPr>
        <p:spPr>
          <a:xfrm>
            <a:off x="4547184" y="3219822"/>
            <a:ext cx="196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動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工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2" name="Google Shape;272;p39"/>
          <p:cNvSpPr txBox="1">
            <a:spLocks noGrp="1"/>
          </p:cNvSpPr>
          <p:nvPr>
            <p:ph type="title" idx="7"/>
          </p:nvPr>
        </p:nvSpPr>
        <p:spPr>
          <a:xfrm>
            <a:off x="5159034" y="2361500"/>
            <a:ext cx="739500" cy="593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73" name="Google Shape;273;p39"/>
          <p:cNvSpPr txBox="1">
            <a:spLocks noGrp="1"/>
          </p:cNvSpPr>
          <p:nvPr>
            <p:ph type="title" idx="9"/>
          </p:nvPr>
        </p:nvSpPr>
        <p:spPr>
          <a:xfrm>
            <a:off x="6460776" y="3183275"/>
            <a:ext cx="19632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成果作品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74" name="Google Shape;274;p39"/>
          <p:cNvSpPr txBox="1">
            <a:spLocks noGrp="1"/>
          </p:cNvSpPr>
          <p:nvPr>
            <p:ph type="title" idx="13"/>
          </p:nvPr>
        </p:nvSpPr>
        <p:spPr>
          <a:xfrm>
            <a:off x="7055826" y="2361500"/>
            <a:ext cx="773100" cy="593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TW" altLang="en-US" dirty="0" smtClean="0"/>
              <a:t>起因原由說明</a:t>
            </a:r>
            <a:endParaRPr lang="en-US" altLang="zh-TW" dirty="0" smtClean="0"/>
          </a:p>
          <a:p>
            <a:r>
              <a:rPr lang="zh-TW" altLang="en-US" dirty="0" smtClean="0"/>
              <a:t>成員介紹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zh-TW" altLang="en-US" dirty="0" smtClean="0"/>
              <a:t>設計圖</a:t>
            </a:r>
            <a:endParaRPr lang="en-US" altLang="zh-TW" dirty="0" smtClean="0"/>
          </a:p>
          <a:p>
            <a:r>
              <a:rPr lang="zh-TW" altLang="en-US" dirty="0" smtClean="0"/>
              <a:t>素材選購</a:t>
            </a:r>
            <a:endParaRPr lang="en-US" altLang="zh-TW" dirty="0" smtClean="0"/>
          </a:p>
          <a:p>
            <a:r>
              <a:rPr lang="zh-TW" altLang="en-US" dirty="0" smtClean="0"/>
              <a:t>尺寸丈量</a:t>
            </a:r>
            <a:endParaRPr lang="zh-TW" altLang="en-US" dirty="0"/>
          </a:p>
        </p:txBody>
      </p:sp>
      <p:sp>
        <p:nvSpPr>
          <p:cNvPr id="4" name="副標題 3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r>
              <a:rPr lang="zh-TW" altLang="en-US" dirty="0" smtClean="0"/>
              <a:t>材料裁切</a:t>
            </a:r>
            <a:endParaRPr lang="en-US" altLang="zh-TW" dirty="0" smtClean="0"/>
          </a:p>
          <a:p>
            <a:r>
              <a:rPr lang="zh-TW" altLang="en-US" dirty="0" smtClean="0"/>
              <a:t>組裝</a:t>
            </a:r>
            <a:endParaRPr lang="en-US" altLang="zh-TW" dirty="0" smtClean="0"/>
          </a:p>
          <a:p>
            <a:r>
              <a:rPr lang="zh-TW" altLang="en-US" dirty="0" smtClean="0"/>
              <a:t>裝飾佈置</a:t>
            </a:r>
            <a:endParaRPr lang="en-US" altLang="zh-TW" dirty="0" smtClean="0"/>
          </a:p>
        </p:txBody>
      </p:sp>
      <p:sp>
        <p:nvSpPr>
          <p:cNvPr id="5" name="副標題 4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zh-TW" altLang="en-US" dirty="0" smtClean="0"/>
              <a:t>成品照片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302" y="1777462"/>
            <a:ext cx="3535960" cy="265197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3015" y="1738103"/>
            <a:ext cx="3580945" cy="2685709"/>
          </a:xfrm>
          <a:prstGeom prst="rect">
            <a:avLst/>
          </a:prstGeom>
        </p:spPr>
      </p:pic>
      <p:sp>
        <p:nvSpPr>
          <p:cNvPr id="829" name="Google Shape;829;p71"/>
          <p:cNvSpPr txBox="1">
            <a:spLocks noGrp="1"/>
          </p:cNvSpPr>
          <p:nvPr>
            <p:ph type="title"/>
          </p:nvPr>
        </p:nvSpPr>
        <p:spPr>
          <a:xfrm>
            <a:off x="720025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3200" dirty="0" smtClean="0">
                <a:latin typeface="標楷體" pitchFamily="65" charset="-120"/>
                <a:ea typeface="標楷體" pitchFamily="65" charset="-120"/>
              </a:rPr>
              <a:t>小咪希望你會喜歡屬於你的貓跳台喔！</a:t>
            </a:r>
            <a:endParaRPr sz="3200" dirty="0">
              <a:latin typeface="標楷體" pitchFamily="65" charset="-120"/>
              <a:ea typeface="標楷體" pitchFamily="65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3342890" y="2345092"/>
            <a:ext cx="2279670" cy="1554787"/>
            <a:chOff x="2796386" y="2025075"/>
            <a:chExt cx="3554113" cy="1974854"/>
          </a:xfrm>
        </p:grpSpPr>
        <p:pic>
          <p:nvPicPr>
            <p:cNvPr id="838" name="Google Shape;838;p7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26182" y="2025075"/>
              <a:ext cx="2324317" cy="1961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9" name="Google Shape;839;p7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96386" y="2061188"/>
              <a:ext cx="2490907" cy="19387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40" name="Google Shape;840;p7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439149" y="2928491"/>
              <a:ext cx="455165" cy="45437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41" name="Google Shape;841;p71"/>
          <p:cNvGrpSpPr/>
          <p:nvPr/>
        </p:nvGrpSpPr>
        <p:grpSpPr>
          <a:xfrm>
            <a:off x="5613389" y="4360370"/>
            <a:ext cx="1966909" cy="467792"/>
            <a:chOff x="6927696" y="4364727"/>
            <a:chExt cx="1966909" cy="467792"/>
          </a:xfrm>
        </p:grpSpPr>
        <p:grpSp>
          <p:nvGrpSpPr>
            <p:cNvPr id="842" name="Google Shape;842;p71"/>
            <p:cNvGrpSpPr/>
            <p:nvPr/>
          </p:nvGrpSpPr>
          <p:grpSpPr>
            <a:xfrm rot="225689" flipH="1">
              <a:off x="8022866" y="4372666"/>
              <a:ext cx="246048" cy="122838"/>
              <a:chOff x="919549" y="4408618"/>
              <a:chExt cx="246059" cy="122844"/>
            </a:xfrm>
          </p:grpSpPr>
          <p:sp>
            <p:nvSpPr>
              <p:cNvPr id="843" name="Google Shape;843;p71"/>
              <p:cNvSpPr/>
              <p:nvPr/>
            </p:nvSpPr>
            <p:spPr>
              <a:xfrm rot="10678613" flipH="1">
                <a:off x="988409" y="4416784"/>
                <a:ext cx="175637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109" extrusionOk="0">
                    <a:moveTo>
                      <a:pt x="4501" y="1"/>
                    </a:moveTo>
                    <a:cubicBezTo>
                      <a:pt x="1953" y="1"/>
                      <a:pt x="1" y="2251"/>
                      <a:pt x="1" y="3656"/>
                    </a:cubicBezTo>
                    <a:cubicBezTo>
                      <a:pt x="1" y="5049"/>
                      <a:pt x="1858" y="7109"/>
                      <a:pt x="4394" y="7109"/>
                    </a:cubicBezTo>
                    <a:cubicBezTo>
                      <a:pt x="6942" y="7109"/>
                      <a:pt x="4835" y="5049"/>
                      <a:pt x="4835" y="3656"/>
                    </a:cubicBezTo>
                    <a:cubicBezTo>
                      <a:pt x="4835" y="2263"/>
                      <a:pt x="7025" y="1"/>
                      <a:pt x="4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71"/>
              <p:cNvSpPr/>
              <p:nvPr/>
            </p:nvSpPr>
            <p:spPr>
              <a:xfrm rot="10678613" flipH="1">
                <a:off x="963994" y="4516070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1" y="1120"/>
                    </a:cubicBezTo>
                    <a:cubicBezTo>
                      <a:pt x="1644" y="1120"/>
                      <a:pt x="2120" y="870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71"/>
              <p:cNvSpPr/>
              <p:nvPr/>
            </p:nvSpPr>
            <p:spPr>
              <a:xfrm rot="10678613" flipH="1">
                <a:off x="921274" y="4494817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72"/>
                    </a:cubicBezTo>
                    <a:cubicBezTo>
                      <a:pt x="0" y="882"/>
                      <a:pt x="476" y="1132"/>
                      <a:pt x="1060" y="1132"/>
                    </a:cubicBezTo>
                    <a:cubicBezTo>
                      <a:pt x="1643" y="1132"/>
                      <a:pt x="2119" y="882"/>
                      <a:pt x="2119" y="572"/>
                    </a:cubicBezTo>
                    <a:cubicBezTo>
                      <a:pt x="2119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71"/>
              <p:cNvSpPr/>
              <p:nvPr/>
            </p:nvSpPr>
            <p:spPr>
              <a:xfrm rot="10678613" flipH="1">
                <a:off x="919790" y="4452716"/>
                <a:ext cx="52996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3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61"/>
                    </a:cubicBezTo>
                    <a:cubicBezTo>
                      <a:pt x="0" y="870"/>
                      <a:pt x="476" y="1132"/>
                      <a:pt x="1060" y="1132"/>
                    </a:cubicBezTo>
                    <a:cubicBezTo>
                      <a:pt x="1643" y="1132"/>
                      <a:pt x="2119" y="870"/>
                      <a:pt x="2119" y="561"/>
                    </a:cubicBezTo>
                    <a:cubicBezTo>
                      <a:pt x="2119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71"/>
              <p:cNvSpPr/>
              <p:nvPr/>
            </p:nvSpPr>
            <p:spPr>
              <a:xfrm rot="10678613" flipH="1">
                <a:off x="944757" y="440954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9" y="0"/>
                    </a:moveTo>
                    <a:cubicBezTo>
                      <a:pt x="465" y="0"/>
                      <a:pt x="1" y="250"/>
                      <a:pt x="1" y="560"/>
                    </a:cubicBezTo>
                    <a:cubicBezTo>
                      <a:pt x="1" y="869"/>
                      <a:pt x="465" y="1131"/>
                      <a:pt x="1049" y="1131"/>
                    </a:cubicBezTo>
                    <a:cubicBezTo>
                      <a:pt x="1644" y="1131"/>
                      <a:pt x="2108" y="869"/>
                      <a:pt x="2108" y="560"/>
                    </a:cubicBezTo>
                    <a:cubicBezTo>
                      <a:pt x="2108" y="250"/>
                      <a:pt x="1644" y="0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8" name="Google Shape;848;p71"/>
            <p:cNvGrpSpPr/>
            <p:nvPr/>
          </p:nvGrpSpPr>
          <p:grpSpPr>
            <a:xfrm rot="225689" flipH="1">
              <a:off x="8644500" y="4701747"/>
              <a:ext cx="246342" cy="122824"/>
              <a:chOff x="405767" y="4652725"/>
              <a:chExt cx="246353" cy="122830"/>
            </a:xfrm>
          </p:grpSpPr>
          <p:sp>
            <p:nvSpPr>
              <p:cNvPr id="849" name="Google Shape;849;p71"/>
              <p:cNvSpPr/>
              <p:nvPr/>
            </p:nvSpPr>
            <p:spPr>
              <a:xfrm rot="10678613" flipH="1">
                <a:off x="474649" y="4660718"/>
                <a:ext cx="175912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37" h="7097" extrusionOk="0">
                    <a:moveTo>
                      <a:pt x="4501" y="0"/>
                    </a:moveTo>
                    <a:cubicBezTo>
                      <a:pt x="1953" y="0"/>
                      <a:pt x="0" y="2251"/>
                      <a:pt x="0" y="3644"/>
                    </a:cubicBezTo>
                    <a:cubicBezTo>
                      <a:pt x="0" y="5037"/>
                      <a:pt x="1845" y="7097"/>
                      <a:pt x="4393" y="7097"/>
                    </a:cubicBezTo>
                    <a:cubicBezTo>
                      <a:pt x="6941" y="7097"/>
                      <a:pt x="4846" y="5049"/>
                      <a:pt x="4846" y="3644"/>
                    </a:cubicBezTo>
                    <a:cubicBezTo>
                      <a:pt x="4846" y="2251"/>
                      <a:pt x="7037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71"/>
              <p:cNvSpPr/>
              <p:nvPr/>
            </p:nvSpPr>
            <p:spPr>
              <a:xfrm rot="10678613" flipH="1">
                <a:off x="450240" y="4760009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3" y="1131"/>
                      <a:pt x="2120" y="869"/>
                      <a:pt x="2120" y="560"/>
                    </a:cubicBezTo>
                    <a:cubicBezTo>
                      <a:pt x="2120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71"/>
              <p:cNvSpPr/>
              <p:nvPr/>
            </p:nvSpPr>
            <p:spPr>
              <a:xfrm rot="10678613" flipH="1">
                <a:off x="407498" y="4738912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1" y="262"/>
                      <a:pt x="1" y="572"/>
                    </a:cubicBezTo>
                    <a:cubicBezTo>
                      <a:pt x="1" y="881"/>
                      <a:pt x="477" y="1131"/>
                      <a:pt x="1060" y="1131"/>
                    </a:cubicBezTo>
                    <a:cubicBezTo>
                      <a:pt x="1644" y="1131"/>
                      <a:pt x="2120" y="881"/>
                      <a:pt x="2120" y="572"/>
                    </a:cubicBezTo>
                    <a:cubicBezTo>
                      <a:pt x="2120" y="262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71"/>
              <p:cNvSpPr/>
              <p:nvPr/>
            </p:nvSpPr>
            <p:spPr>
              <a:xfrm rot="10678613" flipH="1">
                <a:off x="406008" y="4696669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1"/>
                    </a:moveTo>
                    <a:cubicBezTo>
                      <a:pt x="477" y="1"/>
                      <a:pt x="1" y="263"/>
                      <a:pt x="1" y="572"/>
                    </a:cubicBezTo>
                    <a:cubicBezTo>
                      <a:pt x="1" y="882"/>
                      <a:pt x="477" y="1132"/>
                      <a:pt x="1060" y="1132"/>
                    </a:cubicBezTo>
                    <a:cubicBezTo>
                      <a:pt x="1644" y="1132"/>
                      <a:pt x="2120" y="882"/>
                      <a:pt x="2120" y="572"/>
                    </a:cubicBezTo>
                    <a:cubicBezTo>
                      <a:pt x="2120" y="263"/>
                      <a:pt x="1644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71"/>
              <p:cNvSpPr/>
              <p:nvPr/>
            </p:nvSpPr>
            <p:spPr>
              <a:xfrm rot="10678613" flipH="1">
                <a:off x="431006" y="4653651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60"/>
                    </a:cubicBezTo>
                    <a:cubicBezTo>
                      <a:pt x="0" y="882"/>
                      <a:pt x="476" y="1132"/>
                      <a:pt x="1060" y="1132"/>
                    </a:cubicBezTo>
                    <a:cubicBezTo>
                      <a:pt x="1643" y="1132"/>
                      <a:pt x="2108" y="882"/>
                      <a:pt x="2108" y="560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54" name="Google Shape;854;p71"/>
            <p:cNvGrpSpPr/>
            <p:nvPr/>
          </p:nvGrpSpPr>
          <p:grpSpPr>
            <a:xfrm rot="225689" flipH="1">
              <a:off x="6931461" y="4395777"/>
              <a:ext cx="245748" cy="122838"/>
              <a:chOff x="1962486" y="4349168"/>
              <a:chExt cx="245759" cy="122844"/>
            </a:xfrm>
          </p:grpSpPr>
          <p:sp>
            <p:nvSpPr>
              <p:cNvPr id="855" name="Google Shape;855;p71"/>
              <p:cNvSpPr/>
              <p:nvPr/>
            </p:nvSpPr>
            <p:spPr>
              <a:xfrm rot="10678613" flipH="1">
                <a:off x="2031348" y="4357185"/>
                <a:ext cx="175337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7097" extrusionOk="0">
                    <a:moveTo>
                      <a:pt x="4509" y="1"/>
                    </a:moveTo>
                    <a:cubicBezTo>
                      <a:pt x="4503" y="1"/>
                      <a:pt x="4496" y="1"/>
                      <a:pt x="4489" y="1"/>
                    </a:cubicBezTo>
                    <a:cubicBezTo>
                      <a:pt x="1953" y="1"/>
                      <a:pt x="1" y="2251"/>
                      <a:pt x="1" y="3644"/>
                    </a:cubicBezTo>
                    <a:cubicBezTo>
                      <a:pt x="1" y="5049"/>
                      <a:pt x="1846" y="7097"/>
                      <a:pt x="4394" y="7097"/>
                    </a:cubicBezTo>
                    <a:cubicBezTo>
                      <a:pt x="6930" y="7097"/>
                      <a:pt x="4835" y="5049"/>
                      <a:pt x="4835" y="3644"/>
                    </a:cubicBezTo>
                    <a:cubicBezTo>
                      <a:pt x="4835" y="2255"/>
                      <a:pt x="7014" y="1"/>
                      <a:pt x="4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71"/>
              <p:cNvSpPr/>
              <p:nvPr/>
            </p:nvSpPr>
            <p:spPr>
              <a:xfrm rot="10678613" flipH="1">
                <a:off x="2006939" y="4456466"/>
                <a:ext cx="530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72"/>
                    </a:cubicBezTo>
                    <a:cubicBezTo>
                      <a:pt x="1" y="882"/>
                      <a:pt x="477" y="1132"/>
                      <a:pt x="1061" y="1132"/>
                    </a:cubicBezTo>
                    <a:cubicBezTo>
                      <a:pt x="1644" y="1132"/>
                      <a:pt x="2120" y="882"/>
                      <a:pt x="2120" y="572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71"/>
              <p:cNvSpPr/>
              <p:nvPr/>
            </p:nvSpPr>
            <p:spPr>
              <a:xfrm rot="10678613" flipH="1">
                <a:off x="1964217" y="4435218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65" y="1"/>
                      <a:pt x="0" y="251"/>
                      <a:pt x="0" y="560"/>
                    </a:cubicBezTo>
                    <a:cubicBezTo>
                      <a:pt x="0" y="870"/>
                      <a:pt x="465" y="1132"/>
                      <a:pt x="1060" y="1132"/>
                    </a:cubicBezTo>
                    <a:cubicBezTo>
                      <a:pt x="1643" y="1132"/>
                      <a:pt x="2108" y="870"/>
                      <a:pt x="2108" y="560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71"/>
              <p:cNvSpPr/>
              <p:nvPr/>
            </p:nvSpPr>
            <p:spPr>
              <a:xfrm rot="10678613" flipH="1">
                <a:off x="1962727" y="4392962"/>
                <a:ext cx="52696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3" extrusionOk="0">
                    <a:moveTo>
                      <a:pt x="1060" y="1"/>
                    </a:moveTo>
                    <a:cubicBezTo>
                      <a:pt x="465" y="1"/>
                      <a:pt x="0" y="251"/>
                      <a:pt x="0" y="561"/>
                    </a:cubicBezTo>
                    <a:cubicBezTo>
                      <a:pt x="0" y="870"/>
                      <a:pt x="465" y="1132"/>
                      <a:pt x="1060" y="1132"/>
                    </a:cubicBezTo>
                    <a:cubicBezTo>
                      <a:pt x="1643" y="1132"/>
                      <a:pt x="2108" y="870"/>
                      <a:pt x="2108" y="561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71"/>
              <p:cNvSpPr/>
              <p:nvPr/>
            </p:nvSpPr>
            <p:spPr>
              <a:xfrm rot="10678613" flipH="1">
                <a:off x="1987704" y="435009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9" y="0"/>
                    </a:moveTo>
                    <a:cubicBezTo>
                      <a:pt x="465" y="0"/>
                      <a:pt x="1" y="262"/>
                      <a:pt x="1" y="572"/>
                    </a:cubicBezTo>
                    <a:cubicBezTo>
                      <a:pt x="1" y="881"/>
                      <a:pt x="465" y="1131"/>
                      <a:pt x="1049" y="1131"/>
                    </a:cubicBezTo>
                    <a:cubicBezTo>
                      <a:pt x="1632" y="1131"/>
                      <a:pt x="2108" y="881"/>
                      <a:pt x="2108" y="572"/>
                    </a:cubicBezTo>
                    <a:cubicBezTo>
                      <a:pt x="2108" y="262"/>
                      <a:pt x="1632" y="0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0" name="Google Shape;860;p71"/>
            <p:cNvGrpSpPr/>
            <p:nvPr/>
          </p:nvGrpSpPr>
          <p:grpSpPr>
            <a:xfrm rot="225689" flipH="1">
              <a:off x="7428069" y="4673048"/>
              <a:ext cx="246072" cy="122837"/>
              <a:chOff x="1448410" y="4593263"/>
              <a:chExt cx="246084" cy="122843"/>
            </a:xfrm>
          </p:grpSpPr>
          <p:sp>
            <p:nvSpPr>
              <p:cNvPr id="861" name="Google Shape;861;p71"/>
              <p:cNvSpPr/>
              <p:nvPr/>
            </p:nvSpPr>
            <p:spPr>
              <a:xfrm rot="10678613" flipH="1">
                <a:off x="1517294" y="4601129"/>
                <a:ext cx="175637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109" extrusionOk="0">
                    <a:moveTo>
                      <a:pt x="4509" y="1"/>
                    </a:moveTo>
                    <a:cubicBezTo>
                      <a:pt x="4502" y="1"/>
                      <a:pt x="4495" y="1"/>
                      <a:pt x="4489" y="1"/>
                    </a:cubicBezTo>
                    <a:cubicBezTo>
                      <a:pt x="1953" y="1"/>
                      <a:pt x="0" y="2251"/>
                      <a:pt x="0" y="3656"/>
                    </a:cubicBezTo>
                    <a:cubicBezTo>
                      <a:pt x="0" y="5049"/>
                      <a:pt x="1858" y="7109"/>
                      <a:pt x="4394" y="7109"/>
                    </a:cubicBezTo>
                    <a:cubicBezTo>
                      <a:pt x="6930" y="7109"/>
                      <a:pt x="4834" y="5049"/>
                      <a:pt x="4834" y="3656"/>
                    </a:cubicBezTo>
                    <a:cubicBezTo>
                      <a:pt x="4834" y="2255"/>
                      <a:pt x="7025" y="1"/>
                      <a:pt x="4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71"/>
              <p:cNvSpPr/>
              <p:nvPr/>
            </p:nvSpPr>
            <p:spPr>
              <a:xfrm rot="10678613" flipH="1">
                <a:off x="1493187" y="4700560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62"/>
                      <a:pt x="0" y="572"/>
                    </a:cubicBezTo>
                    <a:cubicBezTo>
                      <a:pt x="0" y="881"/>
                      <a:pt x="477" y="1131"/>
                      <a:pt x="1060" y="1131"/>
                    </a:cubicBezTo>
                    <a:cubicBezTo>
                      <a:pt x="1643" y="1131"/>
                      <a:pt x="2120" y="881"/>
                      <a:pt x="2120" y="572"/>
                    </a:cubicBezTo>
                    <a:cubicBezTo>
                      <a:pt x="2120" y="262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71"/>
              <p:cNvSpPr/>
              <p:nvPr/>
            </p:nvSpPr>
            <p:spPr>
              <a:xfrm rot="10678613" flipH="1">
                <a:off x="1450140" y="4679323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0" y="0"/>
                    </a:moveTo>
                    <a:cubicBezTo>
                      <a:pt x="465" y="0"/>
                      <a:pt x="1" y="251"/>
                      <a:pt x="1" y="560"/>
                    </a:cubicBezTo>
                    <a:cubicBezTo>
                      <a:pt x="1" y="870"/>
                      <a:pt x="465" y="1132"/>
                      <a:pt x="1060" y="1132"/>
                    </a:cubicBezTo>
                    <a:cubicBezTo>
                      <a:pt x="1644" y="1132"/>
                      <a:pt x="2108" y="870"/>
                      <a:pt x="2108" y="560"/>
                    </a:cubicBezTo>
                    <a:cubicBezTo>
                      <a:pt x="2108" y="251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71"/>
              <p:cNvSpPr/>
              <p:nvPr/>
            </p:nvSpPr>
            <p:spPr>
              <a:xfrm rot="10678613" flipH="1">
                <a:off x="1448651" y="4637080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0" y="1"/>
                    </a:moveTo>
                    <a:cubicBezTo>
                      <a:pt x="465" y="1"/>
                      <a:pt x="1" y="251"/>
                      <a:pt x="1" y="560"/>
                    </a:cubicBezTo>
                    <a:cubicBezTo>
                      <a:pt x="1" y="870"/>
                      <a:pt x="465" y="1132"/>
                      <a:pt x="1060" y="1132"/>
                    </a:cubicBezTo>
                    <a:cubicBezTo>
                      <a:pt x="1644" y="1132"/>
                      <a:pt x="2108" y="870"/>
                      <a:pt x="2108" y="560"/>
                    </a:cubicBezTo>
                    <a:cubicBezTo>
                      <a:pt x="2108" y="251"/>
                      <a:pt x="1644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71"/>
              <p:cNvSpPr/>
              <p:nvPr/>
            </p:nvSpPr>
            <p:spPr>
              <a:xfrm rot="10678613" flipH="1">
                <a:off x="1473950" y="4594189"/>
                <a:ext cx="526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65" y="0"/>
                      <a:pt x="0" y="250"/>
                      <a:pt x="0" y="560"/>
                    </a:cubicBezTo>
                    <a:cubicBezTo>
                      <a:pt x="0" y="869"/>
                      <a:pt x="465" y="1119"/>
                      <a:pt x="1060" y="1119"/>
                    </a:cubicBezTo>
                    <a:cubicBezTo>
                      <a:pt x="1643" y="1119"/>
                      <a:pt x="2108" y="869"/>
                      <a:pt x="2108" y="560"/>
                    </a:cubicBezTo>
                    <a:cubicBezTo>
                      <a:pt x="2108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66" name="Google Shape;866;p71"/>
          <p:cNvGrpSpPr/>
          <p:nvPr/>
        </p:nvGrpSpPr>
        <p:grpSpPr>
          <a:xfrm rot="-974856" flipH="1">
            <a:off x="2817390" y="4268686"/>
            <a:ext cx="1111388" cy="516029"/>
            <a:chOff x="3397700" y="4554917"/>
            <a:chExt cx="1111344" cy="516009"/>
          </a:xfrm>
        </p:grpSpPr>
        <p:grpSp>
          <p:nvGrpSpPr>
            <p:cNvPr id="867" name="Google Shape;867;p71"/>
            <p:cNvGrpSpPr/>
            <p:nvPr/>
          </p:nvGrpSpPr>
          <p:grpSpPr>
            <a:xfrm rot="-825081" flipH="1">
              <a:off x="4251317" y="4582468"/>
              <a:ext cx="246643" cy="122994"/>
              <a:chOff x="3005879" y="4319059"/>
              <a:chExt cx="246653" cy="122998"/>
            </a:xfrm>
          </p:grpSpPr>
          <p:sp>
            <p:nvSpPr>
              <p:cNvPr id="868" name="Google Shape;868;p71"/>
              <p:cNvSpPr/>
              <p:nvPr/>
            </p:nvSpPr>
            <p:spPr>
              <a:xfrm rot="10678613" flipH="1">
                <a:off x="3074736" y="4327223"/>
                <a:ext cx="176236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7097" extrusionOk="0">
                    <a:moveTo>
                      <a:pt x="4501" y="0"/>
                    </a:moveTo>
                    <a:cubicBezTo>
                      <a:pt x="1953" y="0"/>
                      <a:pt x="1" y="2250"/>
                      <a:pt x="1" y="3643"/>
                    </a:cubicBezTo>
                    <a:cubicBezTo>
                      <a:pt x="1" y="5048"/>
                      <a:pt x="1870" y="7096"/>
                      <a:pt x="4394" y="7096"/>
                    </a:cubicBezTo>
                    <a:cubicBezTo>
                      <a:pt x="6942" y="7096"/>
                      <a:pt x="4847" y="5048"/>
                      <a:pt x="4847" y="3643"/>
                    </a:cubicBezTo>
                    <a:cubicBezTo>
                      <a:pt x="4847" y="2250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71"/>
              <p:cNvSpPr/>
              <p:nvPr/>
            </p:nvSpPr>
            <p:spPr>
              <a:xfrm rot="10678613" flipH="1">
                <a:off x="3050927" y="4426517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1" y="1"/>
                    </a:moveTo>
                    <a:cubicBezTo>
                      <a:pt x="465" y="1"/>
                      <a:pt x="1" y="251"/>
                      <a:pt x="1" y="560"/>
                    </a:cubicBezTo>
                    <a:cubicBezTo>
                      <a:pt x="1" y="882"/>
                      <a:pt x="465" y="1132"/>
                      <a:pt x="1061" y="1132"/>
                    </a:cubicBezTo>
                    <a:cubicBezTo>
                      <a:pt x="1644" y="1132"/>
                      <a:pt x="2108" y="882"/>
                      <a:pt x="2108" y="560"/>
                    </a:cubicBezTo>
                    <a:cubicBezTo>
                      <a:pt x="2108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71"/>
              <p:cNvSpPr/>
              <p:nvPr/>
            </p:nvSpPr>
            <p:spPr>
              <a:xfrm rot="10678613" flipH="1">
                <a:off x="3007607" y="4405422"/>
                <a:ext cx="52996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21" extrusionOk="0">
                    <a:moveTo>
                      <a:pt x="1060" y="1"/>
                    </a:moveTo>
                    <a:cubicBezTo>
                      <a:pt x="477" y="1"/>
                      <a:pt x="0" y="251"/>
                      <a:pt x="0" y="561"/>
                    </a:cubicBezTo>
                    <a:cubicBezTo>
                      <a:pt x="0" y="870"/>
                      <a:pt x="477" y="1120"/>
                      <a:pt x="1060" y="1120"/>
                    </a:cubicBezTo>
                    <a:cubicBezTo>
                      <a:pt x="1643" y="1120"/>
                      <a:pt x="2120" y="870"/>
                      <a:pt x="2120" y="561"/>
                    </a:cubicBezTo>
                    <a:cubicBezTo>
                      <a:pt x="2120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71"/>
              <p:cNvSpPr/>
              <p:nvPr/>
            </p:nvSpPr>
            <p:spPr>
              <a:xfrm rot="10678613" flipH="1">
                <a:off x="3006117" y="4363179"/>
                <a:ext cx="529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20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19"/>
                      <a:pt x="1060" y="1119"/>
                    </a:cubicBezTo>
                    <a:cubicBezTo>
                      <a:pt x="1643" y="1119"/>
                      <a:pt x="2120" y="869"/>
                      <a:pt x="2120" y="560"/>
                    </a:cubicBezTo>
                    <a:cubicBezTo>
                      <a:pt x="2120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71"/>
              <p:cNvSpPr/>
              <p:nvPr/>
            </p:nvSpPr>
            <p:spPr>
              <a:xfrm rot="10678613" flipH="1">
                <a:off x="3031384" y="4319991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1" y="1120"/>
                    </a:cubicBezTo>
                    <a:cubicBezTo>
                      <a:pt x="1644" y="1120"/>
                      <a:pt x="2120" y="870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3" name="Google Shape;873;p71"/>
            <p:cNvGrpSpPr/>
            <p:nvPr/>
          </p:nvGrpSpPr>
          <p:grpSpPr>
            <a:xfrm rot="-825081" flipH="1">
              <a:off x="3408785" y="4659512"/>
              <a:ext cx="246344" cy="122969"/>
              <a:chOff x="4049926" y="4290816"/>
              <a:chExt cx="246353" cy="122974"/>
            </a:xfrm>
          </p:grpSpPr>
          <p:sp>
            <p:nvSpPr>
              <p:cNvPr id="874" name="Google Shape;874;p71"/>
              <p:cNvSpPr/>
              <p:nvPr/>
            </p:nvSpPr>
            <p:spPr>
              <a:xfrm rot="10678613" flipH="1">
                <a:off x="4118783" y="4298964"/>
                <a:ext cx="175937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7097" extrusionOk="0">
                    <a:moveTo>
                      <a:pt x="4501" y="0"/>
                    </a:moveTo>
                    <a:cubicBezTo>
                      <a:pt x="1953" y="0"/>
                      <a:pt x="1" y="2251"/>
                      <a:pt x="1" y="3644"/>
                    </a:cubicBezTo>
                    <a:cubicBezTo>
                      <a:pt x="1" y="5037"/>
                      <a:pt x="1846" y="7096"/>
                      <a:pt x="4394" y="7096"/>
                    </a:cubicBezTo>
                    <a:cubicBezTo>
                      <a:pt x="6930" y="7096"/>
                      <a:pt x="4835" y="5037"/>
                      <a:pt x="4835" y="3644"/>
                    </a:cubicBezTo>
                    <a:cubicBezTo>
                      <a:pt x="4835" y="2251"/>
                      <a:pt x="7037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71"/>
              <p:cNvSpPr/>
              <p:nvPr/>
            </p:nvSpPr>
            <p:spPr>
              <a:xfrm rot="10678613" flipH="1">
                <a:off x="4094699" y="4398245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6" y="0"/>
                      <a:pt x="0" y="250"/>
                      <a:pt x="0" y="560"/>
                    </a:cubicBezTo>
                    <a:cubicBezTo>
                      <a:pt x="0" y="869"/>
                      <a:pt x="476" y="1131"/>
                      <a:pt x="1060" y="1131"/>
                    </a:cubicBezTo>
                    <a:cubicBezTo>
                      <a:pt x="1643" y="1131"/>
                      <a:pt x="2119" y="869"/>
                      <a:pt x="2119" y="560"/>
                    </a:cubicBezTo>
                    <a:cubicBezTo>
                      <a:pt x="2119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71"/>
              <p:cNvSpPr/>
              <p:nvPr/>
            </p:nvSpPr>
            <p:spPr>
              <a:xfrm rot="10678613" flipH="1">
                <a:off x="4051646" y="4376853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3" y="1131"/>
                      <a:pt x="2108" y="869"/>
                      <a:pt x="2108" y="560"/>
                    </a:cubicBezTo>
                    <a:cubicBezTo>
                      <a:pt x="2108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71"/>
              <p:cNvSpPr/>
              <p:nvPr/>
            </p:nvSpPr>
            <p:spPr>
              <a:xfrm rot="10678613" flipH="1">
                <a:off x="4050168" y="4334920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7" y="1"/>
                      <a:pt x="0" y="262"/>
                      <a:pt x="0" y="572"/>
                    </a:cubicBezTo>
                    <a:cubicBezTo>
                      <a:pt x="0" y="882"/>
                      <a:pt x="477" y="1132"/>
                      <a:pt x="1060" y="1132"/>
                    </a:cubicBezTo>
                    <a:cubicBezTo>
                      <a:pt x="1643" y="1132"/>
                      <a:pt x="2108" y="882"/>
                      <a:pt x="2108" y="572"/>
                    </a:cubicBezTo>
                    <a:cubicBezTo>
                      <a:pt x="2108" y="262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71"/>
              <p:cNvSpPr/>
              <p:nvPr/>
            </p:nvSpPr>
            <p:spPr>
              <a:xfrm rot="10678613" flipH="1">
                <a:off x="4075159" y="4291742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64" y="1"/>
                      <a:pt x="0" y="263"/>
                      <a:pt x="0" y="572"/>
                    </a:cubicBezTo>
                    <a:cubicBezTo>
                      <a:pt x="0" y="882"/>
                      <a:pt x="464" y="1132"/>
                      <a:pt x="1060" y="1132"/>
                    </a:cubicBezTo>
                    <a:cubicBezTo>
                      <a:pt x="1643" y="1132"/>
                      <a:pt x="2107" y="882"/>
                      <a:pt x="2107" y="572"/>
                    </a:cubicBezTo>
                    <a:cubicBezTo>
                      <a:pt x="2107" y="263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9" name="Google Shape;879;p71"/>
            <p:cNvGrpSpPr/>
            <p:nvPr/>
          </p:nvGrpSpPr>
          <p:grpSpPr>
            <a:xfrm rot="-825081" flipH="1">
              <a:off x="3902454" y="4920544"/>
              <a:ext cx="246643" cy="122827"/>
              <a:chOff x="3536150" y="4534911"/>
              <a:chExt cx="246653" cy="122832"/>
            </a:xfrm>
          </p:grpSpPr>
          <p:sp>
            <p:nvSpPr>
              <p:cNvPr id="880" name="Google Shape;880;p71"/>
              <p:cNvSpPr/>
              <p:nvPr/>
            </p:nvSpPr>
            <p:spPr>
              <a:xfrm rot="10678613" flipH="1">
                <a:off x="3605031" y="4543054"/>
                <a:ext cx="176211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71"/>
              <p:cNvSpPr/>
              <p:nvPr/>
            </p:nvSpPr>
            <p:spPr>
              <a:xfrm rot="10678613" flipH="1">
                <a:off x="3580917" y="4642203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48" y="1"/>
                    </a:moveTo>
                    <a:cubicBezTo>
                      <a:pt x="465" y="1"/>
                      <a:pt x="1" y="263"/>
                      <a:pt x="1" y="572"/>
                    </a:cubicBezTo>
                    <a:cubicBezTo>
                      <a:pt x="1" y="882"/>
                      <a:pt x="465" y="1132"/>
                      <a:pt x="1048" y="1132"/>
                    </a:cubicBezTo>
                    <a:cubicBezTo>
                      <a:pt x="1632" y="1132"/>
                      <a:pt x="2108" y="882"/>
                      <a:pt x="2108" y="572"/>
                    </a:cubicBezTo>
                    <a:cubicBezTo>
                      <a:pt x="2108" y="263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71"/>
              <p:cNvSpPr/>
              <p:nvPr/>
            </p:nvSpPr>
            <p:spPr>
              <a:xfrm rot="10678613" flipH="1">
                <a:off x="3537870" y="4620955"/>
                <a:ext cx="530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71"/>
              <p:cNvSpPr/>
              <p:nvPr/>
            </p:nvSpPr>
            <p:spPr>
              <a:xfrm rot="10678613" flipH="1">
                <a:off x="3536388" y="4579009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71"/>
              <p:cNvSpPr/>
              <p:nvPr/>
            </p:nvSpPr>
            <p:spPr>
              <a:xfrm rot="10678613" flipH="1">
                <a:off x="3561380" y="4535837"/>
                <a:ext cx="526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70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10799978" flipH="1">
            <a:off x="6338360" y="17"/>
            <a:ext cx="1968777" cy="46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70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1752257" flipH="1">
            <a:off x="414954" y="81057"/>
            <a:ext cx="1968778" cy="46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70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-4694180" flipH="1">
            <a:off x="-264390" y="3349042"/>
            <a:ext cx="1968775" cy="468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70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-9922642" flipH="1">
            <a:off x="6174034" y="4752917"/>
            <a:ext cx="1968776" cy="468341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70"/>
          <p:cNvSpPr/>
          <p:nvPr/>
        </p:nvSpPr>
        <p:spPr>
          <a:xfrm>
            <a:off x="1331646" y="1899632"/>
            <a:ext cx="6480720" cy="1313453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70"/>
          <p:cNvSpPr txBox="1">
            <a:spLocks noGrp="1"/>
          </p:cNvSpPr>
          <p:nvPr>
            <p:ph type="title"/>
          </p:nvPr>
        </p:nvSpPr>
        <p:spPr>
          <a:xfrm>
            <a:off x="1399343" y="2028208"/>
            <a:ext cx="6226068" cy="1056300"/>
          </a:xfrm>
          <a:prstGeom prst="rect">
            <a:avLst/>
          </a:prstGeom>
        </p:spPr>
        <p:txBody>
          <a:bodyPr spcFirstLastPara="1" wrap="square" lIns="91425" tIns="0" rIns="91425" bIns="13715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48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</a:rPr>
              <a:t>簡報完畢，謝謝大家</a:t>
            </a:r>
            <a:endParaRPr sz="4800" dirty="0">
              <a:solidFill>
                <a:schemeClr val="accent1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809" name="Google Shape;809;p70"/>
          <p:cNvPicPr preferRelativeResize="0"/>
          <p:nvPr/>
        </p:nvPicPr>
        <p:blipFill rotWithShape="1">
          <a:blip r:embed="rId4">
            <a:alphaModFix/>
          </a:blip>
          <a:srcRect t="3925" b="3925"/>
          <a:stretch/>
        </p:blipFill>
        <p:spPr>
          <a:xfrm rot="1492267">
            <a:off x="-317594" y="3498175"/>
            <a:ext cx="1741273" cy="2080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63543" y="3002501"/>
            <a:ext cx="1846550" cy="301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593733" flipH="1">
            <a:off x="-265353" y="-740013"/>
            <a:ext cx="1741273" cy="2703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70"/>
          <p:cNvPicPr preferRelativeResize="0"/>
          <p:nvPr/>
        </p:nvPicPr>
        <p:blipFill rotWithShape="1">
          <a:blip r:embed="rId7">
            <a:alphaModFix/>
          </a:blip>
          <a:srcRect t="3925" b="3925"/>
          <a:stretch/>
        </p:blipFill>
        <p:spPr>
          <a:xfrm rot="-10095198" flipH="1">
            <a:off x="7603531" y="-536609"/>
            <a:ext cx="1846552" cy="2080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3" name="Google Shape;813;p70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4813964" flipH="1">
            <a:off x="4513134" y="231791"/>
            <a:ext cx="1968779" cy="46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70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-8100026" flipH="1">
            <a:off x="2725959" y="4465353"/>
            <a:ext cx="1968780" cy="468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5" name="Google Shape;815;p70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-4804729" flipH="1">
            <a:off x="1855706" y="4369327"/>
            <a:ext cx="1968783" cy="468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223912">
            <a:off x="4645125" y="4667192"/>
            <a:ext cx="321100" cy="340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273102">
            <a:off x="2154025" y="4667192"/>
            <a:ext cx="321100" cy="3409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18" name="Google Shape;818;p70"/>
          <p:cNvGrpSpPr/>
          <p:nvPr/>
        </p:nvGrpSpPr>
        <p:grpSpPr>
          <a:xfrm>
            <a:off x="8293704" y="1915018"/>
            <a:ext cx="466192" cy="1124768"/>
            <a:chOff x="8293704" y="1915018"/>
            <a:chExt cx="466192" cy="1124768"/>
          </a:xfrm>
        </p:grpSpPr>
        <p:pic>
          <p:nvPicPr>
            <p:cNvPr id="819" name="Google Shape;819;p7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8326933">
              <a:off x="8366250" y="1978567"/>
              <a:ext cx="321100" cy="34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0" name="Google Shape;820;p7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-8326933">
              <a:off x="8366250" y="2635292"/>
              <a:ext cx="321100" cy="3409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21" name="Google Shape;821;p70"/>
          <p:cNvGrpSpPr/>
          <p:nvPr/>
        </p:nvGrpSpPr>
        <p:grpSpPr>
          <a:xfrm>
            <a:off x="3421437" y="76220"/>
            <a:ext cx="908952" cy="654114"/>
            <a:chOff x="3421437" y="76220"/>
            <a:chExt cx="908952" cy="654114"/>
          </a:xfrm>
        </p:grpSpPr>
        <p:pic>
          <p:nvPicPr>
            <p:cNvPr id="822" name="Google Shape;822;p7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8223912">
              <a:off x="3936175" y="325692"/>
              <a:ext cx="321100" cy="340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23" name="Google Shape;823;p70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8223912">
              <a:off x="3494550" y="139917"/>
              <a:ext cx="321100" cy="34094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24" name="Google Shape;824;p70"/>
          <p:cNvPicPr preferRelativeResize="0"/>
          <p:nvPr/>
        </p:nvPicPr>
        <p:blipFill rotWithShape="1">
          <a:blip r:embed="rId3">
            <a:alphaModFix/>
          </a:blip>
          <a:srcRect t="17744" b="17751"/>
          <a:stretch/>
        </p:blipFill>
        <p:spPr>
          <a:xfrm rot="4813964" flipH="1">
            <a:off x="1626284" y="-140309"/>
            <a:ext cx="1968779" cy="4683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36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/>
          <p:nvPr/>
        </p:nvSpPr>
        <p:spPr>
          <a:xfrm>
            <a:off x="1939375" y="-96925"/>
            <a:ext cx="1921416" cy="2217180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24529">
            <a:off x="2785812" y="644930"/>
            <a:ext cx="321100" cy="34094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1"/>
          <p:cNvSpPr txBox="1">
            <a:spLocks noGrp="1"/>
          </p:cNvSpPr>
          <p:nvPr>
            <p:ph type="title"/>
          </p:nvPr>
        </p:nvSpPr>
        <p:spPr>
          <a:xfrm>
            <a:off x="720000" y="2231000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發想</a:t>
            </a:r>
            <a:endParaRPr dirty="0">
              <a:solidFill>
                <a:schemeClr val="lt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8" name="Google Shape;288;p41"/>
          <p:cNvSpPr txBox="1">
            <a:spLocks noGrp="1"/>
          </p:cNvSpPr>
          <p:nvPr>
            <p:ph type="title" idx="2"/>
          </p:nvPr>
        </p:nvSpPr>
        <p:spPr>
          <a:xfrm>
            <a:off x="2201688" y="1072850"/>
            <a:ext cx="1396800" cy="841800"/>
          </a:xfrm>
          <a:prstGeom prst="rect">
            <a:avLst/>
          </a:prstGeom>
        </p:spPr>
        <p:txBody>
          <a:bodyPr spcFirstLastPara="1" wrap="square" lIns="0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1"/>
                </a:solidFill>
              </a:rPr>
              <a:t>01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290" name="Google Shape;290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0750" y="718862"/>
            <a:ext cx="4116126" cy="386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4300" y="3606850"/>
            <a:ext cx="951700" cy="95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1547664" y="3147814"/>
            <a:ext cx="1502512" cy="713400"/>
          </a:xfrm>
        </p:spPr>
        <p:txBody>
          <a:bodyPr/>
          <a:lstStyle/>
          <a:p>
            <a:r>
              <a:rPr lang="en-US" altLang="zh-TW" sz="2000" dirty="0" smtClean="0"/>
              <a:t> </a:t>
            </a:r>
            <a:r>
              <a:rPr lang="zh-TW" altLang="en-US" sz="2000" dirty="0" smtClean="0"/>
              <a:t>嗯</a:t>
            </a:r>
            <a:r>
              <a:rPr lang="en-US" altLang="zh-TW" sz="2000" dirty="0" smtClean="0"/>
              <a:t>~~~~~</a:t>
            </a:r>
            <a:endParaRPr lang="zh-TW" alt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/>
          <p:nvPr/>
        </p:nvSpPr>
        <p:spPr>
          <a:xfrm>
            <a:off x="621975" y="794125"/>
            <a:ext cx="2948411" cy="3543640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43"/>
          <p:cNvSpPr/>
          <p:nvPr/>
        </p:nvSpPr>
        <p:spPr>
          <a:xfrm>
            <a:off x="3923928" y="991812"/>
            <a:ext cx="4514204" cy="709482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3"/>
          <p:cNvSpPr txBox="1">
            <a:spLocks noGrp="1"/>
          </p:cNvSpPr>
          <p:nvPr>
            <p:ph type="title"/>
          </p:nvPr>
        </p:nvSpPr>
        <p:spPr>
          <a:xfrm>
            <a:off x="4864628" y="1036362"/>
            <a:ext cx="2632800" cy="609900"/>
          </a:xfrm>
          <a:prstGeom prst="rect">
            <a:avLst/>
          </a:prstGeom>
        </p:spPr>
        <p:txBody>
          <a:bodyPr spcFirstLastPara="1" wrap="square" lIns="91425" tIns="45700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起因</a:t>
            </a:r>
            <a:r>
              <a:rPr lang="en" dirty="0" smtClean="0">
                <a:solidFill>
                  <a:schemeClr val="lt1"/>
                </a:solidFill>
              </a:rPr>
              <a:t> </a:t>
            </a:r>
            <a:endParaRPr dirty="0">
              <a:solidFill>
                <a:schemeClr val="lt1"/>
              </a:solidFill>
            </a:endParaRPr>
          </a:p>
        </p:txBody>
      </p:sp>
      <p:sp>
        <p:nvSpPr>
          <p:cNvPr id="305" name="Google Shape;305;p43"/>
          <p:cNvSpPr txBox="1">
            <a:spLocks noGrp="1"/>
          </p:cNvSpPr>
          <p:nvPr>
            <p:ph type="subTitle" idx="1"/>
          </p:nvPr>
        </p:nvSpPr>
        <p:spPr>
          <a:xfrm>
            <a:off x="3851920" y="1923677"/>
            <a:ext cx="4586212" cy="266429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暑假時，我看到外婆家養的白貓有一個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貓</a:t>
            </a:r>
            <a:r>
              <a:rPr lang="zh-TW" altLang="en-US" sz="2400" smtClean="0">
                <a:latin typeface="標楷體" pitchFamily="65" charset="-120"/>
                <a:ea typeface="標楷體" pitchFamily="65" charset="-120"/>
              </a:rPr>
              <a:t>跳台，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突然間，我想到為什麼我們家的小咪沒有屬於她的貓跳台呢？於是我跟姐姐商量，我們來動手做一個貓跳台送給我們家的寶貝小咪吧！</a:t>
            </a:r>
            <a:endParaRPr sz="2400" dirty="0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8" name="Google Shape;308;p43"/>
          <p:cNvPicPr preferRelativeResize="0"/>
          <p:nvPr/>
        </p:nvPicPr>
        <p:blipFill rotWithShape="1">
          <a:blip r:embed="rId3">
            <a:alphaModFix/>
          </a:blip>
          <a:srcRect l="2208" r="2198"/>
          <a:stretch/>
        </p:blipFill>
        <p:spPr>
          <a:xfrm flipH="1">
            <a:off x="7614616" y="1176068"/>
            <a:ext cx="321100" cy="34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489" y="1438316"/>
            <a:ext cx="3047381" cy="2285536"/>
          </a:xfrm>
          <a:prstGeom prst="rect">
            <a:avLst/>
          </a:prstGeom>
        </p:spPr>
      </p:pic>
      <p:pic>
        <p:nvPicPr>
          <p:cNvPr id="309" name="Google Shape;309;p43"/>
          <p:cNvPicPr preferRelativeResize="0"/>
          <p:nvPr/>
        </p:nvPicPr>
        <p:blipFill rotWithShape="1">
          <a:blip r:embed="rId3">
            <a:alphaModFix/>
          </a:blip>
          <a:srcRect l="2208" r="2198"/>
          <a:stretch/>
        </p:blipFill>
        <p:spPr>
          <a:xfrm flipH="1">
            <a:off x="4464116" y="1170843"/>
            <a:ext cx="321100" cy="340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3"/>
          <p:cNvPicPr preferRelativeResize="0"/>
          <p:nvPr/>
        </p:nvPicPr>
        <p:blipFill rotWithShape="1">
          <a:blip r:embed="rId5">
            <a:alphaModFix/>
          </a:blip>
          <a:srcRect l="7044" r="7044"/>
          <a:stretch/>
        </p:blipFill>
        <p:spPr>
          <a:xfrm>
            <a:off x="151713" y="3168775"/>
            <a:ext cx="1136576" cy="18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6"/>
          <p:cNvSpPr txBox="1">
            <a:spLocks noGrp="1"/>
          </p:cNvSpPr>
          <p:nvPr>
            <p:ph type="title"/>
          </p:nvPr>
        </p:nvSpPr>
        <p:spPr>
          <a:xfrm>
            <a:off x="72005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我家貓的自我介紹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7" name="Google Shape;327;p46"/>
          <p:cNvSpPr txBox="1">
            <a:spLocks noGrp="1"/>
          </p:cNvSpPr>
          <p:nvPr>
            <p:ph type="subTitle" idx="3"/>
          </p:nvPr>
        </p:nvSpPr>
        <p:spPr>
          <a:xfrm>
            <a:off x="610192" y="1851670"/>
            <a:ext cx="2454600" cy="785408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我的名字叫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u="sng" dirty="0" smtClean="0">
                <a:latin typeface="標楷體" pitchFamily="65" charset="-120"/>
                <a:ea typeface="標楷體" pitchFamily="65" charset="-120"/>
              </a:rPr>
              <a:t>小咪</a:t>
            </a:r>
            <a:endParaRPr lang="en-US" altLang="zh-TW" u="sng" dirty="0" smtClean="0">
              <a:latin typeface="標楷體" pitchFamily="65" charset="-120"/>
              <a:ea typeface="標楷體" pitchFamily="65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8" name="Google Shape;328;p46"/>
          <p:cNvSpPr txBox="1">
            <a:spLocks noGrp="1"/>
          </p:cNvSpPr>
          <p:nvPr>
            <p:ph type="subTitle" idx="4"/>
          </p:nvPr>
        </p:nvSpPr>
        <p:spPr>
          <a:xfrm>
            <a:off x="6046247" y="1313155"/>
            <a:ext cx="2454600" cy="7134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體形尺寸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9" name="Google Shape;329;p46"/>
          <p:cNvSpPr txBox="1">
            <a:spLocks noGrp="1"/>
          </p:cNvSpPr>
          <p:nvPr>
            <p:ph type="subTitle" idx="1"/>
          </p:nvPr>
        </p:nvSpPr>
        <p:spPr>
          <a:xfrm>
            <a:off x="530479" y="2931790"/>
            <a:ext cx="2454600" cy="12336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姓別：母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年紀：</a:t>
            </a:r>
            <a:r>
              <a:rPr lang="en-US" altLang="zh-TW" sz="1800" dirty="0">
                <a:latin typeface="標楷體" pitchFamily="65" charset="-120"/>
                <a:ea typeface="標楷體" pitchFamily="65" charset="-120"/>
              </a:rPr>
              <a:t>2</a:t>
            </a: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歲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品種：長毛橘貓</a:t>
            </a:r>
            <a:endParaRPr lang="en-US" altLang="zh-TW" sz="1800" dirty="0">
              <a:latin typeface="標楷體" pitchFamily="65" charset="-120"/>
              <a:ea typeface="標楷體" pitchFamily="65" charset="-120"/>
            </a:endParaRP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sz="1800" dirty="0" smtClean="0">
                <a:latin typeface="標楷體" pitchFamily="65" charset="-120"/>
                <a:ea typeface="標楷體" pitchFamily="65" charset="-120"/>
              </a:rPr>
              <a:t>（可能有混到金吉拉）</a:t>
            </a:r>
            <a:endParaRPr lang="en-US" altLang="zh-TW" sz="1800" dirty="0" smtClean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30" name="Google Shape;330;p46"/>
          <p:cNvSpPr txBox="1">
            <a:spLocks noGrp="1"/>
          </p:cNvSpPr>
          <p:nvPr>
            <p:ph type="subTitle" idx="2"/>
          </p:nvPr>
        </p:nvSpPr>
        <p:spPr>
          <a:xfrm>
            <a:off x="6079790" y="2147379"/>
            <a:ext cx="2454600" cy="8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 smtClean="0"/>
              <a:t>身高：</a:t>
            </a:r>
            <a:r>
              <a:rPr lang="en-US" altLang="zh-TW" dirty="0" smtClean="0"/>
              <a:t>28cm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 smtClean="0"/>
              <a:t>身長：</a:t>
            </a:r>
            <a:r>
              <a:rPr lang="en-US" altLang="zh-TW" dirty="0" smtClean="0"/>
              <a:t>40cm</a:t>
            </a:r>
          </a:p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zh-TW" altLang="en-US" dirty="0" smtClean="0"/>
              <a:t>尾長：</a:t>
            </a:r>
            <a:r>
              <a:rPr lang="en-US" altLang="zh-TW" dirty="0" smtClean="0"/>
              <a:t>15cm</a:t>
            </a:r>
            <a:endParaRPr dirty="0"/>
          </a:p>
        </p:txBody>
      </p:sp>
      <p:grpSp>
        <p:nvGrpSpPr>
          <p:cNvPr id="332" name="Google Shape;332;p46"/>
          <p:cNvGrpSpPr/>
          <p:nvPr/>
        </p:nvGrpSpPr>
        <p:grpSpPr>
          <a:xfrm rot="547562">
            <a:off x="5907558" y="4208626"/>
            <a:ext cx="2743801" cy="394548"/>
            <a:chOff x="988453" y="4240119"/>
            <a:chExt cx="2743917" cy="363385"/>
          </a:xfrm>
        </p:grpSpPr>
        <p:grpSp>
          <p:nvGrpSpPr>
            <p:cNvPr id="333" name="Google Shape;333;p46"/>
            <p:cNvGrpSpPr/>
            <p:nvPr/>
          </p:nvGrpSpPr>
          <p:grpSpPr>
            <a:xfrm rot="10678613" flipH="1">
              <a:off x="3485959" y="4430631"/>
              <a:ext cx="244681" cy="102535"/>
              <a:chOff x="3807300" y="1354175"/>
              <a:chExt cx="244700" cy="198550"/>
            </a:xfrm>
          </p:grpSpPr>
          <p:sp>
            <p:nvSpPr>
              <p:cNvPr id="334" name="Google Shape;334;p46"/>
              <p:cNvSpPr/>
              <p:nvPr/>
            </p:nvSpPr>
            <p:spPr>
              <a:xfrm>
                <a:off x="3875775" y="1354175"/>
                <a:ext cx="17622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46"/>
              <p:cNvSpPr/>
              <p:nvPr/>
            </p:nvSpPr>
            <p:spPr>
              <a:xfrm>
                <a:off x="3807300" y="1361300"/>
                <a:ext cx="530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6"/>
              <p:cNvSpPr/>
              <p:nvPr/>
            </p:nvSpPr>
            <p:spPr>
              <a:xfrm>
                <a:off x="3807300" y="1442875"/>
                <a:ext cx="530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46"/>
              <p:cNvSpPr/>
              <p:nvPr/>
            </p:nvSpPr>
            <p:spPr>
              <a:xfrm>
                <a:off x="3833800" y="1524725"/>
                <a:ext cx="527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8" name="Google Shape;338;p46"/>
            <p:cNvGrpSpPr/>
            <p:nvPr/>
          </p:nvGrpSpPr>
          <p:grpSpPr>
            <a:xfrm rot="10678613" flipH="1">
              <a:off x="2985084" y="4244406"/>
              <a:ext cx="244681" cy="102535"/>
              <a:chOff x="3807300" y="1354175"/>
              <a:chExt cx="244700" cy="198550"/>
            </a:xfrm>
          </p:grpSpPr>
          <p:sp>
            <p:nvSpPr>
              <p:cNvPr id="339" name="Google Shape;339;p46"/>
              <p:cNvSpPr/>
              <p:nvPr/>
            </p:nvSpPr>
            <p:spPr>
              <a:xfrm>
                <a:off x="3875775" y="1354175"/>
                <a:ext cx="17622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46"/>
              <p:cNvSpPr/>
              <p:nvPr/>
            </p:nvSpPr>
            <p:spPr>
              <a:xfrm>
                <a:off x="3807300" y="1361300"/>
                <a:ext cx="530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46"/>
              <p:cNvSpPr/>
              <p:nvPr/>
            </p:nvSpPr>
            <p:spPr>
              <a:xfrm>
                <a:off x="3807300" y="1442875"/>
                <a:ext cx="530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46"/>
              <p:cNvSpPr/>
              <p:nvPr/>
            </p:nvSpPr>
            <p:spPr>
              <a:xfrm>
                <a:off x="3833800" y="1524725"/>
                <a:ext cx="527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" name="Google Shape;343;p46"/>
            <p:cNvGrpSpPr/>
            <p:nvPr/>
          </p:nvGrpSpPr>
          <p:grpSpPr>
            <a:xfrm rot="10678613" flipH="1">
              <a:off x="2413584" y="4496681"/>
              <a:ext cx="244681" cy="102535"/>
              <a:chOff x="3807300" y="1354175"/>
              <a:chExt cx="244700" cy="198550"/>
            </a:xfrm>
          </p:grpSpPr>
          <p:sp>
            <p:nvSpPr>
              <p:cNvPr id="344" name="Google Shape;344;p46"/>
              <p:cNvSpPr/>
              <p:nvPr/>
            </p:nvSpPr>
            <p:spPr>
              <a:xfrm>
                <a:off x="3875775" y="1354175"/>
                <a:ext cx="17622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46"/>
              <p:cNvSpPr/>
              <p:nvPr/>
            </p:nvSpPr>
            <p:spPr>
              <a:xfrm>
                <a:off x="3807300" y="1361300"/>
                <a:ext cx="530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46"/>
              <p:cNvSpPr/>
              <p:nvPr/>
            </p:nvSpPr>
            <p:spPr>
              <a:xfrm>
                <a:off x="3807300" y="1442875"/>
                <a:ext cx="530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46"/>
              <p:cNvSpPr/>
              <p:nvPr/>
            </p:nvSpPr>
            <p:spPr>
              <a:xfrm>
                <a:off x="3833800" y="1524725"/>
                <a:ext cx="527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" name="Google Shape;348;p46"/>
            <p:cNvGrpSpPr/>
            <p:nvPr/>
          </p:nvGrpSpPr>
          <p:grpSpPr>
            <a:xfrm rot="10678613" flipH="1">
              <a:off x="1824959" y="4291181"/>
              <a:ext cx="244681" cy="102535"/>
              <a:chOff x="3807300" y="1354175"/>
              <a:chExt cx="244700" cy="198550"/>
            </a:xfrm>
          </p:grpSpPr>
          <p:sp>
            <p:nvSpPr>
              <p:cNvPr id="349" name="Google Shape;349;p46"/>
              <p:cNvSpPr/>
              <p:nvPr/>
            </p:nvSpPr>
            <p:spPr>
              <a:xfrm>
                <a:off x="3875775" y="1354175"/>
                <a:ext cx="17622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46"/>
              <p:cNvSpPr/>
              <p:nvPr/>
            </p:nvSpPr>
            <p:spPr>
              <a:xfrm>
                <a:off x="3807300" y="1361300"/>
                <a:ext cx="530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46"/>
              <p:cNvSpPr/>
              <p:nvPr/>
            </p:nvSpPr>
            <p:spPr>
              <a:xfrm>
                <a:off x="3807300" y="1442875"/>
                <a:ext cx="530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46"/>
              <p:cNvSpPr/>
              <p:nvPr/>
            </p:nvSpPr>
            <p:spPr>
              <a:xfrm>
                <a:off x="3833800" y="1524725"/>
                <a:ext cx="527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3" name="Google Shape;353;p46"/>
            <p:cNvGrpSpPr/>
            <p:nvPr/>
          </p:nvGrpSpPr>
          <p:grpSpPr>
            <a:xfrm rot="10678613" flipH="1">
              <a:off x="990184" y="4430631"/>
              <a:ext cx="244681" cy="102535"/>
              <a:chOff x="3807300" y="1354175"/>
              <a:chExt cx="244700" cy="198550"/>
            </a:xfrm>
          </p:grpSpPr>
          <p:sp>
            <p:nvSpPr>
              <p:cNvPr id="354" name="Google Shape;354;p46"/>
              <p:cNvSpPr/>
              <p:nvPr/>
            </p:nvSpPr>
            <p:spPr>
              <a:xfrm>
                <a:off x="3875775" y="1354175"/>
                <a:ext cx="17622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46"/>
              <p:cNvSpPr/>
              <p:nvPr/>
            </p:nvSpPr>
            <p:spPr>
              <a:xfrm>
                <a:off x="3807300" y="1361300"/>
                <a:ext cx="530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46"/>
              <p:cNvSpPr/>
              <p:nvPr/>
            </p:nvSpPr>
            <p:spPr>
              <a:xfrm>
                <a:off x="3807300" y="1442875"/>
                <a:ext cx="530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46"/>
              <p:cNvSpPr/>
              <p:nvPr/>
            </p:nvSpPr>
            <p:spPr>
              <a:xfrm>
                <a:off x="3833800" y="1524725"/>
                <a:ext cx="527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8" name="Google Shape;358;p46"/>
          <p:cNvGrpSpPr/>
          <p:nvPr/>
        </p:nvGrpSpPr>
        <p:grpSpPr>
          <a:xfrm rot="10800000">
            <a:off x="191041" y="4165345"/>
            <a:ext cx="4095197" cy="778551"/>
            <a:chOff x="232392" y="4254493"/>
            <a:chExt cx="4602379" cy="778551"/>
          </a:xfrm>
        </p:grpSpPr>
        <p:grpSp>
          <p:nvGrpSpPr>
            <p:cNvPr id="359" name="Google Shape;359;p46"/>
            <p:cNvGrpSpPr/>
            <p:nvPr/>
          </p:nvGrpSpPr>
          <p:grpSpPr>
            <a:xfrm>
              <a:off x="874599" y="4254493"/>
              <a:ext cx="246059" cy="122844"/>
              <a:chOff x="919549" y="4408618"/>
              <a:chExt cx="246059" cy="122844"/>
            </a:xfrm>
          </p:grpSpPr>
          <p:sp>
            <p:nvSpPr>
              <p:cNvPr id="360" name="Google Shape;360;p46"/>
              <p:cNvSpPr/>
              <p:nvPr/>
            </p:nvSpPr>
            <p:spPr>
              <a:xfrm rot="10678613" flipH="1">
                <a:off x="988409" y="4416784"/>
                <a:ext cx="175637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109" extrusionOk="0">
                    <a:moveTo>
                      <a:pt x="4501" y="1"/>
                    </a:moveTo>
                    <a:cubicBezTo>
                      <a:pt x="1953" y="1"/>
                      <a:pt x="1" y="2251"/>
                      <a:pt x="1" y="3656"/>
                    </a:cubicBezTo>
                    <a:cubicBezTo>
                      <a:pt x="1" y="5049"/>
                      <a:pt x="1858" y="7109"/>
                      <a:pt x="4394" y="7109"/>
                    </a:cubicBezTo>
                    <a:cubicBezTo>
                      <a:pt x="6942" y="7109"/>
                      <a:pt x="4835" y="5049"/>
                      <a:pt x="4835" y="3656"/>
                    </a:cubicBezTo>
                    <a:cubicBezTo>
                      <a:pt x="4835" y="2263"/>
                      <a:pt x="7025" y="1"/>
                      <a:pt x="45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46"/>
              <p:cNvSpPr/>
              <p:nvPr/>
            </p:nvSpPr>
            <p:spPr>
              <a:xfrm rot="10678613" flipH="1">
                <a:off x="963994" y="4516070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1" y="1120"/>
                    </a:cubicBezTo>
                    <a:cubicBezTo>
                      <a:pt x="1644" y="1120"/>
                      <a:pt x="2120" y="870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46"/>
              <p:cNvSpPr/>
              <p:nvPr/>
            </p:nvSpPr>
            <p:spPr>
              <a:xfrm rot="10678613" flipH="1">
                <a:off x="921274" y="4494817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72"/>
                    </a:cubicBezTo>
                    <a:cubicBezTo>
                      <a:pt x="0" y="882"/>
                      <a:pt x="476" y="1132"/>
                      <a:pt x="1060" y="1132"/>
                    </a:cubicBezTo>
                    <a:cubicBezTo>
                      <a:pt x="1643" y="1132"/>
                      <a:pt x="2119" y="882"/>
                      <a:pt x="2119" y="572"/>
                    </a:cubicBezTo>
                    <a:cubicBezTo>
                      <a:pt x="2119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46"/>
              <p:cNvSpPr/>
              <p:nvPr/>
            </p:nvSpPr>
            <p:spPr>
              <a:xfrm rot="10678613" flipH="1">
                <a:off x="919790" y="4452716"/>
                <a:ext cx="52996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3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61"/>
                    </a:cubicBezTo>
                    <a:cubicBezTo>
                      <a:pt x="0" y="870"/>
                      <a:pt x="476" y="1132"/>
                      <a:pt x="1060" y="1132"/>
                    </a:cubicBezTo>
                    <a:cubicBezTo>
                      <a:pt x="1643" y="1132"/>
                      <a:pt x="2119" y="870"/>
                      <a:pt x="2119" y="561"/>
                    </a:cubicBezTo>
                    <a:cubicBezTo>
                      <a:pt x="2119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46"/>
              <p:cNvSpPr/>
              <p:nvPr/>
            </p:nvSpPr>
            <p:spPr>
              <a:xfrm rot="10678613" flipH="1">
                <a:off x="944757" y="440954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9" y="0"/>
                    </a:moveTo>
                    <a:cubicBezTo>
                      <a:pt x="465" y="0"/>
                      <a:pt x="1" y="250"/>
                      <a:pt x="1" y="560"/>
                    </a:cubicBezTo>
                    <a:cubicBezTo>
                      <a:pt x="1" y="869"/>
                      <a:pt x="465" y="1131"/>
                      <a:pt x="1049" y="1131"/>
                    </a:cubicBezTo>
                    <a:cubicBezTo>
                      <a:pt x="1644" y="1131"/>
                      <a:pt x="2108" y="869"/>
                      <a:pt x="2108" y="560"/>
                    </a:cubicBezTo>
                    <a:cubicBezTo>
                      <a:pt x="2108" y="250"/>
                      <a:pt x="1644" y="0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5" name="Google Shape;365;p46"/>
            <p:cNvGrpSpPr/>
            <p:nvPr/>
          </p:nvGrpSpPr>
          <p:grpSpPr>
            <a:xfrm>
              <a:off x="232392" y="4542088"/>
              <a:ext cx="246353" cy="122830"/>
              <a:chOff x="405767" y="4652725"/>
              <a:chExt cx="246353" cy="122830"/>
            </a:xfrm>
          </p:grpSpPr>
          <p:sp>
            <p:nvSpPr>
              <p:cNvPr id="366" name="Google Shape;366;p46"/>
              <p:cNvSpPr/>
              <p:nvPr/>
            </p:nvSpPr>
            <p:spPr>
              <a:xfrm rot="10678613" flipH="1">
                <a:off x="474649" y="4660718"/>
                <a:ext cx="175912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37" h="7097" extrusionOk="0">
                    <a:moveTo>
                      <a:pt x="4501" y="0"/>
                    </a:moveTo>
                    <a:cubicBezTo>
                      <a:pt x="1953" y="0"/>
                      <a:pt x="0" y="2251"/>
                      <a:pt x="0" y="3644"/>
                    </a:cubicBezTo>
                    <a:cubicBezTo>
                      <a:pt x="0" y="5037"/>
                      <a:pt x="1845" y="7097"/>
                      <a:pt x="4393" y="7097"/>
                    </a:cubicBezTo>
                    <a:cubicBezTo>
                      <a:pt x="6941" y="7097"/>
                      <a:pt x="4846" y="5049"/>
                      <a:pt x="4846" y="3644"/>
                    </a:cubicBezTo>
                    <a:cubicBezTo>
                      <a:pt x="4846" y="2251"/>
                      <a:pt x="7037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46"/>
              <p:cNvSpPr/>
              <p:nvPr/>
            </p:nvSpPr>
            <p:spPr>
              <a:xfrm rot="10678613" flipH="1">
                <a:off x="450240" y="4760009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3" y="1131"/>
                      <a:pt x="2120" y="869"/>
                      <a:pt x="2120" y="560"/>
                    </a:cubicBezTo>
                    <a:cubicBezTo>
                      <a:pt x="2120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46"/>
              <p:cNvSpPr/>
              <p:nvPr/>
            </p:nvSpPr>
            <p:spPr>
              <a:xfrm rot="10678613" flipH="1">
                <a:off x="407498" y="4738912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1" y="262"/>
                      <a:pt x="1" y="572"/>
                    </a:cubicBezTo>
                    <a:cubicBezTo>
                      <a:pt x="1" y="881"/>
                      <a:pt x="477" y="1131"/>
                      <a:pt x="1060" y="1131"/>
                    </a:cubicBezTo>
                    <a:cubicBezTo>
                      <a:pt x="1644" y="1131"/>
                      <a:pt x="2120" y="881"/>
                      <a:pt x="2120" y="572"/>
                    </a:cubicBezTo>
                    <a:cubicBezTo>
                      <a:pt x="2120" y="262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46"/>
              <p:cNvSpPr/>
              <p:nvPr/>
            </p:nvSpPr>
            <p:spPr>
              <a:xfrm rot="10678613" flipH="1">
                <a:off x="406008" y="4696669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1"/>
                    </a:moveTo>
                    <a:cubicBezTo>
                      <a:pt x="477" y="1"/>
                      <a:pt x="1" y="263"/>
                      <a:pt x="1" y="572"/>
                    </a:cubicBezTo>
                    <a:cubicBezTo>
                      <a:pt x="1" y="882"/>
                      <a:pt x="477" y="1132"/>
                      <a:pt x="1060" y="1132"/>
                    </a:cubicBezTo>
                    <a:cubicBezTo>
                      <a:pt x="1644" y="1132"/>
                      <a:pt x="2120" y="882"/>
                      <a:pt x="2120" y="572"/>
                    </a:cubicBezTo>
                    <a:cubicBezTo>
                      <a:pt x="2120" y="263"/>
                      <a:pt x="1644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46"/>
              <p:cNvSpPr/>
              <p:nvPr/>
            </p:nvSpPr>
            <p:spPr>
              <a:xfrm rot="10678613" flipH="1">
                <a:off x="431006" y="4653651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6" y="1"/>
                      <a:pt x="0" y="251"/>
                      <a:pt x="0" y="560"/>
                    </a:cubicBezTo>
                    <a:cubicBezTo>
                      <a:pt x="0" y="882"/>
                      <a:pt x="476" y="1132"/>
                      <a:pt x="1060" y="1132"/>
                    </a:cubicBezTo>
                    <a:cubicBezTo>
                      <a:pt x="1643" y="1132"/>
                      <a:pt x="2108" y="882"/>
                      <a:pt x="2108" y="560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371;p46"/>
            <p:cNvGrpSpPr/>
            <p:nvPr/>
          </p:nvGrpSpPr>
          <p:grpSpPr>
            <a:xfrm>
              <a:off x="1962486" y="4349168"/>
              <a:ext cx="245759" cy="122844"/>
              <a:chOff x="1962486" y="4349168"/>
              <a:chExt cx="245759" cy="122844"/>
            </a:xfrm>
          </p:grpSpPr>
          <p:sp>
            <p:nvSpPr>
              <p:cNvPr id="372" name="Google Shape;372;p46"/>
              <p:cNvSpPr/>
              <p:nvPr/>
            </p:nvSpPr>
            <p:spPr>
              <a:xfrm rot="10678613" flipH="1">
                <a:off x="2031348" y="4357185"/>
                <a:ext cx="175337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14" h="7097" extrusionOk="0">
                    <a:moveTo>
                      <a:pt x="4509" y="1"/>
                    </a:moveTo>
                    <a:cubicBezTo>
                      <a:pt x="4503" y="1"/>
                      <a:pt x="4496" y="1"/>
                      <a:pt x="4489" y="1"/>
                    </a:cubicBezTo>
                    <a:cubicBezTo>
                      <a:pt x="1953" y="1"/>
                      <a:pt x="1" y="2251"/>
                      <a:pt x="1" y="3644"/>
                    </a:cubicBezTo>
                    <a:cubicBezTo>
                      <a:pt x="1" y="5049"/>
                      <a:pt x="1846" y="7097"/>
                      <a:pt x="4394" y="7097"/>
                    </a:cubicBezTo>
                    <a:cubicBezTo>
                      <a:pt x="6930" y="7097"/>
                      <a:pt x="4835" y="5049"/>
                      <a:pt x="4835" y="3644"/>
                    </a:cubicBezTo>
                    <a:cubicBezTo>
                      <a:pt x="4835" y="2255"/>
                      <a:pt x="7014" y="1"/>
                      <a:pt x="4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46"/>
              <p:cNvSpPr/>
              <p:nvPr/>
            </p:nvSpPr>
            <p:spPr>
              <a:xfrm rot="10678613" flipH="1">
                <a:off x="2006939" y="4456466"/>
                <a:ext cx="530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72"/>
                    </a:cubicBezTo>
                    <a:cubicBezTo>
                      <a:pt x="1" y="882"/>
                      <a:pt x="477" y="1132"/>
                      <a:pt x="1061" y="1132"/>
                    </a:cubicBezTo>
                    <a:cubicBezTo>
                      <a:pt x="1644" y="1132"/>
                      <a:pt x="2120" y="882"/>
                      <a:pt x="2120" y="572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46"/>
              <p:cNvSpPr/>
              <p:nvPr/>
            </p:nvSpPr>
            <p:spPr>
              <a:xfrm rot="10678613" flipH="1">
                <a:off x="1964217" y="4435218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65" y="1"/>
                      <a:pt x="0" y="251"/>
                      <a:pt x="0" y="560"/>
                    </a:cubicBezTo>
                    <a:cubicBezTo>
                      <a:pt x="0" y="870"/>
                      <a:pt x="465" y="1132"/>
                      <a:pt x="1060" y="1132"/>
                    </a:cubicBezTo>
                    <a:cubicBezTo>
                      <a:pt x="1643" y="1132"/>
                      <a:pt x="2108" y="870"/>
                      <a:pt x="2108" y="560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46"/>
              <p:cNvSpPr/>
              <p:nvPr/>
            </p:nvSpPr>
            <p:spPr>
              <a:xfrm rot="10678613" flipH="1">
                <a:off x="1962727" y="4392962"/>
                <a:ext cx="52696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3" extrusionOk="0">
                    <a:moveTo>
                      <a:pt x="1060" y="1"/>
                    </a:moveTo>
                    <a:cubicBezTo>
                      <a:pt x="465" y="1"/>
                      <a:pt x="0" y="251"/>
                      <a:pt x="0" y="561"/>
                    </a:cubicBezTo>
                    <a:cubicBezTo>
                      <a:pt x="0" y="870"/>
                      <a:pt x="465" y="1132"/>
                      <a:pt x="1060" y="1132"/>
                    </a:cubicBezTo>
                    <a:cubicBezTo>
                      <a:pt x="1643" y="1132"/>
                      <a:pt x="2108" y="870"/>
                      <a:pt x="2108" y="561"/>
                    </a:cubicBezTo>
                    <a:cubicBezTo>
                      <a:pt x="2108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46"/>
              <p:cNvSpPr/>
              <p:nvPr/>
            </p:nvSpPr>
            <p:spPr>
              <a:xfrm rot="10678613" flipH="1">
                <a:off x="1987704" y="435009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9" y="0"/>
                    </a:moveTo>
                    <a:cubicBezTo>
                      <a:pt x="465" y="0"/>
                      <a:pt x="1" y="262"/>
                      <a:pt x="1" y="572"/>
                    </a:cubicBezTo>
                    <a:cubicBezTo>
                      <a:pt x="1" y="881"/>
                      <a:pt x="465" y="1131"/>
                      <a:pt x="1049" y="1131"/>
                    </a:cubicBezTo>
                    <a:cubicBezTo>
                      <a:pt x="1632" y="1131"/>
                      <a:pt x="2108" y="881"/>
                      <a:pt x="2108" y="572"/>
                    </a:cubicBezTo>
                    <a:cubicBezTo>
                      <a:pt x="2108" y="262"/>
                      <a:pt x="1632" y="0"/>
                      <a:pt x="10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" name="Google Shape;377;p46"/>
            <p:cNvGrpSpPr/>
            <p:nvPr/>
          </p:nvGrpSpPr>
          <p:grpSpPr>
            <a:xfrm>
              <a:off x="1448410" y="4593263"/>
              <a:ext cx="246084" cy="122843"/>
              <a:chOff x="1448410" y="4593263"/>
              <a:chExt cx="246084" cy="122843"/>
            </a:xfrm>
          </p:grpSpPr>
          <p:sp>
            <p:nvSpPr>
              <p:cNvPr id="378" name="Google Shape;378;p46"/>
              <p:cNvSpPr/>
              <p:nvPr/>
            </p:nvSpPr>
            <p:spPr>
              <a:xfrm rot="10678613" flipH="1">
                <a:off x="1517294" y="4601129"/>
                <a:ext cx="175637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7109" extrusionOk="0">
                    <a:moveTo>
                      <a:pt x="4509" y="1"/>
                    </a:moveTo>
                    <a:cubicBezTo>
                      <a:pt x="4502" y="1"/>
                      <a:pt x="4495" y="1"/>
                      <a:pt x="4489" y="1"/>
                    </a:cubicBezTo>
                    <a:cubicBezTo>
                      <a:pt x="1953" y="1"/>
                      <a:pt x="0" y="2251"/>
                      <a:pt x="0" y="3656"/>
                    </a:cubicBezTo>
                    <a:cubicBezTo>
                      <a:pt x="0" y="5049"/>
                      <a:pt x="1858" y="7109"/>
                      <a:pt x="4394" y="7109"/>
                    </a:cubicBezTo>
                    <a:cubicBezTo>
                      <a:pt x="6930" y="7109"/>
                      <a:pt x="4834" y="5049"/>
                      <a:pt x="4834" y="3656"/>
                    </a:cubicBezTo>
                    <a:cubicBezTo>
                      <a:pt x="4834" y="2255"/>
                      <a:pt x="7025" y="1"/>
                      <a:pt x="45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46"/>
              <p:cNvSpPr/>
              <p:nvPr/>
            </p:nvSpPr>
            <p:spPr>
              <a:xfrm rot="10678613" flipH="1">
                <a:off x="1493187" y="4700560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62"/>
                      <a:pt x="0" y="572"/>
                    </a:cubicBezTo>
                    <a:cubicBezTo>
                      <a:pt x="0" y="881"/>
                      <a:pt x="477" y="1131"/>
                      <a:pt x="1060" y="1131"/>
                    </a:cubicBezTo>
                    <a:cubicBezTo>
                      <a:pt x="1643" y="1131"/>
                      <a:pt x="2120" y="881"/>
                      <a:pt x="2120" y="572"/>
                    </a:cubicBezTo>
                    <a:cubicBezTo>
                      <a:pt x="2120" y="262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46"/>
              <p:cNvSpPr/>
              <p:nvPr/>
            </p:nvSpPr>
            <p:spPr>
              <a:xfrm rot="10678613" flipH="1">
                <a:off x="1450140" y="4679323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0" y="0"/>
                    </a:moveTo>
                    <a:cubicBezTo>
                      <a:pt x="465" y="0"/>
                      <a:pt x="1" y="251"/>
                      <a:pt x="1" y="560"/>
                    </a:cubicBezTo>
                    <a:cubicBezTo>
                      <a:pt x="1" y="870"/>
                      <a:pt x="465" y="1132"/>
                      <a:pt x="1060" y="1132"/>
                    </a:cubicBezTo>
                    <a:cubicBezTo>
                      <a:pt x="1644" y="1132"/>
                      <a:pt x="2108" y="870"/>
                      <a:pt x="2108" y="560"/>
                    </a:cubicBezTo>
                    <a:cubicBezTo>
                      <a:pt x="2108" y="251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46"/>
              <p:cNvSpPr/>
              <p:nvPr/>
            </p:nvSpPr>
            <p:spPr>
              <a:xfrm rot="10678613" flipH="1">
                <a:off x="1448651" y="4637080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0" y="1"/>
                    </a:moveTo>
                    <a:cubicBezTo>
                      <a:pt x="465" y="1"/>
                      <a:pt x="1" y="251"/>
                      <a:pt x="1" y="560"/>
                    </a:cubicBezTo>
                    <a:cubicBezTo>
                      <a:pt x="1" y="870"/>
                      <a:pt x="465" y="1132"/>
                      <a:pt x="1060" y="1132"/>
                    </a:cubicBezTo>
                    <a:cubicBezTo>
                      <a:pt x="1644" y="1132"/>
                      <a:pt x="2108" y="870"/>
                      <a:pt x="2108" y="560"/>
                    </a:cubicBezTo>
                    <a:cubicBezTo>
                      <a:pt x="2108" y="251"/>
                      <a:pt x="1644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6"/>
              <p:cNvSpPr/>
              <p:nvPr/>
            </p:nvSpPr>
            <p:spPr>
              <a:xfrm rot="10678613" flipH="1">
                <a:off x="1473950" y="4594189"/>
                <a:ext cx="526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65" y="0"/>
                      <a:pt x="0" y="250"/>
                      <a:pt x="0" y="560"/>
                    </a:cubicBezTo>
                    <a:cubicBezTo>
                      <a:pt x="0" y="869"/>
                      <a:pt x="465" y="1119"/>
                      <a:pt x="1060" y="1119"/>
                    </a:cubicBezTo>
                    <a:cubicBezTo>
                      <a:pt x="1643" y="1119"/>
                      <a:pt x="2108" y="869"/>
                      <a:pt x="2108" y="560"/>
                    </a:cubicBezTo>
                    <a:cubicBezTo>
                      <a:pt x="2108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" name="Google Shape;383;p46"/>
            <p:cNvGrpSpPr/>
            <p:nvPr/>
          </p:nvGrpSpPr>
          <p:grpSpPr>
            <a:xfrm>
              <a:off x="3304979" y="4472009"/>
              <a:ext cx="246653" cy="122998"/>
              <a:chOff x="3005879" y="4319059"/>
              <a:chExt cx="246653" cy="122998"/>
            </a:xfrm>
          </p:grpSpPr>
          <p:sp>
            <p:nvSpPr>
              <p:cNvPr id="384" name="Google Shape;384;p46"/>
              <p:cNvSpPr/>
              <p:nvPr/>
            </p:nvSpPr>
            <p:spPr>
              <a:xfrm rot="10678613" flipH="1">
                <a:off x="3074736" y="4327223"/>
                <a:ext cx="176236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50" h="7097" extrusionOk="0">
                    <a:moveTo>
                      <a:pt x="4501" y="0"/>
                    </a:moveTo>
                    <a:cubicBezTo>
                      <a:pt x="1953" y="0"/>
                      <a:pt x="1" y="2250"/>
                      <a:pt x="1" y="3643"/>
                    </a:cubicBezTo>
                    <a:cubicBezTo>
                      <a:pt x="1" y="5048"/>
                      <a:pt x="1870" y="7096"/>
                      <a:pt x="4394" y="7096"/>
                    </a:cubicBezTo>
                    <a:cubicBezTo>
                      <a:pt x="6942" y="7096"/>
                      <a:pt x="4847" y="5048"/>
                      <a:pt x="4847" y="3643"/>
                    </a:cubicBezTo>
                    <a:cubicBezTo>
                      <a:pt x="4847" y="2250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6"/>
              <p:cNvSpPr/>
              <p:nvPr/>
            </p:nvSpPr>
            <p:spPr>
              <a:xfrm rot="10678613" flipH="1">
                <a:off x="3050927" y="4426517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61" y="1"/>
                    </a:moveTo>
                    <a:cubicBezTo>
                      <a:pt x="465" y="1"/>
                      <a:pt x="1" y="251"/>
                      <a:pt x="1" y="560"/>
                    </a:cubicBezTo>
                    <a:cubicBezTo>
                      <a:pt x="1" y="882"/>
                      <a:pt x="465" y="1132"/>
                      <a:pt x="1061" y="1132"/>
                    </a:cubicBezTo>
                    <a:cubicBezTo>
                      <a:pt x="1644" y="1132"/>
                      <a:pt x="2108" y="882"/>
                      <a:pt x="2108" y="560"/>
                    </a:cubicBezTo>
                    <a:cubicBezTo>
                      <a:pt x="2108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6"/>
              <p:cNvSpPr/>
              <p:nvPr/>
            </p:nvSpPr>
            <p:spPr>
              <a:xfrm rot="10678613" flipH="1">
                <a:off x="3007607" y="4405422"/>
                <a:ext cx="52996" cy="14473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21" extrusionOk="0">
                    <a:moveTo>
                      <a:pt x="1060" y="1"/>
                    </a:moveTo>
                    <a:cubicBezTo>
                      <a:pt x="477" y="1"/>
                      <a:pt x="0" y="251"/>
                      <a:pt x="0" y="561"/>
                    </a:cubicBezTo>
                    <a:cubicBezTo>
                      <a:pt x="0" y="870"/>
                      <a:pt x="477" y="1120"/>
                      <a:pt x="1060" y="1120"/>
                    </a:cubicBezTo>
                    <a:cubicBezTo>
                      <a:pt x="1643" y="1120"/>
                      <a:pt x="2120" y="870"/>
                      <a:pt x="2120" y="561"/>
                    </a:cubicBezTo>
                    <a:cubicBezTo>
                      <a:pt x="2120" y="251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6"/>
              <p:cNvSpPr/>
              <p:nvPr/>
            </p:nvSpPr>
            <p:spPr>
              <a:xfrm rot="10678613" flipH="1">
                <a:off x="3006117" y="4363179"/>
                <a:ext cx="529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20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19"/>
                      <a:pt x="1060" y="1119"/>
                    </a:cubicBezTo>
                    <a:cubicBezTo>
                      <a:pt x="1643" y="1119"/>
                      <a:pt x="2120" y="869"/>
                      <a:pt x="2120" y="560"/>
                    </a:cubicBezTo>
                    <a:cubicBezTo>
                      <a:pt x="2120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6"/>
              <p:cNvSpPr/>
              <p:nvPr/>
            </p:nvSpPr>
            <p:spPr>
              <a:xfrm rot="10678613" flipH="1">
                <a:off x="3031384" y="4319991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1" y="1120"/>
                    </a:cubicBezTo>
                    <a:cubicBezTo>
                      <a:pt x="1644" y="1120"/>
                      <a:pt x="2120" y="870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" name="Google Shape;389;p46"/>
            <p:cNvGrpSpPr/>
            <p:nvPr/>
          </p:nvGrpSpPr>
          <p:grpSpPr>
            <a:xfrm>
              <a:off x="2492397" y="4563010"/>
              <a:ext cx="246359" cy="123142"/>
              <a:chOff x="2492397" y="4563010"/>
              <a:chExt cx="246359" cy="123142"/>
            </a:xfrm>
          </p:grpSpPr>
          <p:sp>
            <p:nvSpPr>
              <p:cNvPr id="390" name="Google Shape;390;p46"/>
              <p:cNvSpPr/>
              <p:nvPr/>
            </p:nvSpPr>
            <p:spPr>
              <a:xfrm rot="10678613" flipH="1">
                <a:off x="2561282" y="4571170"/>
                <a:ext cx="175912" cy="91781"/>
              </a:xfrm>
              <a:custGeom>
                <a:avLst/>
                <a:gdLst/>
                <a:ahLst/>
                <a:cxnLst/>
                <a:rect l="l" t="t" r="r" b="b"/>
                <a:pathLst>
                  <a:path w="7037" h="7109" extrusionOk="0">
                    <a:moveTo>
                      <a:pt x="4489" y="1"/>
                    </a:moveTo>
                    <a:cubicBezTo>
                      <a:pt x="1941" y="1"/>
                      <a:pt x="0" y="2251"/>
                      <a:pt x="0" y="3656"/>
                    </a:cubicBezTo>
                    <a:cubicBezTo>
                      <a:pt x="0" y="5049"/>
                      <a:pt x="1846" y="7109"/>
                      <a:pt x="4382" y="7109"/>
                    </a:cubicBezTo>
                    <a:cubicBezTo>
                      <a:pt x="6930" y="7109"/>
                      <a:pt x="4834" y="5049"/>
                      <a:pt x="4834" y="3656"/>
                    </a:cubicBezTo>
                    <a:cubicBezTo>
                      <a:pt x="4834" y="2251"/>
                      <a:pt x="7037" y="1"/>
                      <a:pt x="44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6"/>
              <p:cNvSpPr/>
              <p:nvPr/>
            </p:nvSpPr>
            <p:spPr>
              <a:xfrm rot="10678613" flipH="1">
                <a:off x="2537175" y="4670611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7" y="1"/>
                      <a:pt x="0" y="263"/>
                      <a:pt x="0" y="572"/>
                    </a:cubicBezTo>
                    <a:cubicBezTo>
                      <a:pt x="0" y="882"/>
                      <a:pt x="477" y="1132"/>
                      <a:pt x="1060" y="1132"/>
                    </a:cubicBezTo>
                    <a:cubicBezTo>
                      <a:pt x="1643" y="1132"/>
                      <a:pt x="2108" y="882"/>
                      <a:pt x="2108" y="572"/>
                    </a:cubicBezTo>
                    <a:cubicBezTo>
                      <a:pt x="2108" y="263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6"/>
              <p:cNvSpPr/>
              <p:nvPr/>
            </p:nvSpPr>
            <p:spPr>
              <a:xfrm rot="10678613" flipH="1">
                <a:off x="2494123" y="4649214"/>
                <a:ext cx="527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2" extrusionOk="0">
                    <a:moveTo>
                      <a:pt x="1048" y="1"/>
                    </a:moveTo>
                    <a:cubicBezTo>
                      <a:pt x="465" y="1"/>
                      <a:pt x="1" y="251"/>
                      <a:pt x="1" y="572"/>
                    </a:cubicBezTo>
                    <a:cubicBezTo>
                      <a:pt x="1" y="882"/>
                      <a:pt x="465" y="1132"/>
                      <a:pt x="1048" y="1132"/>
                    </a:cubicBezTo>
                    <a:cubicBezTo>
                      <a:pt x="1632" y="1132"/>
                      <a:pt x="2108" y="882"/>
                      <a:pt x="2108" y="572"/>
                    </a:cubicBezTo>
                    <a:cubicBezTo>
                      <a:pt x="2108" y="251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6"/>
              <p:cNvSpPr/>
              <p:nvPr/>
            </p:nvSpPr>
            <p:spPr>
              <a:xfrm rot="10678613" flipH="1">
                <a:off x="2492638" y="4607113"/>
                <a:ext cx="52721" cy="1462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133" extrusionOk="0">
                    <a:moveTo>
                      <a:pt x="1048" y="1"/>
                    </a:moveTo>
                    <a:cubicBezTo>
                      <a:pt x="465" y="1"/>
                      <a:pt x="1" y="251"/>
                      <a:pt x="1" y="561"/>
                    </a:cubicBezTo>
                    <a:cubicBezTo>
                      <a:pt x="1" y="870"/>
                      <a:pt x="465" y="1132"/>
                      <a:pt x="1048" y="1132"/>
                    </a:cubicBezTo>
                    <a:cubicBezTo>
                      <a:pt x="1632" y="1132"/>
                      <a:pt x="2108" y="870"/>
                      <a:pt x="2108" y="561"/>
                    </a:cubicBezTo>
                    <a:cubicBezTo>
                      <a:pt x="2108" y="251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6"/>
              <p:cNvSpPr/>
              <p:nvPr/>
            </p:nvSpPr>
            <p:spPr>
              <a:xfrm rot="10678613" flipH="1">
                <a:off x="2517330" y="4563941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4" y="1131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" name="Google Shape;395;p46"/>
            <p:cNvGrpSpPr/>
            <p:nvPr/>
          </p:nvGrpSpPr>
          <p:grpSpPr>
            <a:xfrm>
              <a:off x="4049926" y="4290816"/>
              <a:ext cx="246353" cy="122974"/>
              <a:chOff x="4049926" y="4290816"/>
              <a:chExt cx="246353" cy="122974"/>
            </a:xfrm>
          </p:grpSpPr>
          <p:sp>
            <p:nvSpPr>
              <p:cNvPr id="396" name="Google Shape;396;p46"/>
              <p:cNvSpPr/>
              <p:nvPr/>
            </p:nvSpPr>
            <p:spPr>
              <a:xfrm rot="10678613" flipH="1">
                <a:off x="4118783" y="4298964"/>
                <a:ext cx="175937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38" h="7097" extrusionOk="0">
                    <a:moveTo>
                      <a:pt x="4501" y="0"/>
                    </a:moveTo>
                    <a:cubicBezTo>
                      <a:pt x="1953" y="0"/>
                      <a:pt x="1" y="2251"/>
                      <a:pt x="1" y="3644"/>
                    </a:cubicBezTo>
                    <a:cubicBezTo>
                      <a:pt x="1" y="5037"/>
                      <a:pt x="1846" y="7096"/>
                      <a:pt x="4394" y="7096"/>
                    </a:cubicBezTo>
                    <a:cubicBezTo>
                      <a:pt x="6930" y="7096"/>
                      <a:pt x="4835" y="5037"/>
                      <a:pt x="4835" y="3644"/>
                    </a:cubicBezTo>
                    <a:cubicBezTo>
                      <a:pt x="4835" y="2251"/>
                      <a:pt x="7037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6"/>
              <p:cNvSpPr/>
              <p:nvPr/>
            </p:nvSpPr>
            <p:spPr>
              <a:xfrm rot="10678613" flipH="1">
                <a:off x="4094699" y="4398245"/>
                <a:ext cx="529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0" h="1132" extrusionOk="0">
                    <a:moveTo>
                      <a:pt x="1060" y="0"/>
                    </a:moveTo>
                    <a:cubicBezTo>
                      <a:pt x="476" y="0"/>
                      <a:pt x="0" y="250"/>
                      <a:pt x="0" y="560"/>
                    </a:cubicBezTo>
                    <a:cubicBezTo>
                      <a:pt x="0" y="869"/>
                      <a:pt x="476" y="1131"/>
                      <a:pt x="1060" y="1131"/>
                    </a:cubicBezTo>
                    <a:cubicBezTo>
                      <a:pt x="1643" y="1131"/>
                      <a:pt x="2119" y="869"/>
                      <a:pt x="2119" y="560"/>
                    </a:cubicBezTo>
                    <a:cubicBezTo>
                      <a:pt x="2119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6"/>
              <p:cNvSpPr/>
              <p:nvPr/>
            </p:nvSpPr>
            <p:spPr>
              <a:xfrm rot="10678613" flipH="1">
                <a:off x="4051646" y="4376853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0"/>
                    </a:moveTo>
                    <a:cubicBezTo>
                      <a:pt x="477" y="0"/>
                      <a:pt x="0" y="250"/>
                      <a:pt x="0" y="560"/>
                    </a:cubicBezTo>
                    <a:cubicBezTo>
                      <a:pt x="0" y="869"/>
                      <a:pt x="477" y="1131"/>
                      <a:pt x="1060" y="1131"/>
                    </a:cubicBezTo>
                    <a:cubicBezTo>
                      <a:pt x="1643" y="1131"/>
                      <a:pt x="2108" y="869"/>
                      <a:pt x="2108" y="560"/>
                    </a:cubicBezTo>
                    <a:cubicBezTo>
                      <a:pt x="2108" y="250"/>
                      <a:pt x="1643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6"/>
              <p:cNvSpPr/>
              <p:nvPr/>
            </p:nvSpPr>
            <p:spPr>
              <a:xfrm rot="10678613" flipH="1">
                <a:off x="4050168" y="4334920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77" y="1"/>
                      <a:pt x="0" y="262"/>
                      <a:pt x="0" y="572"/>
                    </a:cubicBezTo>
                    <a:cubicBezTo>
                      <a:pt x="0" y="882"/>
                      <a:pt x="477" y="1132"/>
                      <a:pt x="1060" y="1132"/>
                    </a:cubicBezTo>
                    <a:cubicBezTo>
                      <a:pt x="1643" y="1132"/>
                      <a:pt x="2108" y="882"/>
                      <a:pt x="2108" y="572"/>
                    </a:cubicBezTo>
                    <a:cubicBezTo>
                      <a:pt x="2108" y="262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6"/>
              <p:cNvSpPr/>
              <p:nvPr/>
            </p:nvSpPr>
            <p:spPr>
              <a:xfrm rot="10678613" flipH="1">
                <a:off x="4075159" y="4291742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60" y="1"/>
                    </a:moveTo>
                    <a:cubicBezTo>
                      <a:pt x="464" y="1"/>
                      <a:pt x="0" y="263"/>
                      <a:pt x="0" y="572"/>
                    </a:cubicBezTo>
                    <a:cubicBezTo>
                      <a:pt x="0" y="882"/>
                      <a:pt x="464" y="1132"/>
                      <a:pt x="1060" y="1132"/>
                    </a:cubicBezTo>
                    <a:cubicBezTo>
                      <a:pt x="1643" y="1132"/>
                      <a:pt x="2107" y="882"/>
                      <a:pt x="2107" y="572"/>
                    </a:cubicBezTo>
                    <a:cubicBezTo>
                      <a:pt x="2107" y="263"/>
                      <a:pt x="1643" y="1"/>
                      <a:pt x="10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" name="Google Shape;401;p46"/>
            <p:cNvGrpSpPr/>
            <p:nvPr/>
          </p:nvGrpSpPr>
          <p:grpSpPr>
            <a:xfrm>
              <a:off x="3671000" y="4910211"/>
              <a:ext cx="246653" cy="122832"/>
              <a:chOff x="3536150" y="4534911"/>
              <a:chExt cx="246653" cy="122832"/>
            </a:xfrm>
          </p:grpSpPr>
          <p:sp>
            <p:nvSpPr>
              <p:cNvPr id="402" name="Google Shape;402;p46"/>
              <p:cNvSpPr/>
              <p:nvPr/>
            </p:nvSpPr>
            <p:spPr>
              <a:xfrm rot="10678613" flipH="1">
                <a:off x="3605031" y="4543054"/>
                <a:ext cx="176211" cy="91626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6"/>
              <p:cNvSpPr/>
              <p:nvPr/>
            </p:nvSpPr>
            <p:spPr>
              <a:xfrm rot="10678613" flipH="1">
                <a:off x="3580917" y="4642203"/>
                <a:ext cx="52696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32" extrusionOk="0">
                    <a:moveTo>
                      <a:pt x="1048" y="1"/>
                    </a:moveTo>
                    <a:cubicBezTo>
                      <a:pt x="465" y="1"/>
                      <a:pt x="1" y="263"/>
                      <a:pt x="1" y="572"/>
                    </a:cubicBezTo>
                    <a:cubicBezTo>
                      <a:pt x="1" y="882"/>
                      <a:pt x="465" y="1132"/>
                      <a:pt x="1048" y="1132"/>
                    </a:cubicBezTo>
                    <a:cubicBezTo>
                      <a:pt x="1632" y="1132"/>
                      <a:pt x="2108" y="882"/>
                      <a:pt x="2108" y="572"/>
                    </a:cubicBezTo>
                    <a:cubicBezTo>
                      <a:pt x="2108" y="263"/>
                      <a:pt x="1632" y="1"/>
                      <a:pt x="10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6"/>
              <p:cNvSpPr/>
              <p:nvPr/>
            </p:nvSpPr>
            <p:spPr>
              <a:xfrm rot="10678613" flipH="1">
                <a:off x="3537870" y="4620955"/>
                <a:ext cx="53021" cy="14615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46"/>
              <p:cNvSpPr/>
              <p:nvPr/>
            </p:nvSpPr>
            <p:spPr>
              <a:xfrm rot="10678613" flipH="1">
                <a:off x="3536388" y="4579009"/>
                <a:ext cx="53021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6"/>
              <p:cNvSpPr/>
              <p:nvPr/>
            </p:nvSpPr>
            <p:spPr>
              <a:xfrm rot="10678613" flipH="1">
                <a:off x="3561380" y="4535837"/>
                <a:ext cx="52696" cy="1446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" name="Google Shape;407;p46"/>
            <p:cNvGrpSpPr/>
            <p:nvPr/>
          </p:nvGrpSpPr>
          <p:grpSpPr>
            <a:xfrm rot="9903628" flipH="1">
              <a:off x="4580993" y="4745911"/>
              <a:ext cx="244700" cy="102521"/>
              <a:chOff x="3807300" y="1354175"/>
              <a:chExt cx="244700" cy="198550"/>
            </a:xfrm>
          </p:grpSpPr>
          <p:sp>
            <p:nvSpPr>
              <p:cNvPr id="408" name="Google Shape;408;p46"/>
              <p:cNvSpPr/>
              <p:nvPr/>
            </p:nvSpPr>
            <p:spPr>
              <a:xfrm>
                <a:off x="3875775" y="1354175"/>
                <a:ext cx="176225" cy="177425"/>
              </a:xfrm>
              <a:custGeom>
                <a:avLst/>
                <a:gdLst/>
                <a:ahLst/>
                <a:cxnLst/>
                <a:rect l="l" t="t" r="r" b="b"/>
                <a:pathLst>
                  <a:path w="7049" h="7097" extrusionOk="0">
                    <a:moveTo>
                      <a:pt x="4501" y="0"/>
                    </a:moveTo>
                    <a:cubicBezTo>
                      <a:pt x="1953" y="0"/>
                      <a:pt x="0" y="2250"/>
                      <a:pt x="0" y="3643"/>
                    </a:cubicBezTo>
                    <a:cubicBezTo>
                      <a:pt x="0" y="5048"/>
                      <a:pt x="1870" y="7096"/>
                      <a:pt x="4394" y="7096"/>
                    </a:cubicBezTo>
                    <a:cubicBezTo>
                      <a:pt x="6942" y="7096"/>
                      <a:pt x="4846" y="5048"/>
                      <a:pt x="4846" y="3643"/>
                    </a:cubicBezTo>
                    <a:cubicBezTo>
                      <a:pt x="4846" y="2262"/>
                      <a:pt x="7049" y="0"/>
                      <a:pt x="45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6"/>
              <p:cNvSpPr/>
              <p:nvPr/>
            </p:nvSpPr>
            <p:spPr>
              <a:xfrm>
                <a:off x="3807300" y="1361300"/>
                <a:ext cx="53025" cy="283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32" extrusionOk="0">
                    <a:moveTo>
                      <a:pt x="1061" y="1"/>
                    </a:moveTo>
                    <a:cubicBezTo>
                      <a:pt x="477" y="1"/>
                      <a:pt x="1" y="251"/>
                      <a:pt x="1" y="560"/>
                    </a:cubicBezTo>
                    <a:cubicBezTo>
                      <a:pt x="1" y="870"/>
                      <a:pt x="477" y="1132"/>
                      <a:pt x="1061" y="1132"/>
                    </a:cubicBezTo>
                    <a:cubicBezTo>
                      <a:pt x="1644" y="1132"/>
                      <a:pt x="2120" y="870"/>
                      <a:pt x="2120" y="560"/>
                    </a:cubicBezTo>
                    <a:cubicBezTo>
                      <a:pt x="2120" y="251"/>
                      <a:pt x="1644" y="1"/>
                      <a:pt x="106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6"/>
              <p:cNvSpPr/>
              <p:nvPr/>
            </p:nvSpPr>
            <p:spPr>
              <a:xfrm>
                <a:off x="3807300" y="1442875"/>
                <a:ext cx="53025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1120" extrusionOk="0">
                    <a:moveTo>
                      <a:pt x="1061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69"/>
                      <a:pt x="477" y="1119"/>
                      <a:pt x="1061" y="1119"/>
                    </a:cubicBezTo>
                    <a:cubicBezTo>
                      <a:pt x="1644" y="1119"/>
                      <a:pt x="2120" y="869"/>
                      <a:pt x="2120" y="560"/>
                    </a:cubicBezTo>
                    <a:cubicBezTo>
                      <a:pt x="2120" y="250"/>
                      <a:pt x="1644" y="0"/>
                      <a:pt x="10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6"/>
              <p:cNvSpPr/>
              <p:nvPr/>
            </p:nvSpPr>
            <p:spPr>
              <a:xfrm>
                <a:off x="3833800" y="1524725"/>
                <a:ext cx="52700" cy="28000"/>
              </a:xfrm>
              <a:custGeom>
                <a:avLst/>
                <a:gdLst/>
                <a:ahLst/>
                <a:cxnLst/>
                <a:rect l="l" t="t" r="r" b="b"/>
                <a:pathLst>
                  <a:path w="2108" h="1120" extrusionOk="0">
                    <a:moveTo>
                      <a:pt x="1060" y="0"/>
                    </a:moveTo>
                    <a:cubicBezTo>
                      <a:pt x="477" y="0"/>
                      <a:pt x="1" y="250"/>
                      <a:pt x="1" y="560"/>
                    </a:cubicBezTo>
                    <a:cubicBezTo>
                      <a:pt x="1" y="870"/>
                      <a:pt x="477" y="1120"/>
                      <a:pt x="1060" y="1120"/>
                    </a:cubicBezTo>
                    <a:cubicBezTo>
                      <a:pt x="1644" y="1120"/>
                      <a:pt x="2108" y="870"/>
                      <a:pt x="2108" y="560"/>
                    </a:cubicBezTo>
                    <a:cubicBezTo>
                      <a:pt x="2108" y="250"/>
                      <a:pt x="1644" y="0"/>
                      <a:pt x="10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40323" y="1733061"/>
            <a:ext cx="3359248" cy="25194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17" y="3195756"/>
            <a:ext cx="2001634" cy="1498293"/>
          </a:xfrm>
          <a:prstGeom prst="rect">
            <a:avLst/>
          </a:prstGeom>
        </p:spPr>
      </p:pic>
      <p:pic>
        <p:nvPicPr>
          <p:cNvPr id="89" name="Google Shape;1337;p96"/>
          <p:cNvPicPr preferRelativeResize="0"/>
          <p:nvPr/>
        </p:nvPicPr>
        <p:blipFill rotWithShape="1">
          <a:blip r:embed="rId5">
            <a:alphaModFix/>
          </a:blip>
          <a:srcRect l="3175" r="3165"/>
          <a:stretch/>
        </p:blipFill>
        <p:spPr>
          <a:xfrm>
            <a:off x="7508170" y="23247"/>
            <a:ext cx="1319307" cy="136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橢圓 107"/>
          <p:cNvSpPr/>
          <p:nvPr/>
        </p:nvSpPr>
        <p:spPr>
          <a:xfrm>
            <a:off x="6012160" y="3340072"/>
            <a:ext cx="576064" cy="5732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7" name="橢圓 106"/>
          <p:cNvSpPr/>
          <p:nvPr/>
        </p:nvSpPr>
        <p:spPr>
          <a:xfrm>
            <a:off x="3039526" y="3358639"/>
            <a:ext cx="624451" cy="59603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橢圓 105"/>
          <p:cNvSpPr/>
          <p:nvPr/>
        </p:nvSpPr>
        <p:spPr>
          <a:xfrm>
            <a:off x="115868" y="3340072"/>
            <a:ext cx="567700" cy="57321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5" name="橢圓 104"/>
          <p:cNvSpPr/>
          <p:nvPr/>
        </p:nvSpPr>
        <p:spPr>
          <a:xfrm>
            <a:off x="2699792" y="2355726"/>
            <a:ext cx="639475" cy="648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橢圓 1"/>
          <p:cNvSpPr/>
          <p:nvPr/>
        </p:nvSpPr>
        <p:spPr>
          <a:xfrm>
            <a:off x="2224457" y="1255273"/>
            <a:ext cx="770230" cy="7530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3" name="Google Shape;423;p48"/>
          <p:cNvSpPr txBox="1">
            <a:spLocks noGrp="1"/>
          </p:cNvSpPr>
          <p:nvPr>
            <p:ph type="title"/>
          </p:nvPr>
        </p:nvSpPr>
        <p:spPr>
          <a:xfrm>
            <a:off x="7201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成員介紹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24" name="Google Shape;424;p48"/>
          <p:cNvSpPr txBox="1">
            <a:spLocks noGrp="1"/>
          </p:cNvSpPr>
          <p:nvPr>
            <p:ph type="title" idx="2"/>
          </p:nvPr>
        </p:nvSpPr>
        <p:spPr>
          <a:xfrm>
            <a:off x="3226043" y="2359658"/>
            <a:ext cx="2660864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小幫手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劉書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伃</a:t>
            </a:r>
            <a:endParaRPr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25" name="Google Shape;425;p48"/>
          <p:cNvSpPr txBox="1">
            <a:spLocks noGrp="1"/>
          </p:cNvSpPr>
          <p:nvPr>
            <p:ph type="subTitle" idx="1"/>
          </p:nvPr>
        </p:nvSpPr>
        <p:spPr>
          <a:xfrm>
            <a:off x="3419872" y="2787774"/>
            <a:ext cx="2336400" cy="5222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/>
              <a:t>協助任何工作</a:t>
            </a:r>
            <a:endParaRPr dirty="0"/>
          </a:p>
        </p:txBody>
      </p:sp>
      <p:sp>
        <p:nvSpPr>
          <p:cNvPr id="426" name="Google Shape;426;p48"/>
          <p:cNvSpPr txBox="1">
            <a:spLocks noGrp="1"/>
          </p:cNvSpPr>
          <p:nvPr>
            <p:ph type="title" idx="3"/>
          </p:nvPr>
        </p:nvSpPr>
        <p:spPr>
          <a:xfrm>
            <a:off x="2911548" y="1350773"/>
            <a:ext cx="353266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總監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余婉甄（二姨）</a:t>
            </a:r>
            <a:endParaRPr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27" name="Google Shape;427;p48"/>
          <p:cNvSpPr txBox="1">
            <a:spLocks noGrp="1"/>
          </p:cNvSpPr>
          <p:nvPr>
            <p:ph type="subTitle" idx="4"/>
          </p:nvPr>
        </p:nvSpPr>
        <p:spPr>
          <a:xfrm>
            <a:off x="3131840" y="1779662"/>
            <a:ext cx="2942441" cy="5323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 smtClean="0"/>
              <a:t>指揮所有工作流程及分派工作</a:t>
            </a:r>
            <a:endParaRPr sz="1600" dirty="0"/>
          </a:p>
        </p:txBody>
      </p:sp>
      <p:sp>
        <p:nvSpPr>
          <p:cNvPr id="428" name="Google Shape;428;p48"/>
          <p:cNvSpPr txBox="1">
            <a:spLocks noGrp="1"/>
          </p:cNvSpPr>
          <p:nvPr>
            <p:ph type="title" idx="5"/>
          </p:nvPr>
        </p:nvSpPr>
        <p:spPr>
          <a:xfrm>
            <a:off x="3518994" y="3371679"/>
            <a:ext cx="2732872" cy="8594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工木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長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劉伯思（爸）</a:t>
            </a:r>
            <a:endParaRPr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29" name="Google Shape;429;p48"/>
          <p:cNvSpPr txBox="1">
            <a:spLocks noGrp="1"/>
          </p:cNvSpPr>
          <p:nvPr>
            <p:ph type="subTitle" idx="6"/>
          </p:nvPr>
        </p:nvSpPr>
        <p:spPr>
          <a:xfrm>
            <a:off x="3419872" y="4139402"/>
            <a:ext cx="2310725" cy="5823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600" dirty="0" smtClean="0"/>
              <a:t>各式粗重的工作</a:t>
            </a:r>
            <a:endParaRPr sz="1600" dirty="0"/>
          </a:p>
        </p:txBody>
      </p:sp>
      <p:pic>
        <p:nvPicPr>
          <p:cNvPr id="432" name="Google Shape;432;p48"/>
          <p:cNvPicPr preferRelativeResize="0"/>
          <p:nvPr/>
        </p:nvPicPr>
        <p:blipFill rotWithShape="1">
          <a:blip r:embed="rId3">
            <a:alphaModFix/>
          </a:blip>
          <a:srcRect t="199" b="209"/>
          <a:stretch/>
        </p:blipFill>
        <p:spPr>
          <a:xfrm>
            <a:off x="7714682" y="4425113"/>
            <a:ext cx="1288650" cy="8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26;p48"/>
          <p:cNvSpPr txBox="1">
            <a:spLocks/>
          </p:cNvSpPr>
          <p:nvPr/>
        </p:nvSpPr>
        <p:spPr>
          <a:xfrm>
            <a:off x="438896" y="3419840"/>
            <a:ext cx="2736304" cy="818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 b="0" i="0" u="none" strike="noStrike" cap="none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藝術長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劉書妍（姐）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3" name="Google Shape;429;p48"/>
          <p:cNvSpPr txBox="1">
            <a:spLocks/>
          </p:cNvSpPr>
          <p:nvPr/>
        </p:nvSpPr>
        <p:spPr>
          <a:xfrm>
            <a:off x="539552" y="4155926"/>
            <a:ext cx="2635648" cy="58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0" indent="0"/>
            <a:r>
              <a:rPr lang="zh-TW" altLang="en-US" sz="1600" dirty="0" smtClean="0"/>
              <a:t>有關圖樣的設計及配色</a:t>
            </a:r>
            <a:endParaRPr lang="zh-TW" altLang="en-US" sz="1600" dirty="0"/>
          </a:p>
        </p:txBody>
      </p:sp>
      <p:sp>
        <p:nvSpPr>
          <p:cNvPr id="14" name="Google Shape;428;p48"/>
          <p:cNvSpPr txBox="1">
            <a:spLocks/>
          </p:cNvSpPr>
          <p:nvPr/>
        </p:nvSpPr>
        <p:spPr>
          <a:xfrm>
            <a:off x="6345379" y="3358639"/>
            <a:ext cx="2732872" cy="910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veat"/>
              <a:buNone/>
              <a:defRPr sz="3000" b="0" i="0" u="none" strike="noStrike" cap="none">
                <a:solidFill>
                  <a:schemeClr val="accent1"/>
                </a:solidFill>
                <a:latin typeface="Caveat"/>
                <a:ea typeface="Caveat"/>
                <a:cs typeface="Caveat"/>
                <a:sym typeface="Cave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簡報手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余婉綺（媽）</a:t>
            </a:r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5" name="Google Shape;429;p48"/>
          <p:cNvSpPr txBox="1">
            <a:spLocks/>
          </p:cNvSpPr>
          <p:nvPr/>
        </p:nvSpPr>
        <p:spPr>
          <a:xfrm>
            <a:off x="6367684" y="4159340"/>
            <a:ext cx="2635648" cy="582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anum Gothic"/>
              <a:buNone/>
              <a:defRPr sz="1400" b="0" i="0" u="none" strike="noStrike" cap="none">
                <a:solidFill>
                  <a:schemeClr val="dk1"/>
                </a:solidFill>
                <a:latin typeface="Nanum Gothic"/>
                <a:ea typeface="Nanum Gothic"/>
                <a:cs typeface="Nanum Gothic"/>
                <a:sym typeface="Nanum Gothic"/>
              </a:defRPr>
            </a:lvl9pPr>
          </a:lstStyle>
          <a:p>
            <a:pPr marL="0" indent="0"/>
            <a:r>
              <a:rPr lang="zh-TW" altLang="en-US" sz="1600" dirty="0" smtClean="0"/>
              <a:t>簡報製作</a:t>
            </a:r>
            <a:endParaRPr lang="zh-TW" altLang="en-US" sz="1600" dirty="0"/>
          </a:p>
        </p:txBody>
      </p:sp>
      <p:pic>
        <p:nvPicPr>
          <p:cNvPr id="16" name="Google Shape;57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1860" y="123479"/>
            <a:ext cx="3326475" cy="899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4339;p116"/>
          <p:cNvGrpSpPr/>
          <p:nvPr/>
        </p:nvGrpSpPr>
        <p:grpSpPr>
          <a:xfrm>
            <a:off x="2830218" y="2524600"/>
            <a:ext cx="363994" cy="370105"/>
            <a:chOff x="2497068" y="1980186"/>
            <a:chExt cx="363994" cy="370105"/>
          </a:xfrm>
        </p:grpSpPr>
        <p:sp>
          <p:nvSpPr>
            <p:cNvPr id="18" name="Google Shape;14340;p116"/>
            <p:cNvSpPr/>
            <p:nvPr/>
          </p:nvSpPr>
          <p:spPr>
            <a:xfrm>
              <a:off x="2702974" y="1980186"/>
              <a:ext cx="131832" cy="172488"/>
            </a:xfrm>
            <a:custGeom>
              <a:avLst/>
              <a:gdLst/>
              <a:ahLst/>
              <a:cxnLst/>
              <a:rect l="l" t="t" r="r" b="b"/>
              <a:pathLst>
                <a:path w="5026" h="6576" extrusionOk="0">
                  <a:moveTo>
                    <a:pt x="4563" y="0"/>
                  </a:moveTo>
                  <a:cubicBezTo>
                    <a:pt x="4465" y="0"/>
                    <a:pt x="4366" y="31"/>
                    <a:pt x="4279" y="100"/>
                  </a:cubicBezTo>
                  <a:lnTo>
                    <a:pt x="1" y="3606"/>
                  </a:lnTo>
                  <a:lnTo>
                    <a:pt x="5025" y="6576"/>
                  </a:lnTo>
                  <a:lnTo>
                    <a:pt x="5025" y="460"/>
                  </a:lnTo>
                  <a:cubicBezTo>
                    <a:pt x="5025" y="186"/>
                    <a:pt x="4800" y="0"/>
                    <a:pt x="4563" y="0"/>
                  </a:cubicBezTo>
                  <a:close/>
                </a:path>
              </a:pathLst>
            </a:custGeom>
            <a:solidFill>
              <a:srgbClr val="D8E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341;p116"/>
            <p:cNvSpPr/>
            <p:nvPr/>
          </p:nvSpPr>
          <p:spPr>
            <a:xfrm>
              <a:off x="2742634" y="2020292"/>
              <a:ext cx="80238" cy="125274"/>
            </a:xfrm>
            <a:custGeom>
              <a:avLst/>
              <a:gdLst/>
              <a:ahLst/>
              <a:cxnLst/>
              <a:rect l="l" t="t" r="r" b="b"/>
              <a:pathLst>
                <a:path w="3059" h="4776" extrusionOk="0">
                  <a:moveTo>
                    <a:pt x="2764" y="0"/>
                  </a:moveTo>
                  <a:cubicBezTo>
                    <a:pt x="2688" y="0"/>
                    <a:pt x="2610" y="30"/>
                    <a:pt x="2550" y="97"/>
                  </a:cubicBezTo>
                  <a:lnTo>
                    <a:pt x="1" y="2972"/>
                  </a:lnTo>
                  <a:lnTo>
                    <a:pt x="3059" y="4776"/>
                  </a:lnTo>
                  <a:lnTo>
                    <a:pt x="3059" y="287"/>
                  </a:lnTo>
                  <a:cubicBezTo>
                    <a:pt x="3054" y="113"/>
                    <a:pt x="2911" y="0"/>
                    <a:pt x="2764" y="0"/>
                  </a:cubicBezTo>
                  <a:close/>
                </a:path>
              </a:pathLst>
            </a:custGeom>
            <a:solidFill>
              <a:srgbClr val="C8D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342;p116"/>
            <p:cNvSpPr/>
            <p:nvPr/>
          </p:nvSpPr>
          <p:spPr>
            <a:xfrm>
              <a:off x="2523351" y="1980186"/>
              <a:ext cx="131806" cy="172488"/>
            </a:xfrm>
            <a:custGeom>
              <a:avLst/>
              <a:gdLst/>
              <a:ahLst/>
              <a:cxnLst/>
              <a:rect l="l" t="t" r="r" b="b"/>
              <a:pathLst>
                <a:path w="5025" h="6576" extrusionOk="0">
                  <a:moveTo>
                    <a:pt x="463" y="0"/>
                  </a:moveTo>
                  <a:cubicBezTo>
                    <a:pt x="225" y="0"/>
                    <a:pt x="0" y="186"/>
                    <a:pt x="0" y="460"/>
                  </a:cubicBezTo>
                  <a:lnTo>
                    <a:pt x="0" y="6576"/>
                  </a:lnTo>
                  <a:lnTo>
                    <a:pt x="5025" y="3606"/>
                  </a:lnTo>
                  <a:lnTo>
                    <a:pt x="746" y="100"/>
                  </a:lnTo>
                  <a:cubicBezTo>
                    <a:pt x="659" y="31"/>
                    <a:pt x="560" y="0"/>
                    <a:pt x="463" y="0"/>
                  </a:cubicBezTo>
                  <a:close/>
                </a:path>
              </a:pathLst>
            </a:custGeom>
            <a:solidFill>
              <a:srgbClr val="D8E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343;p116"/>
            <p:cNvSpPr/>
            <p:nvPr/>
          </p:nvSpPr>
          <p:spPr>
            <a:xfrm>
              <a:off x="2535443" y="2020292"/>
              <a:ext cx="80238" cy="125274"/>
            </a:xfrm>
            <a:custGeom>
              <a:avLst/>
              <a:gdLst/>
              <a:ahLst/>
              <a:cxnLst/>
              <a:rect l="l" t="t" r="r" b="b"/>
              <a:pathLst>
                <a:path w="3059" h="4776" extrusionOk="0">
                  <a:moveTo>
                    <a:pt x="291" y="0"/>
                  </a:moveTo>
                  <a:cubicBezTo>
                    <a:pt x="142" y="0"/>
                    <a:pt x="0" y="113"/>
                    <a:pt x="0" y="287"/>
                  </a:cubicBezTo>
                  <a:lnTo>
                    <a:pt x="0" y="4776"/>
                  </a:lnTo>
                  <a:lnTo>
                    <a:pt x="3058" y="2972"/>
                  </a:lnTo>
                  <a:lnTo>
                    <a:pt x="509" y="97"/>
                  </a:lnTo>
                  <a:cubicBezTo>
                    <a:pt x="446" y="30"/>
                    <a:pt x="368" y="0"/>
                    <a:pt x="291" y="0"/>
                  </a:cubicBezTo>
                  <a:close/>
                </a:path>
              </a:pathLst>
            </a:custGeom>
            <a:solidFill>
              <a:srgbClr val="C8D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344;p116"/>
            <p:cNvSpPr/>
            <p:nvPr/>
          </p:nvSpPr>
          <p:spPr>
            <a:xfrm>
              <a:off x="2511416" y="2032961"/>
              <a:ext cx="335298" cy="317331"/>
            </a:xfrm>
            <a:custGeom>
              <a:avLst/>
              <a:gdLst/>
              <a:ahLst/>
              <a:cxnLst/>
              <a:rect l="l" t="t" r="r" b="b"/>
              <a:pathLst>
                <a:path w="12783" h="12098" extrusionOk="0">
                  <a:moveTo>
                    <a:pt x="6388" y="1"/>
                  </a:moveTo>
                  <a:cubicBezTo>
                    <a:pt x="2862" y="1"/>
                    <a:pt x="1" y="2706"/>
                    <a:pt x="1" y="6049"/>
                  </a:cubicBezTo>
                  <a:cubicBezTo>
                    <a:pt x="1" y="9385"/>
                    <a:pt x="2862" y="12097"/>
                    <a:pt x="6388" y="12097"/>
                  </a:cubicBezTo>
                  <a:cubicBezTo>
                    <a:pt x="9921" y="12097"/>
                    <a:pt x="12782" y="9385"/>
                    <a:pt x="12782" y="6049"/>
                  </a:cubicBezTo>
                  <a:cubicBezTo>
                    <a:pt x="12782" y="2706"/>
                    <a:pt x="9921" y="1"/>
                    <a:pt x="6388" y="1"/>
                  </a:cubicBezTo>
                  <a:close/>
                </a:path>
              </a:pathLst>
            </a:custGeom>
            <a:solidFill>
              <a:srgbClr val="E3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345;p116"/>
            <p:cNvSpPr/>
            <p:nvPr/>
          </p:nvSpPr>
          <p:spPr>
            <a:xfrm>
              <a:off x="2655130" y="2278395"/>
              <a:ext cx="47870" cy="4787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6" y="1"/>
                  </a:moveTo>
                  <a:lnTo>
                    <a:pt x="1" y="455"/>
                  </a:lnTo>
                  <a:lnTo>
                    <a:pt x="1" y="909"/>
                  </a:lnTo>
                  <a:cubicBezTo>
                    <a:pt x="1" y="1418"/>
                    <a:pt x="408" y="1825"/>
                    <a:pt x="916" y="1825"/>
                  </a:cubicBezTo>
                  <a:cubicBezTo>
                    <a:pt x="1418" y="1825"/>
                    <a:pt x="1825" y="1418"/>
                    <a:pt x="1825" y="909"/>
                  </a:cubicBezTo>
                  <a:lnTo>
                    <a:pt x="1825" y="455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346;p116"/>
            <p:cNvSpPr/>
            <p:nvPr/>
          </p:nvSpPr>
          <p:spPr>
            <a:xfrm>
              <a:off x="2656914" y="2228610"/>
              <a:ext cx="44302" cy="30112"/>
            </a:xfrm>
            <a:custGeom>
              <a:avLst/>
              <a:gdLst/>
              <a:ahLst/>
              <a:cxnLst/>
              <a:rect l="l" t="t" r="r" b="b"/>
              <a:pathLst>
                <a:path w="1689" h="1148" extrusionOk="0">
                  <a:moveTo>
                    <a:pt x="340" y="0"/>
                  </a:moveTo>
                  <a:cubicBezTo>
                    <a:pt x="123" y="0"/>
                    <a:pt x="0" y="258"/>
                    <a:pt x="136" y="427"/>
                  </a:cubicBezTo>
                  <a:lnTo>
                    <a:pt x="645" y="1051"/>
                  </a:lnTo>
                  <a:cubicBezTo>
                    <a:pt x="695" y="1116"/>
                    <a:pt x="770" y="1148"/>
                    <a:pt x="845" y="1148"/>
                  </a:cubicBezTo>
                  <a:cubicBezTo>
                    <a:pt x="919" y="1148"/>
                    <a:pt x="994" y="1116"/>
                    <a:pt x="1045" y="1051"/>
                  </a:cubicBezTo>
                  <a:lnTo>
                    <a:pt x="1553" y="427"/>
                  </a:lnTo>
                  <a:cubicBezTo>
                    <a:pt x="1689" y="258"/>
                    <a:pt x="1567" y="0"/>
                    <a:pt x="1350" y="0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347;p116"/>
            <p:cNvSpPr/>
            <p:nvPr/>
          </p:nvSpPr>
          <p:spPr>
            <a:xfrm>
              <a:off x="2737204" y="2253555"/>
              <a:ext cx="111792" cy="42834"/>
            </a:xfrm>
            <a:custGeom>
              <a:avLst/>
              <a:gdLst/>
              <a:ahLst/>
              <a:cxnLst/>
              <a:rect l="l" t="t" r="r" b="b"/>
              <a:pathLst>
                <a:path w="4262" h="1633" extrusionOk="0">
                  <a:moveTo>
                    <a:pt x="321" y="1"/>
                  </a:moveTo>
                  <a:cubicBezTo>
                    <a:pt x="57" y="1"/>
                    <a:pt x="1" y="402"/>
                    <a:pt x="282" y="460"/>
                  </a:cubicBezTo>
                  <a:cubicBezTo>
                    <a:pt x="303" y="460"/>
                    <a:pt x="2459" y="887"/>
                    <a:pt x="3842" y="1605"/>
                  </a:cubicBezTo>
                  <a:cubicBezTo>
                    <a:pt x="3875" y="1619"/>
                    <a:pt x="3908" y="1632"/>
                    <a:pt x="3948" y="1633"/>
                  </a:cubicBezTo>
                  <a:lnTo>
                    <a:pt x="3948" y="1633"/>
                  </a:lnTo>
                  <a:cubicBezTo>
                    <a:pt x="4189" y="1629"/>
                    <a:pt x="4261" y="1307"/>
                    <a:pt x="4052" y="1199"/>
                  </a:cubicBezTo>
                  <a:cubicBezTo>
                    <a:pt x="2615" y="453"/>
                    <a:pt x="459" y="26"/>
                    <a:pt x="370" y="5"/>
                  </a:cubicBezTo>
                  <a:cubicBezTo>
                    <a:pt x="353" y="2"/>
                    <a:pt x="336" y="1"/>
                    <a:pt x="321" y="1"/>
                  </a:cubicBezTo>
                  <a:close/>
                  <a:moveTo>
                    <a:pt x="3948" y="1633"/>
                  </a:moveTo>
                  <a:lnTo>
                    <a:pt x="3948" y="1633"/>
                  </a:lnTo>
                  <a:cubicBezTo>
                    <a:pt x="3946" y="1633"/>
                    <a:pt x="3945" y="1633"/>
                    <a:pt x="3944" y="1633"/>
                  </a:cubicBezTo>
                  <a:lnTo>
                    <a:pt x="3951" y="1633"/>
                  </a:lnTo>
                  <a:cubicBezTo>
                    <a:pt x="3950" y="1633"/>
                    <a:pt x="3949" y="1633"/>
                    <a:pt x="3948" y="1633"/>
                  </a:cubicBezTo>
                  <a:close/>
                </a:path>
              </a:pathLst>
            </a:custGeom>
            <a:solidFill>
              <a:srgbClr val="C1C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348;p116"/>
            <p:cNvSpPr/>
            <p:nvPr/>
          </p:nvSpPr>
          <p:spPr>
            <a:xfrm>
              <a:off x="2747670" y="2234879"/>
              <a:ext cx="113392" cy="19541"/>
            </a:xfrm>
            <a:custGeom>
              <a:avLst/>
              <a:gdLst/>
              <a:ahLst/>
              <a:cxnLst/>
              <a:rect l="l" t="t" r="r" b="b"/>
              <a:pathLst>
                <a:path w="4323" h="745" extrusionOk="0">
                  <a:moveTo>
                    <a:pt x="817" y="0"/>
                  </a:moveTo>
                  <a:cubicBezTo>
                    <a:pt x="523" y="0"/>
                    <a:pt x="330" y="5"/>
                    <a:pt x="304" y="5"/>
                  </a:cubicBezTo>
                  <a:cubicBezTo>
                    <a:pt x="1" y="12"/>
                    <a:pt x="12" y="460"/>
                    <a:pt x="311" y="460"/>
                  </a:cubicBezTo>
                  <a:cubicBezTo>
                    <a:pt x="313" y="460"/>
                    <a:pt x="315" y="460"/>
                    <a:pt x="317" y="460"/>
                  </a:cubicBezTo>
                  <a:cubicBezTo>
                    <a:pt x="323" y="460"/>
                    <a:pt x="512" y="454"/>
                    <a:pt x="808" y="454"/>
                  </a:cubicBezTo>
                  <a:cubicBezTo>
                    <a:pt x="1565" y="454"/>
                    <a:pt x="3024" y="489"/>
                    <a:pt x="3945" y="738"/>
                  </a:cubicBezTo>
                  <a:cubicBezTo>
                    <a:pt x="3965" y="744"/>
                    <a:pt x="3986" y="744"/>
                    <a:pt x="4006" y="744"/>
                  </a:cubicBezTo>
                  <a:cubicBezTo>
                    <a:pt x="4008" y="744"/>
                    <a:pt x="4011" y="744"/>
                    <a:pt x="4013" y="744"/>
                  </a:cubicBezTo>
                  <a:cubicBezTo>
                    <a:pt x="4278" y="744"/>
                    <a:pt x="4322" y="364"/>
                    <a:pt x="4067" y="297"/>
                  </a:cubicBezTo>
                  <a:cubicBezTo>
                    <a:pt x="3087" y="36"/>
                    <a:pt x="1597" y="0"/>
                    <a:pt x="817" y="0"/>
                  </a:cubicBezTo>
                  <a:close/>
                </a:path>
              </a:pathLst>
            </a:custGeom>
            <a:solidFill>
              <a:srgbClr val="C1C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349;p116"/>
            <p:cNvSpPr/>
            <p:nvPr/>
          </p:nvSpPr>
          <p:spPr>
            <a:xfrm>
              <a:off x="2511416" y="2035086"/>
              <a:ext cx="236595" cy="315206"/>
            </a:xfrm>
            <a:custGeom>
              <a:avLst/>
              <a:gdLst/>
              <a:ahLst/>
              <a:cxnLst/>
              <a:rect l="l" t="t" r="r" b="b"/>
              <a:pathLst>
                <a:path w="9020" h="12017" extrusionOk="0">
                  <a:moveTo>
                    <a:pt x="5358" y="1"/>
                  </a:moveTo>
                  <a:cubicBezTo>
                    <a:pt x="2320" y="469"/>
                    <a:pt x="1" y="2964"/>
                    <a:pt x="1" y="5968"/>
                  </a:cubicBezTo>
                  <a:cubicBezTo>
                    <a:pt x="1" y="9311"/>
                    <a:pt x="2862" y="12016"/>
                    <a:pt x="6388" y="12016"/>
                  </a:cubicBezTo>
                  <a:cubicBezTo>
                    <a:pt x="6405" y="12016"/>
                    <a:pt x="6421" y="12016"/>
                    <a:pt x="6437" y="12016"/>
                  </a:cubicBezTo>
                  <a:cubicBezTo>
                    <a:pt x="7329" y="12016"/>
                    <a:pt x="8200" y="11833"/>
                    <a:pt x="9019" y="11480"/>
                  </a:cubicBezTo>
                  <a:lnTo>
                    <a:pt x="9019" y="11480"/>
                  </a:lnTo>
                  <a:cubicBezTo>
                    <a:pt x="8680" y="11535"/>
                    <a:pt x="8334" y="11562"/>
                    <a:pt x="7989" y="11562"/>
                  </a:cubicBezTo>
                  <a:cubicBezTo>
                    <a:pt x="4463" y="11562"/>
                    <a:pt x="1601" y="8850"/>
                    <a:pt x="1601" y="5507"/>
                  </a:cubicBezTo>
                  <a:cubicBezTo>
                    <a:pt x="1601" y="3059"/>
                    <a:pt x="3140" y="943"/>
                    <a:pt x="5358" y="1"/>
                  </a:cubicBezTo>
                  <a:close/>
                </a:path>
              </a:pathLst>
            </a:custGeom>
            <a:solidFill>
              <a:srgbClr val="D8E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350;p116"/>
            <p:cNvSpPr/>
            <p:nvPr/>
          </p:nvSpPr>
          <p:spPr>
            <a:xfrm>
              <a:off x="2508924" y="2253713"/>
              <a:ext cx="111950" cy="42676"/>
            </a:xfrm>
            <a:custGeom>
              <a:avLst/>
              <a:gdLst/>
              <a:ahLst/>
              <a:cxnLst/>
              <a:rect l="l" t="t" r="r" b="b"/>
              <a:pathLst>
                <a:path w="4268" h="1627" extrusionOk="0">
                  <a:moveTo>
                    <a:pt x="3954" y="0"/>
                  </a:moveTo>
                  <a:cubicBezTo>
                    <a:pt x="3937" y="0"/>
                    <a:pt x="3919" y="2"/>
                    <a:pt x="3900" y="6"/>
                  </a:cubicBezTo>
                  <a:cubicBezTo>
                    <a:pt x="3812" y="20"/>
                    <a:pt x="1655" y="447"/>
                    <a:pt x="218" y="1193"/>
                  </a:cubicBezTo>
                  <a:cubicBezTo>
                    <a:pt x="1" y="1301"/>
                    <a:pt x="82" y="1627"/>
                    <a:pt x="326" y="1627"/>
                  </a:cubicBezTo>
                  <a:cubicBezTo>
                    <a:pt x="360" y="1627"/>
                    <a:pt x="394" y="1613"/>
                    <a:pt x="428" y="1599"/>
                  </a:cubicBezTo>
                  <a:cubicBezTo>
                    <a:pt x="1805" y="881"/>
                    <a:pt x="3968" y="454"/>
                    <a:pt x="3988" y="454"/>
                  </a:cubicBezTo>
                  <a:cubicBezTo>
                    <a:pt x="4267" y="396"/>
                    <a:pt x="4208" y="0"/>
                    <a:pt x="3954" y="0"/>
                  </a:cubicBezTo>
                  <a:close/>
                </a:path>
              </a:pathLst>
            </a:custGeom>
            <a:solidFill>
              <a:srgbClr val="C1C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351;p116"/>
            <p:cNvSpPr/>
            <p:nvPr/>
          </p:nvSpPr>
          <p:spPr>
            <a:xfrm>
              <a:off x="2497068" y="2234801"/>
              <a:ext cx="113392" cy="19620"/>
            </a:xfrm>
            <a:custGeom>
              <a:avLst/>
              <a:gdLst/>
              <a:ahLst/>
              <a:cxnLst/>
              <a:rect l="l" t="t" r="r" b="b"/>
              <a:pathLst>
                <a:path w="4323" h="748" extrusionOk="0">
                  <a:moveTo>
                    <a:pt x="3488" y="0"/>
                  </a:moveTo>
                  <a:cubicBezTo>
                    <a:pt x="2703" y="0"/>
                    <a:pt x="1228" y="41"/>
                    <a:pt x="256" y="300"/>
                  </a:cubicBezTo>
                  <a:cubicBezTo>
                    <a:pt x="1" y="367"/>
                    <a:pt x="45" y="747"/>
                    <a:pt x="310" y="747"/>
                  </a:cubicBezTo>
                  <a:cubicBezTo>
                    <a:pt x="313" y="747"/>
                    <a:pt x="315" y="747"/>
                    <a:pt x="317" y="747"/>
                  </a:cubicBezTo>
                  <a:cubicBezTo>
                    <a:pt x="338" y="747"/>
                    <a:pt x="358" y="747"/>
                    <a:pt x="378" y="741"/>
                  </a:cubicBezTo>
                  <a:cubicBezTo>
                    <a:pt x="1299" y="492"/>
                    <a:pt x="2758" y="457"/>
                    <a:pt x="3515" y="457"/>
                  </a:cubicBezTo>
                  <a:cubicBezTo>
                    <a:pt x="3812" y="457"/>
                    <a:pt x="4000" y="463"/>
                    <a:pt x="4006" y="463"/>
                  </a:cubicBezTo>
                  <a:cubicBezTo>
                    <a:pt x="4008" y="463"/>
                    <a:pt x="4011" y="463"/>
                    <a:pt x="4013" y="463"/>
                  </a:cubicBezTo>
                  <a:cubicBezTo>
                    <a:pt x="4311" y="463"/>
                    <a:pt x="4322" y="15"/>
                    <a:pt x="4020" y="8"/>
                  </a:cubicBezTo>
                  <a:cubicBezTo>
                    <a:pt x="3993" y="6"/>
                    <a:pt x="3793" y="0"/>
                    <a:pt x="3488" y="0"/>
                  </a:cubicBezTo>
                  <a:close/>
                </a:path>
              </a:pathLst>
            </a:custGeom>
            <a:solidFill>
              <a:srgbClr val="C1CE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352;p116"/>
            <p:cNvSpPr/>
            <p:nvPr/>
          </p:nvSpPr>
          <p:spPr>
            <a:xfrm>
              <a:off x="2589319" y="2158524"/>
              <a:ext cx="41837" cy="54086"/>
            </a:xfrm>
            <a:custGeom>
              <a:avLst/>
              <a:gdLst/>
              <a:ahLst/>
              <a:cxnLst/>
              <a:rect l="l" t="t" r="r" b="b"/>
              <a:pathLst>
                <a:path w="1595" h="2062" extrusionOk="0">
                  <a:moveTo>
                    <a:pt x="794" y="1"/>
                  </a:moveTo>
                  <a:cubicBezTo>
                    <a:pt x="353" y="7"/>
                    <a:pt x="1" y="360"/>
                    <a:pt x="1" y="801"/>
                  </a:cubicBezTo>
                  <a:lnTo>
                    <a:pt x="1" y="1262"/>
                  </a:lnTo>
                  <a:cubicBezTo>
                    <a:pt x="1" y="1703"/>
                    <a:pt x="353" y="2055"/>
                    <a:pt x="794" y="2062"/>
                  </a:cubicBezTo>
                  <a:cubicBezTo>
                    <a:pt x="1235" y="2055"/>
                    <a:pt x="1594" y="1703"/>
                    <a:pt x="1594" y="1262"/>
                  </a:cubicBezTo>
                  <a:lnTo>
                    <a:pt x="1594" y="801"/>
                  </a:lnTo>
                  <a:cubicBezTo>
                    <a:pt x="1594" y="360"/>
                    <a:pt x="1235" y="7"/>
                    <a:pt x="794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353;p116"/>
            <p:cNvSpPr/>
            <p:nvPr/>
          </p:nvSpPr>
          <p:spPr>
            <a:xfrm>
              <a:off x="2606946" y="2158708"/>
              <a:ext cx="24551" cy="42361"/>
            </a:xfrm>
            <a:custGeom>
              <a:avLst/>
              <a:gdLst/>
              <a:ahLst/>
              <a:cxnLst/>
              <a:rect l="l" t="t" r="r" b="b"/>
              <a:pathLst>
                <a:path w="936" h="1615" extrusionOk="0">
                  <a:moveTo>
                    <a:pt x="122" y="0"/>
                  </a:moveTo>
                  <a:cubicBezTo>
                    <a:pt x="88" y="0"/>
                    <a:pt x="48" y="0"/>
                    <a:pt x="14" y="7"/>
                  </a:cubicBezTo>
                  <a:lnTo>
                    <a:pt x="14" y="1140"/>
                  </a:lnTo>
                  <a:cubicBezTo>
                    <a:pt x="0" y="1397"/>
                    <a:pt x="204" y="1614"/>
                    <a:pt x="468" y="1614"/>
                  </a:cubicBezTo>
                  <a:cubicBezTo>
                    <a:pt x="726" y="1614"/>
                    <a:pt x="936" y="1397"/>
                    <a:pt x="922" y="1140"/>
                  </a:cubicBezTo>
                  <a:lnTo>
                    <a:pt x="922" y="800"/>
                  </a:lnTo>
                  <a:cubicBezTo>
                    <a:pt x="922" y="360"/>
                    <a:pt x="570" y="0"/>
                    <a:pt x="122" y="0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354;p116"/>
            <p:cNvSpPr/>
            <p:nvPr/>
          </p:nvSpPr>
          <p:spPr>
            <a:xfrm>
              <a:off x="2601254" y="2164583"/>
              <a:ext cx="17968" cy="1796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39" y="0"/>
                  </a:moveTo>
                  <a:cubicBezTo>
                    <a:pt x="149" y="0"/>
                    <a:pt x="0" y="156"/>
                    <a:pt x="0" y="346"/>
                  </a:cubicBezTo>
                  <a:cubicBezTo>
                    <a:pt x="0" y="536"/>
                    <a:pt x="149" y="685"/>
                    <a:pt x="339" y="685"/>
                  </a:cubicBezTo>
                  <a:cubicBezTo>
                    <a:pt x="529" y="685"/>
                    <a:pt x="685" y="536"/>
                    <a:pt x="685" y="346"/>
                  </a:cubicBezTo>
                  <a:cubicBezTo>
                    <a:pt x="685" y="156"/>
                    <a:pt x="529" y="0"/>
                    <a:pt x="3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355;p116"/>
            <p:cNvSpPr/>
            <p:nvPr/>
          </p:nvSpPr>
          <p:spPr>
            <a:xfrm>
              <a:off x="2727000" y="2158524"/>
              <a:ext cx="41994" cy="54086"/>
            </a:xfrm>
            <a:custGeom>
              <a:avLst/>
              <a:gdLst/>
              <a:ahLst/>
              <a:cxnLst/>
              <a:rect l="l" t="t" r="r" b="b"/>
              <a:pathLst>
                <a:path w="1601" h="2062" extrusionOk="0">
                  <a:moveTo>
                    <a:pt x="800" y="1"/>
                  </a:moveTo>
                  <a:cubicBezTo>
                    <a:pt x="359" y="7"/>
                    <a:pt x="0" y="360"/>
                    <a:pt x="0" y="801"/>
                  </a:cubicBezTo>
                  <a:lnTo>
                    <a:pt x="0" y="1262"/>
                  </a:lnTo>
                  <a:cubicBezTo>
                    <a:pt x="0" y="1703"/>
                    <a:pt x="359" y="2055"/>
                    <a:pt x="800" y="2062"/>
                  </a:cubicBezTo>
                  <a:cubicBezTo>
                    <a:pt x="1241" y="2055"/>
                    <a:pt x="1593" y="1703"/>
                    <a:pt x="1600" y="1262"/>
                  </a:cubicBezTo>
                  <a:lnTo>
                    <a:pt x="1600" y="801"/>
                  </a:lnTo>
                  <a:cubicBezTo>
                    <a:pt x="1593" y="360"/>
                    <a:pt x="1241" y="7"/>
                    <a:pt x="800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356;p116"/>
            <p:cNvSpPr/>
            <p:nvPr/>
          </p:nvSpPr>
          <p:spPr>
            <a:xfrm>
              <a:off x="2744601" y="2158708"/>
              <a:ext cx="24578" cy="42361"/>
            </a:xfrm>
            <a:custGeom>
              <a:avLst/>
              <a:gdLst/>
              <a:ahLst/>
              <a:cxnLst/>
              <a:rect l="l" t="t" r="r" b="b"/>
              <a:pathLst>
                <a:path w="937" h="1615" extrusionOk="0">
                  <a:moveTo>
                    <a:pt x="129" y="0"/>
                  </a:moveTo>
                  <a:cubicBezTo>
                    <a:pt x="88" y="0"/>
                    <a:pt x="48" y="0"/>
                    <a:pt x="14" y="7"/>
                  </a:cubicBezTo>
                  <a:lnTo>
                    <a:pt x="14" y="1140"/>
                  </a:lnTo>
                  <a:cubicBezTo>
                    <a:pt x="0" y="1397"/>
                    <a:pt x="211" y="1614"/>
                    <a:pt x="468" y="1614"/>
                  </a:cubicBezTo>
                  <a:cubicBezTo>
                    <a:pt x="726" y="1614"/>
                    <a:pt x="936" y="1397"/>
                    <a:pt x="922" y="1140"/>
                  </a:cubicBezTo>
                  <a:lnTo>
                    <a:pt x="922" y="800"/>
                  </a:lnTo>
                  <a:cubicBezTo>
                    <a:pt x="929" y="360"/>
                    <a:pt x="570" y="0"/>
                    <a:pt x="129" y="0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357;p116"/>
            <p:cNvSpPr/>
            <p:nvPr/>
          </p:nvSpPr>
          <p:spPr>
            <a:xfrm>
              <a:off x="2738909" y="2164583"/>
              <a:ext cx="17994" cy="17968"/>
            </a:xfrm>
            <a:custGeom>
              <a:avLst/>
              <a:gdLst/>
              <a:ahLst/>
              <a:cxnLst/>
              <a:rect l="l" t="t" r="r" b="b"/>
              <a:pathLst>
                <a:path w="686" h="685" extrusionOk="0">
                  <a:moveTo>
                    <a:pt x="346" y="0"/>
                  </a:moveTo>
                  <a:cubicBezTo>
                    <a:pt x="156" y="0"/>
                    <a:pt x="0" y="156"/>
                    <a:pt x="0" y="346"/>
                  </a:cubicBezTo>
                  <a:cubicBezTo>
                    <a:pt x="0" y="536"/>
                    <a:pt x="156" y="685"/>
                    <a:pt x="346" y="685"/>
                  </a:cubicBezTo>
                  <a:cubicBezTo>
                    <a:pt x="536" y="685"/>
                    <a:pt x="685" y="536"/>
                    <a:pt x="685" y="346"/>
                  </a:cubicBezTo>
                  <a:cubicBezTo>
                    <a:pt x="685" y="156"/>
                    <a:pt x="536" y="0"/>
                    <a:pt x="3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358;p116"/>
            <p:cNvSpPr/>
            <p:nvPr/>
          </p:nvSpPr>
          <p:spPr>
            <a:xfrm>
              <a:off x="2656914" y="2228768"/>
              <a:ext cx="26886" cy="29981"/>
            </a:xfrm>
            <a:custGeom>
              <a:avLst/>
              <a:gdLst/>
              <a:ahLst/>
              <a:cxnLst/>
              <a:rect l="l" t="t" r="r" b="b"/>
              <a:pathLst>
                <a:path w="1025" h="1143" extrusionOk="0">
                  <a:moveTo>
                    <a:pt x="340" y="1"/>
                  </a:moveTo>
                  <a:cubicBezTo>
                    <a:pt x="123" y="1"/>
                    <a:pt x="0" y="259"/>
                    <a:pt x="143" y="428"/>
                  </a:cubicBezTo>
                  <a:lnTo>
                    <a:pt x="645" y="1052"/>
                  </a:lnTo>
                  <a:cubicBezTo>
                    <a:pt x="694" y="1112"/>
                    <a:pt x="768" y="1143"/>
                    <a:pt x="842" y="1143"/>
                  </a:cubicBezTo>
                  <a:cubicBezTo>
                    <a:pt x="909" y="1143"/>
                    <a:pt x="976" y="1117"/>
                    <a:pt x="1024" y="1065"/>
                  </a:cubicBezTo>
                  <a:lnTo>
                    <a:pt x="1024" y="1052"/>
                  </a:lnTo>
                  <a:lnTo>
                    <a:pt x="516" y="62"/>
                  </a:lnTo>
                  <a:cubicBezTo>
                    <a:pt x="509" y="42"/>
                    <a:pt x="502" y="21"/>
                    <a:pt x="495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359;p116"/>
            <p:cNvSpPr/>
            <p:nvPr/>
          </p:nvSpPr>
          <p:spPr>
            <a:xfrm>
              <a:off x="2655130" y="2278395"/>
              <a:ext cx="47870" cy="35909"/>
            </a:xfrm>
            <a:custGeom>
              <a:avLst/>
              <a:gdLst/>
              <a:ahLst/>
              <a:cxnLst/>
              <a:rect l="l" t="t" r="r" b="b"/>
              <a:pathLst>
                <a:path w="1825" h="1369" extrusionOk="0">
                  <a:moveTo>
                    <a:pt x="916" y="1"/>
                  </a:moveTo>
                  <a:lnTo>
                    <a:pt x="1" y="455"/>
                  </a:lnTo>
                  <a:lnTo>
                    <a:pt x="1" y="909"/>
                  </a:lnTo>
                  <a:cubicBezTo>
                    <a:pt x="1" y="984"/>
                    <a:pt x="7" y="1052"/>
                    <a:pt x="28" y="1120"/>
                  </a:cubicBezTo>
                  <a:cubicBezTo>
                    <a:pt x="258" y="1092"/>
                    <a:pt x="475" y="1025"/>
                    <a:pt x="686" y="923"/>
                  </a:cubicBezTo>
                  <a:lnTo>
                    <a:pt x="686" y="1140"/>
                  </a:lnTo>
                  <a:cubicBezTo>
                    <a:pt x="686" y="1292"/>
                    <a:pt x="799" y="1369"/>
                    <a:pt x="913" y="1369"/>
                  </a:cubicBezTo>
                  <a:cubicBezTo>
                    <a:pt x="1026" y="1369"/>
                    <a:pt x="1140" y="1292"/>
                    <a:pt x="1140" y="1140"/>
                  </a:cubicBezTo>
                  <a:lnTo>
                    <a:pt x="1140" y="923"/>
                  </a:lnTo>
                  <a:cubicBezTo>
                    <a:pt x="1350" y="1025"/>
                    <a:pt x="1574" y="1092"/>
                    <a:pt x="1798" y="1120"/>
                  </a:cubicBezTo>
                  <a:cubicBezTo>
                    <a:pt x="1818" y="1052"/>
                    <a:pt x="1825" y="984"/>
                    <a:pt x="1825" y="909"/>
                  </a:cubicBezTo>
                  <a:lnTo>
                    <a:pt x="1825" y="455"/>
                  </a:lnTo>
                  <a:lnTo>
                    <a:pt x="916" y="1"/>
                  </a:lnTo>
                  <a:close/>
                </a:path>
              </a:pathLst>
            </a:custGeom>
            <a:solidFill>
              <a:srgbClr val="788A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360;p116"/>
            <p:cNvSpPr/>
            <p:nvPr/>
          </p:nvSpPr>
          <p:spPr>
            <a:xfrm>
              <a:off x="2616572" y="2275142"/>
              <a:ext cx="124986" cy="21246"/>
            </a:xfrm>
            <a:custGeom>
              <a:avLst/>
              <a:gdLst/>
              <a:ahLst/>
              <a:cxnLst/>
              <a:rect l="l" t="t" r="r" b="b"/>
              <a:pathLst>
                <a:path w="4765" h="810" extrusionOk="0">
                  <a:moveTo>
                    <a:pt x="330" y="1"/>
                  </a:moveTo>
                  <a:cubicBezTo>
                    <a:pt x="149" y="1"/>
                    <a:pt x="0" y="243"/>
                    <a:pt x="176" y="403"/>
                  </a:cubicBezTo>
                  <a:cubicBezTo>
                    <a:pt x="478" y="672"/>
                    <a:pt x="859" y="809"/>
                    <a:pt x="1241" y="809"/>
                  </a:cubicBezTo>
                  <a:cubicBezTo>
                    <a:pt x="1554" y="809"/>
                    <a:pt x="1868" y="717"/>
                    <a:pt x="2142" y="532"/>
                  </a:cubicBezTo>
                  <a:cubicBezTo>
                    <a:pt x="2213" y="484"/>
                    <a:pt x="2298" y="460"/>
                    <a:pt x="2383" y="460"/>
                  </a:cubicBezTo>
                  <a:cubicBezTo>
                    <a:pt x="2467" y="460"/>
                    <a:pt x="2552" y="484"/>
                    <a:pt x="2623" y="532"/>
                  </a:cubicBezTo>
                  <a:cubicBezTo>
                    <a:pt x="2888" y="715"/>
                    <a:pt x="3207" y="810"/>
                    <a:pt x="3525" y="810"/>
                  </a:cubicBezTo>
                  <a:cubicBezTo>
                    <a:pt x="3918" y="810"/>
                    <a:pt x="4298" y="660"/>
                    <a:pt x="4590" y="403"/>
                  </a:cubicBezTo>
                  <a:cubicBezTo>
                    <a:pt x="4765" y="243"/>
                    <a:pt x="4616" y="1"/>
                    <a:pt x="4435" y="1"/>
                  </a:cubicBezTo>
                  <a:cubicBezTo>
                    <a:pt x="4386" y="1"/>
                    <a:pt x="4333" y="20"/>
                    <a:pt x="4285" y="64"/>
                  </a:cubicBezTo>
                  <a:cubicBezTo>
                    <a:pt x="4067" y="252"/>
                    <a:pt x="3792" y="348"/>
                    <a:pt x="3517" y="348"/>
                  </a:cubicBezTo>
                  <a:cubicBezTo>
                    <a:pt x="3296" y="348"/>
                    <a:pt x="3074" y="286"/>
                    <a:pt x="2881" y="159"/>
                  </a:cubicBezTo>
                  <a:cubicBezTo>
                    <a:pt x="2732" y="54"/>
                    <a:pt x="2557" y="1"/>
                    <a:pt x="2383" y="1"/>
                  </a:cubicBezTo>
                  <a:cubicBezTo>
                    <a:pt x="2208" y="1"/>
                    <a:pt x="2033" y="54"/>
                    <a:pt x="1884" y="159"/>
                  </a:cubicBezTo>
                  <a:cubicBezTo>
                    <a:pt x="1691" y="286"/>
                    <a:pt x="1469" y="348"/>
                    <a:pt x="1248" y="348"/>
                  </a:cubicBezTo>
                  <a:cubicBezTo>
                    <a:pt x="973" y="348"/>
                    <a:pt x="699" y="252"/>
                    <a:pt x="481" y="64"/>
                  </a:cubicBezTo>
                  <a:cubicBezTo>
                    <a:pt x="432" y="20"/>
                    <a:pt x="380" y="1"/>
                    <a:pt x="330" y="1"/>
                  </a:cubicBezTo>
                  <a:close/>
                </a:path>
              </a:pathLst>
            </a:custGeom>
            <a:solidFill>
              <a:srgbClr val="C8D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7663;p113"/>
          <p:cNvGrpSpPr/>
          <p:nvPr/>
        </p:nvGrpSpPr>
        <p:grpSpPr>
          <a:xfrm>
            <a:off x="2411761" y="1396776"/>
            <a:ext cx="517788" cy="454894"/>
            <a:chOff x="1748382" y="3384797"/>
            <a:chExt cx="364673" cy="340067"/>
          </a:xfrm>
        </p:grpSpPr>
        <p:sp>
          <p:nvSpPr>
            <p:cNvPr id="52" name="Google Shape;7664;p113"/>
            <p:cNvSpPr/>
            <p:nvPr/>
          </p:nvSpPr>
          <p:spPr>
            <a:xfrm>
              <a:off x="1805182" y="3628332"/>
              <a:ext cx="45509" cy="45509"/>
            </a:xfrm>
            <a:custGeom>
              <a:avLst/>
              <a:gdLst/>
              <a:ahLst/>
              <a:cxnLst/>
              <a:rect l="l" t="t" r="r" b="b"/>
              <a:pathLst>
                <a:path w="1733" h="1733" extrusionOk="0">
                  <a:moveTo>
                    <a:pt x="220" y="0"/>
                  </a:moveTo>
                  <a:cubicBezTo>
                    <a:pt x="106" y="0"/>
                    <a:pt x="10" y="96"/>
                    <a:pt x="10" y="221"/>
                  </a:cubicBezTo>
                  <a:lnTo>
                    <a:pt x="10" y="1513"/>
                  </a:lnTo>
                  <a:cubicBezTo>
                    <a:pt x="0" y="1627"/>
                    <a:pt x="96" y="1733"/>
                    <a:pt x="220" y="1733"/>
                  </a:cubicBezTo>
                  <a:lnTo>
                    <a:pt x="1512" y="1733"/>
                  </a:lnTo>
                  <a:cubicBezTo>
                    <a:pt x="1637" y="1733"/>
                    <a:pt x="1733" y="1637"/>
                    <a:pt x="1733" y="1522"/>
                  </a:cubicBezTo>
                  <a:lnTo>
                    <a:pt x="1733" y="221"/>
                  </a:lnTo>
                  <a:cubicBezTo>
                    <a:pt x="1733" y="96"/>
                    <a:pt x="1627" y="0"/>
                    <a:pt x="1512" y="0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665;p113"/>
            <p:cNvSpPr/>
            <p:nvPr/>
          </p:nvSpPr>
          <p:spPr>
            <a:xfrm>
              <a:off x="1954208" y="3509453"/>
              <a:ext cx="105828" cy="90728"/>
            </a:xfrm>
            <a:custGeom>
              <a:avLst/>
              <a:gdLst/>
              <a:ahLst/>
              <a:cxnLst/>
              <a:rect l="l" t="t" r="r" b="b"/>
              <a:pathLst>
                <a:path w="4030" h="3455" extrusionOk="0">
                  <a:moveTo>
                    <a:pt x="2307" y="1"/>
                  </a:moveTo>
                  <a:cubicBezTo>
                    <a:pt x="766" y="1"/>
                    <a:pt x="0" y="1857"/>
                    <a:pt x="1082" y="2948"/>
                  </a:cubicBezTo>
                  <a:cubicBezTo>
                    <a:pt x="1434" y="3298"/>
                    <a:pt x="1867" y="3454"/>
                    <a:pt x="2290" y="3454"/>
                  </a:cubicBezTo>
                  <a:cubicBezTo>
                    <a:pt x="3179" y="3454"/>
                    <a:pt x="4030" y="2766"/>
                    <a:pt x="4030" y="1723"/>
                  </a:cubicBezTo>
                  <a:cubicBezTo>
                    <a:pt x="4030" y="766"/>
                    <a:pt x="3264" y="1"/>
                    <a:pt x="2307" y="1"/>
                  </a:cubicBezTo>
                  <a:close/>
                </a:path>
              </a:pathLst>
            </a:custGeom>
            <a:solidFill>
              <a:srgbClr val="BDC8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666;p113"/>
            <p:cNvSpPr/>
            <p:nvPr/>
          </p:nvSpPr>
          <p:spPr>
            <a:xfrm>
              <a:off x="1964764" y="3546165"/>
              <a:ext cx="100051" cy="54043"/>
            </a:xfrm>
            <a:custGeom>
              <a:avLst/>
              <a:gdLst/>
              <a:ahLst/>
              <a:cxnLst/>
              <a:rect l="l" t="t" r="r" b="b"/>
              <a:pathLst>
                <a:path w="3810" h="2058" extrusionOk="0">
                  <a:moveTo>
                    <a:pt x="211" y="0"/>
                  </a:moveTo>
                  <a:lnTo>
                    <a:pt x="211" y="0"/>
                  </a:lnTo>
                  <a:cubicBezTo>
                    <a:pt x="0" y="1062"/>
                    <a:pt x="823" y="2058"/>
                    <a:pt x="1905" y="2058"/>
                  </a:cubicBezTo>
                  <a:cubicBezTo>
                    <a:pt x="2986" y="2058"/>
                    <a:pt x="3809" y="1062"/>
                    <a:pt x="3599" y="0"/>
                  </a:cubicBezTo>
                  <a:lnTo>
                    <a:pt x="3599" y="0"/>
                  </a:lnTo>
                  <a:cubicBezTo>
                    <a:pt x="3446" y="813"/>
                    <a:pt x="2738" y="1407"/>
                    <a:pt x="1905" y="1407"/>
                  </a:cubicBezTo>
                  <a:cubicBezTo>
                    <a:pt x="1072" y="1407"/>
                    <a:pt x="364" y="813"/>
                    <a:pt x="211" y="0"/>
                  </a:cubicBezTo>
                  <a:close/>
                </a:path>
              </a:pathLst>
            </a:custGeom>
            <a:solidFill>
              <a:srgbClr val="B2B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667;p113"/>
            <p:cNvSpPr/>
            <p:nvPr/>
          </p:nvSpPr>
          <p:spPr>
            <a:xfrm>
              <a:off x="1833569" y="3407433"/>
              <a:ext cx="153096" cy="294585"/>
            </a:xfrm>
            <a:custGeom>
              <a:avLst/>
              <a:gdLst/>
              <a:ahLst/>
              <a:cxnLst/>
              <a:rect l="l" t="t" r="r" b="b"/>
              <a:pathLst>
                <a:path w="5830" h="11218" extrusionOk="0">
                  <a:moveTo>
                    <a:pt x="5603" y="0"/>
                  </a:moveTo>
                  <a:cubicBezTo>
                    <a:pt x="5531" y="0"/>
                    <a:pt x="5464" y="38"/>
                    <a:pt x="5427" y="105"/>
                  </a:cubicBezTo>
                  <a:cubicBezTo>
                    <a:pt x="5016" y="756"/>
                    <a:pt x="4527" y="1359"/>
                    <a:pt x="3972" y="1895"/>
                  </a:cubicBezTo>
                  <a:cubicBezTo>
                    <a:pt x="3140" y="2709"/>
                    <a:pt x="1819" y="3666"/>
                    <a:pt x="221" y="3666"/>
                  </a:cubicBezTo>
                  <a:cubicBezTo>
                    <a:pt x="96" y="3666"/>
                    <a:pt x="1" y="3761"/>
                    <a:pt x="1" y="3876"/>
                  </a:cubicBezTo>
                  <a:lnTo>
                    <a:pt x="1" y="7331"/>
                  </a:lnTo>
                  <a:cubicBezTo>
                    <a:pt x="1" y="7455"/>
                    <a:pt x="96" y="7551"/>
                    <a:pt x="221" y="7551"/>
                  </a:cubicBezTo>
                  <a:cubicBezTo>
                    <a:pt x="1810" y="7551"/>
                    <a:pt x="3140" y="8508"/>
                    <a:pt x="3972" y="9312"/>
                  </a:cubicBezTo>
                  <a:cubicBezTo>
                    <a:pt x="4527" y="9848"/>
                    <a:pt x="5016" y="10451"/>
                    <a:pt x="5427" y="11111"/>
                  </a:cubicBezTo>
                  <a:cubicBezTo>
                    <a:pt x="5467" y="11185"/>
                    <a:pt x="5536" y="11217"/>
                    <a:pt x="5605" y="11217"/>
                  </a:cubicBezTo>
                  <a:cubicBezTo>
                    <a:pt x="5716" y="11217"/>
                    <a:pt x="5829" y="11132"/>
                    <a:pt x="5829" y="10996"/>
                  </a:cubicBezTo>
                  <a:lnTo>
                    <a:pt x="5829" y="220"/>
                  </a:lnTo>
                  <a:cubicBezTo>
                    <a:pt x="5829" y="115"/>
                    <a:pt x="5762" y="29"/>
                    <a:pt x="5666" y="10"/>
                  </a:cubicBezTo>
                  <a:cubicBezTo>
                    <a:pt x="5645" y="3"/>
                    <a:pt x="5624" y="0"/>
                    <a:pt x="5603" y="0"/>
                  </a:cubicBezTo>
                  <a:close/>
                </a:path>
              </a:pathLst>
            </a:custGeom>
            <a:solidFill>
              <a:srgbClr val="EEF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668;p113"/>
            <p:cNvSpPr/>
            <p:nvPr/>
          </p:nvSpPr>
          <p:spPr>
            <a:xfrm>
              <a:off x="1833569" y="3583086"/>
              <a:ext cx="152991" cy="118932"/>
            </a:xfrm>
            <a:custGeom>
              <a:avLst/>
              <a:gdLst/>
              <a:ahLst/>
              <a:cxnLst/>
              <a:rect l="l" t="t" r="r" b="b"/>
              <a:pathLst>
                <a:path w="5826" h="4529" extrusionOk="0">
                  <a:moveTo>
                    <a:pt x="1" y="1"/>
                  </a:moveTo>
                  <a:lnTo>
                    <a:pt x="1" y="642"/>
                  </a:lnTo>
                  <a:cubicBezTo>
                    <a:pt x="1" y="766"/>
                    <a:pt x="96" y="862"/>
                    <a:pt x="211" y="862"/>
                  </a:cubicBezTo>
                  <a:cubicBezTo>
                    <a:pt x="1810" y="862"/>
                    <a:pt x="3130" y="1819"/>
                    <a:pt x="3963" y="2623"/>
                  </a:cubicBezTo>
                  <a:cubicBezTo>
                    <a:pt x="4518" y="3159"/>
                    <a:pt x="5006" y="3762"/>
                    <a:pt x="5418" y="4422"/>
                  </a:cubicBezTo>
                  <a:cubicBezTo>
                    <a:pt x="5461" y="4496"/>
                    <a:pt x="5532" y="4528"/>
                    <a:pt x="5602" y="4528"/>
                  </a:cubicBezTo>
                  <a:cubicBezTo>
                    <a:pt x="5715" y="4528"/>
                    <a:pt x="5825" y="4443"/>
                    <a:pt x="5819" y="4307"/>
                  </a:cubicBezTo>
                  <a:lnTo>
                    <a:pt x="5819" y="3236"/>
                  </a:lnTo>
                  <a:cubicBezTo>
                    <a:pt x="5819" y="3322"/>
                    <a:pt x="5762" y="3408"/>
                    <a:pt x="5676" y="3437"/>
                  </a:cubicBezTo>
                  <a:cubicBezTo>
                    <a:pt x="5653" y="3446"/>
                    <a:pt x="5630" y="3450"/>
                    <a:pt x="5607" y="3450"/>
                  </a:cubicBezTo>
                  <a:cubicBezTo>
                    <a:pt x="5533" y="3450"/>
                    <a:pt x="5461" y="3406"/>
                    <a:pt x="5418" y="3341"/>
                  </a:cubicBezTo>
                  <a:cubicBezTo>
                    <a:pt x="5418" y="3331"/>
                    <a:pt x="4882" y="2862"/>
                    <a:pt x="3963" y="1982"/>
                  </a:cubicBezTo>
                  <a:cubicBezTo>
                    <a:pt x="3130" y="1178"/>
                    <a:pt x="1810" y="211"/>
                    <a:pt x="211" y="211"/>
                  </a:cubicBezTo>
                  <a:cubicBezTo>
                    <a:pt x="96" y="211"/>
                    <a:pt x="1" y="116"/>
                    <a:pt x="1" y="1"/>
                  </a:cubicBezTo>
                  <a:close/>
                </a:path>
              </a:pathLst>
            </a:custGeom>
            <a:solidFill>
              <a:srgbClr val="E2E9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669;p113"/>
            <p:cNvSpPr/>
            <p:nvPr/>
          </p:nvSpPr>
          <p:spPr>
            <a:xfrm>
              <a:off x="1975058" y="3384797"/>
              <a:ext cx="45535" cy="340067"/>
            </a:xfrm>
            <a:custGeom>
              <a:avLst/>
              <a:gdLst/>
              <a:ahLst/>
              <a:cxnLst/>
              <a:rect l="l" t="t" r="r" b="b"/>
              <a:pathLst>
                <a:path w="1734" h="12950" extrusionOk="0">
                  <a:moveTo>
                    <a:pt x="221" y="1"/>
                  </a:moveTo>
                  <a:cubicBezTo>
                    <a:pt x="97" y="1"/>
                    <a:pt x="1" y="97"/>
                    <a:pt x="1" y="211"/>
                  </a:cubicBezTo>
                  <a:lnTo>
                    <a:pt x="1" y="12729"/>
                  </a:lnTo>
                  <a:cubicBezTo>
                    <a:pt x="1" y="12844"/>
                    <a:pt x="97" y="12949"/>
                    <a:pt x="221" y="12949"/>
                  </a:cubicBezTo>
                  <a:lnTo>
                    <a:pt x="1513" y="12949"/>
                  </a:lnTo>
                  <a:cubicBezTo>
                    <a:pt x="1628" y="12949"/>
                    <a:pt x="1733" y="12844"/>
                    <a:pt x="1733" y="12729"/>
                  </a:cubicBezTo>
                  <a:lnTo>
                    <a:pt x="1733" y="211"/>
                  </a:lnTo>
                  <a:cubicBezTo>
                    <a:pt x="1723" y="97"/>
                    <a:pt x="1628" y="1"/>
                    <a:pt x="1513" y="1"/>
                  </a:cubicBez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670;p113"/>
            <p:cNvSpPr/>
            <p:nvPr/>
          </p:nvSpPr>
          <p:spPr>
            <a:xfrm>
              <a:off x="1975058" y="3696451"/>
              <a:ext cx="45535" cy="28413"/>
            </a:xfrm>
            <a:custGeom>
              <a:avLst/>
              <a:gdLst/>
              <a:ahLst/>
              <a:cxnLst/>
              <a:rect l="l" t="t" r="r" b="b"/>
              <a:pathLst>
                <a:path w="1734" h="1082" extrusionOk="0">
                  <a:moveTo>
                    <a:pt x="1" y="0"/>
                  </a:moveTo>
                  <a:lnTo>
                    <a:pt x="1" y="861"/>
                  </a:lnTo>
                  <a:cubicBezTo>
                    <a:pt x="1" y="986"/>
                    <a:pt x="97" y="1081"/>
                    <a:pt x="221" y="1081"/>
                  </a:cubicBezTo>
                  <a:lnTo>
                    <a:pt x="1513" y="1081"/>
                  </a:lnTo>
                  <a:cubicBezTo>
                    <a:pt x="1628" y="1081"/>
                    <a:pt x="1733" y="986"/>
                    <a:pt x="1733" y="861"/>
                  </a:cubicBezTo>
                  <a:lnTo>
                    <a:pt x="1733" y="0"/>
                  </a:lnTo>
                  <a:cubicBezTo>
                    <a:pt x="1733" y="115"/>
                    <a:pt x="1628" y="220"/>
                    <a:pt x="1513" y="220"/>
                  </a:cubicBezTo>
                  <a:lnTo>
                    <a:pt x="221" y="220"/>
                  </a:lnTo>
                  <a:cubicBezTo>
                    <a:pt x="97" y="220"/>
                    <a:pt x="1" y="115"/>
                    <a:pt x="1" y="0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671;p113"/>
            <p:cNvSpPr/>
            <p:nvPr/>
          </p:nvSpPr>
          <p:spPr>
            <a:xfrm>
              <a:off x="1748618" y="3503676"/>
              <a:ext cx="45272" cy="102073"/>
            </a:xfrm>
            <a:custGeom>
              <a:avLst/>
              <a:gdLst/>
              <a:ahLst/>
              <a:cxnLst/>
              <a:rect l="l" t="t" r="r" b="b"/>
              <a:pathLst>
                <a:path w="1724" h="3887" extrusionOk="0">
                  <a:moveTo>
                    <a:pt x="1073" y="1"/>
                  </a:moveTo>
                  <a:cubicBezTo>
                    <a:pt x="479" y="1"/>
                    <a:pt x="1" y="479"/>
                    <a:pt x="1" y="1082"/>
                  </a:cubicBezTo>
                  <a:lnTo>
                    <a:pt x="1" y="2805"/>
                  </a:lnTo>
                  <a:cubicBezTo>
                    <a:pt x="1" y="3398"/>
                    <a:pt x="479" y="3886"/>
                    <a:pt x="1073" y="3886"/>
                  </a:cubicBezTo>
                  <a:lnTo>
                    <a:pt x="1503" y="3886"/>
                  </a:lnTo>
                  <a:cubicBezTo>
                    <a:pt x="1628" y="3886"/>
                    <a:pt x="1724" y="3781"/>
                    <a:pt x="1724" y="3666"/>
                  </a:cubicBezTo>
                  <a:lnTo>
                    <a:pt x="1724" y="221"/>
                  </a:lnTo>
                  <a:cubicBezTo>
                    <a:pt x="1724" y="96"/>
                    <a:pt x="1628" y="1"/>
                    <a:pt x="1503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672;p113"/>
            <p:cNvSpPr/>
            <p:nvPr/>
          </p:nvSpPr>
          <p:spPr>
            <a:xfrm>
              <a:off x="1748382" y="3508954"/>
              <a:ext cx="45509" cy="96794"/>
            </a:xfrm>
            <a:custGeom>
              <a:avLst/>
              <a:gdLst/>
              <a:ahLst/>
              <a:cxnLst/>
              <a:rect l="l" t="t" r="r" b="b"/>
              <a:pathLst>
                <a:path w="1733" h="3686" extrusionOk="0">
                  <a:moveTo>
                    <a:pt x="460" y="1"/>
                  </a:moveTo>
                  <a:lnTo>
                    <a:pt x="460" y="1"/>
                  </a:lnTo>
                  <a:cubicBezTo>
                    <a:pt x="173" y="202"/>
                    <a:pt x="0" y="527"/>
                    <a:pt x="0" y="881"/>
                  </a:cubicBezTo>
                  <a:lnTo>
                    <a:pt x="0" y="2604"/>
                  </a:lnTo>
                  <a:cubicBezTo>
                    <a:pt x="0" y="3197"/>
                    <a:pt x="488" y="3685"/>
                    <a:pt x="1082" y="3685"/>
                  </a:cubicBezTo>
                  <a:lnTo>
                    <a:pt x="1512" y="3685"/>
                  </a:lnTo>
                  <a:cubicBezTo>
                    <a:pt x="1637" y="3685"/>
                    <a:pt x="1733" y="3580"/>
                    <a:pt x="1733" y="3465"/>
                  </a:cubicBezTo>
                  <a:lnTo>
                    <a:pt x="1733" y="3034"/>
                  </a:lnTo>
                  <a:lnTo>
                    <a:pt x="1082" y="3034"/>
                  </a:lnTo>
                  <a:cubicBezTo>
                    <a:pt x="728" y="3034"/>
                    <a:pt x="441" y="2747"/>
                    <a:pt x="441" y="2393"/>
                  </a:cubicBezTo>
                  <a:lnTo>
                    <a:pt x="441" y="240"/>
                  </a:lnTo>
                  <a:cubicBezTo>
                    <a:pt x="441" y="154"/>
                    <a:pt x="441" y="77"/>
                    <a:pt x="460" y="1"/>
                  </a:cubicBez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673;p113"/>
            <p:cNvSpPr/>
            <p:nvPr/>
          </p:nvSpPr>
          <p:spPr>
            <a:xfrm>
              <a:off x="1788087" y="3503676"/>
              <a:ext cx="56827" cy="102073"/>
            </a:xfrm>
            <a:custGeom>
              <a:avLst/>
              <a:gdLst/>
              <a:ahLst/>
              <a:cxnLst/>
              <a:rect l="l" t="t" r="r" b="b"/>
              <a:pathLst>
                <a:path w="2164" h="3887" extrusionOk="0">
                  <a:moveTo>
                    <a:pt x="0" y="1"/>
                  </a:moveTo>
                  <a:lnTo>
                    <a:pt x="0" y="3886"/>
                  </a:lnTo>
                  <a:lnTo>
                    <a:pt x="2163" y="3886"/>
                  </a:lnTo>
                  <a:lnTo>
                    <a:pt x="2163" y="1"/>
                  </a:lnTo>
                  <a:close/>
                </a:path>
              </a:pathLst>
            </a:custGeom>
            <a:solidFill>
              <a:srgbClr val="7F91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674;p113"/>
            <p:cNvSpPr/>
            <p:nvPr/>
          </p:nvSpPr>
          <p:spPr>
            <a:xfrm>
              <a:off x="1788087" y="3588627"/>
              <a:ext cx="56827" cy="17122"/>
            </a:xfrm>
            <a:custGeom>
              <a:avLst/>
              <a:gdLst/>
              <a:ahLst/>
              <a:cxnLst/>
              <a:rect l="l" t="t" r="r" b="b"/>
              <a:pathLst>
                <a:path w="2164" h="652" extrusionOk="0">
                  <a:moveTo>
                    <a:pt x="0" y="0"/>
                  </a:moveTo>
                  <a:lnTo>
                    <a:pt x="0" y="651"/>
                  </a:lnTo>
                  <a:lnTo>
                    <a:pt x="2163" y="651"/>
                  </a:lnTo>
                  <a:lnTo>
                    <a:pt x="2163" y="0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675;p113"/>
            <p:cNvSpPr/>
            <p:nvPr/>
          </p:nvSpPr>
          <p:spPr>
            <a:xfrm>
              <a:off x="1788087" y="3605722"/>
              <a:ext cx="56827" cy="90755"/>
            </a:xfrm>
            <a:custGeom>
              <a:avLst/>
              <a:gdLst/>
              <a:ahLst/>
              <a:cxnLst/>
              <a:rect l="l" t="t" r="r" b="b"/>
              <a:pathLst>
                <a:path w="2164" h="3456" extrusionOk="0">
                  <a:moveTo>
                    <a:pt x="10" y="0"/>
                  </a:moveTo>
                  <a:lnTo>
                    <a:pt x="0" y="3235"/>
                  </a:lnTo>
                  <a:cubicBezTo>
                    <a:pt x="0" y="3350"/>
                    <a:pt x="96" y="3455"/>
                    <a:pt x="221" y="3455"/>
                  </a:cubicBezTo>
                  <a:lnTo>
                    <a:pt x="1082" y="3455"/>
                  </a:lnTo>
                  <a:cubicBezTo>
                    <a:pt x="1178" y="3445"/>
                    <a:pt x="1264" y="3388"/>
                    <a:pt x="1292" y="3292"/>
                  </a:cubicBezTo>
                  <a:lnTo>
                    <a:pt x="2163" y="0"/>
                  </a:lnTo>
                  <a:close/>
                </a:path>
              </a:pathLst>
            </a:custGeom>
            <a:solidFill>
              <a:srgbClr val="657A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676;p113"/>
            <p:cNvSpPr/>
            <p:nvPr/>
          </p:nvSpPr>
          <p:spPr>
            <a:xfrm>
              <a:off x="2080860" y="3548922"/>
              <a:ext cx="32195" cy="11581"/>
            </a:xfrm>
            <a:custGeom>
              <a:avLst/>
              <a:gdLst/>
              <a:ahLst/>
              <a:cxnLst/>
              <a:rect l="l" t="t" r="r" b="b"/>
              <a:pathLst>
                <a:path w="1226" h="441" extrusionOk="0">
                  <a:moveTo>
                    <a:pt x="288" y="0"/>
                  </a:moveTo>
                  <a:cubicBezTo>
                    <a:pt x="1" y="0"/>
                    <a:pt x="1" y="441"/>
                    <a:pt x="288" y="441"/>
                  </a:cubicBezTo>
                  <a:lnTo>
                    <a:pt x="939" y="441"/>
                  </a:lnTo>
                  <a:cubicBezTo>
                    <a:pt x="1226" y="441"/>
                    <a:pt x="1226" y="0"/>
                    <a:pt x="939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677;p113"/>
            <p:cNvSpPr/>
            <p:nvPr/>
          </p:nvSpPr>
          <p:spPr>
            <a:xfrm>
              <a:off x="2059510" y="3484874"/>
              <a:ext cx="27468" cy="23345"/>
            </a:xfrm>
            <a:custGeom>
              <a:avLst/>
              <a:gdLst/>
              <a:ahLst/>
              <a:cxnLst/>
              <a:rect l="l" t="t" r="r" b="b"/>
              <a:pathLst>
                <a:path w="1046" h="889" extrusionOk="0">
                  <a:moveTo>
                    <a:pt x="732" y="0"/>
                  </a:moveTo>
                  <a:cubicBezTo>
                    <a:pt x="682" y="0"/>
                    <a:pt x="630" y="20"/>
                    <a:pt x="584" y="66"/>
                  </a:cubicBezTo>
                  <a:lnTo>
                    <a:pt x="125" y="525"/>
                  </a:lnTo>
                  <a:cubicBezTo>
                    <a:pt x="0" y="659"/>
                    <a:pt x="87" y="889"/>
                    <a:pt x="278" y="889"/>
                  </a:cubicBezTo>
                  <a:cubicBezTo>
                    <a:pt x="335" y="889"/>
                    <a:pt x="393" y="870"/>
                    <a:pt x="431" y="831"/>
                  </a:cubicBezTo>
                  <a:lnTo>
                    <a:pt x="890" y="372"/>
                  </a:lnTo>
                  <a:cubicBezTo>
                    <a:pt x="1045" y="217"/>
                    <a:pt x="899" y="0"/>
                    <a:pt x="732" y="0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7678;p113"/>
            <p:cNvSpPr/>
            <p:nvPr/>
          </p:nvSpPr>
          <p:spPr>
            <a:xfrm>
              <a:off x="2058723" y="3600969"/>
              <a:ext cx="27704" cy="23608"/>
            </a:xfrm>
            <a:custGeom>
              <a:avLst/>
              <a:gdLst/>
              <a:ahLst/>
              <a:cxnLst/>
              <a:rect l="l" t="t" r="r" b="b"/>
              <a:pathLst>
                <a:path w="1055" h="899" extrusionOk="0">
                  <a:moveTo>
                    <a:pt x="313" y="1"/>
                  </a:moveTo>
                  <a:cubicBezTo>
                    <a:pt x="146" y="1"/>
                    <a:pt x="0" y="218"/>
                    <a:pt x="155" y="373"/>
                  </a:cubicBezTo>
                  <a:lnTo>
                    <a:pt x="614" y="832"/>
                  </a:lnTo>
                  <a:cubicBezTo>
                    <a:pt x="652" y="870"/>
                    <a:pt x="710" y="899"/>
                    <a:pt x="767" y="899"/>
                  </a:cubicBezTo>
                  <a:cubicBezTo>
                    <a:pt x="959" y="889"/>
                    <a:pt x="1054" y="660"/>
                    <a:pt x="920" y="526"/>
                  </a:cubicBezTo>
                  <a:lnTo>
                    <a:pt x="461" y="66"/>
                  </a:lnTo>
                  <a:cubicBezTo>
                    <a:pt x="415" y="20"/>
                    <a:pt x="363" y="1"/>
                    <a:pt x="313" y="1"/>
                  </a:cubicBezTo>
                  <a:close/>
                </a:path>
              </a:pathLst>
            </a:custGeom>
            <a:solidFill>
              <a:srgbClr val="9CAC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0499;p114"/>
          <p:cNvGrpSpPr/>
          <p:nvPr/>
        </p:nvGrpSpPr>
        <p:grpSpPr>
          <a:xfrm>
            <a:off x="3140919" y="3419839"/>
            <a:ext cx="404551" cy="428959"/>
            <a:chOff x="1750184" y="2413530"/>
            <a:chExt cx="359729" cy="359441"/>
          </a:xfrm>
        </p:grpSpPr>
        <p:sp>
          <p:nvSpPr>
            <p:cNvPr id="68" name="Google Shape;10500;p114"/>
            <p:cNvSpPr/>
            <p:nvPr/>
          </p:nvSpPr>
          <p:spPr>
            <a:xfrm>
              <a:off x="1867074" y="2496981"/>
              <a:ext cx="58000" cy="64965"/>
            </a:xfrm>
            <a:custGeom>
              <a:avLst/>
              <a:gdLst/>
              <a:ahLst/>
              <a:cxnLst/>
              <a:rect l="l" t="t" r="r" b="b"/>
              <a:pathLst>
                <a:path w="2215" h="2481" extrusionOk="0">
                  <a:moveTo>
                    <a:pt x="1203" y="0"/>
                  </a:moveTo>
                  <a:lnTo>
                    <a:pt x="335" y="878"/>
                  </a:lnTo>
                  <a:cubicBezTo>
                    <a:pt x="1" y="1202"/>
                    <a:pt x="1" y="1736"/>
                    <a:pt x="335" y="2070"/>
                  </a:cubicBezTo>
                  <a:lnTo>
                    <a:pt x="745" y="2481"/>
                  </a:lnTo>
                  <a:lnTo>
                    <a:pt x="2214" y="1011"/>
                  </a:lnTo>
                  <a:lnTo>
                    <a:pt x="1203" y="0"/>
                  </a:lnTo>
                  <a:close/>
                </a:path>
              </a:pathLst>
            </a:custGeom>
            <a:solidFill>
              <a:srgbClr val="B5C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501;p114"/>
            <p:cNvSpPr/>
            <p:nvPr/>
          </p:nvSpPr>
          <p:spPr>
            <a:xfrm>
              <a:off x="1824863" y="2413530"/>
              <a:ext cx="285050" cy="285312"/>
            </a:xfrm>
            <a:custGeom>
              <a:avLst/>
              <a:gdLst/>
              <a:ahLst/>
              <a:cxnLst/>
              <a:rect l="l" t="t" r="r" b="b"/>
              <a:pathLst>
                <a:path w="10886" h="10896" extrusionOk="0">
                  <a:moveTo>
                    <a:pt x="2033" y="1"/>
                  </a:moveTo>
                  <a:cubicBezTo>
                    <a:pt x="1851" y="1"/>
                    <a:pt x="1670" y="29"/>
                    <a:pt x="1498" y="77"/>
                  </a:cubicBezTo>
                  <a:cubicBezTo>
                    <a:pt x="1336" y="125"/>
                    <a:pt x="1279" y="335"/>
                    <a:pt x="1403" y="449"/>
                  </a:cubicBezTo>
                  <a:lnTo>
                    <a:pt x="2519" y="1565"/>
                  </a:lnTo>
                  <a:cubicBezTo>
                    <a:pt x="2586" y="1632"/>
                    <a:pt x="2643" y="1718"/>
                    <a:pt x="2672" y="1804"/>
                  </a:cubicBezTo>
                  <a:cubicBezTo>
                    <a:pt x="2843" y="2243"/>
                    <a:pt x="2510" y="2720"/>
                    <a:pt x="2033" y="2720"/>
                  </a:cubicBezTo>
                  <a:cubicBezTo>
                    <a:pt x="1956" y="2720"/>
                    <a:pt x="1870" y="2701"/>
                    <a:pt x="1794" y="2672"/>
                  </a:cubicBezTo>
                  <a:cubicBezTo>
                    <a:pt x="1708" y="2643"/>
                    <a:pt x="1622" y="2586"/>
                    <a:pt x="1556" y="2519"/>
                  </a:cubicBezTo>
                  <a:lnTo>
                    <a:pt x="439" y="1403"/>
                  </a:lnTo>
                  <a:cubicBezTo>
                    <a:pt x="397" y="1360"/>
                    <a:pt x="341" y="1340"/>
                    <a:pt x="285" y="1340"/>
                  </a:cubicBezTo>
                  <a:cubicBezTo>
                    <a:pt x="192" y="1340"/>
                    <a:pt x="101" y="1397"/>
                    <a:pt x="77" y="1499"/>
                  </a:cubicBezTo>
                  <a:cubicBezTo>
                    <a:pt x="20" y="1680"/>
                    <a:pt x="1" y="1861"/>
                    <a:pt x="1" y="2042"/>
                  </a:cubicBezTo>
                  <a:cubicBezTo>
                    <a:pt x="1" y="3120"/>
                    <a:pt x="831" y="4008"/>
                    <a:pt x="1909" y="4065"/>
                  </a:cubicBezTo>
                  <a:lnTo>
                    <a:pt x="2042" y="4084"/>
                  </a:lnTo>
                  <a:cubicBezTo>
                    <a:pt x="2242" y="4084"/>
                    <a:pt x="2443" y="4055"/>
                    <a:pt x="2634" y="3989"/>
                  </a:cubicBezTo>
                  <a:cubicBezTo>
                    <a:pt x="2681" y="3979"/>
                    <a:pt x="2719" y="3960"/>
                    <a:pt x="2758" y="3950"/>
                  </a:cubicBezTo>
                  <a:lnTo>
                    <a:pt x="6946" y="8138"/>
                  </a:lnTo>
                  <a:cubicBezTo>
                    <a:pt x="6927" y="8177"/>
                    <a:pt x="6917" y="8215"/>
                    <a:pt x="6907" y="8262"/>
                  </a:cubicBezTo>
                  <a:cubicBezTo>
                    <a:pt x="6841" y="8453"/>
                    <a:pt x="6812" y="8654"/>
                    <a:pt x="6812" y="8854"/>
                  </a:cubicBezTo>
                  <a:lnTo>
                    <a:pt x="6831" y="8987"/>
                  </a:lnTo>
                  <a:cubicBezTo>
                    <a:pt x="6888" y="10065"/>
                    <a:pt x="7776" y="10895"/>
                    <a:pt x="8854" y="10895"/>
                  </a:cubicBezTo>
                  <a:cubicBezTo>
                    <a:pt x="9035" y="10895"/>
                    <a:pt x="9216" y="10876"/>
                    <a:pt x="9388" y="10819"/>
                  </a:cubicBezTo>
                  <a:cubicBezTo>
                    <a:pt x="9569" y="10781"/>
                    <a:pt x="9617" y="10552"/>
                    <a:pt x="9483" y="10438"/>
                  </a:cubicBezTo>
                  <a:lnTo>
                    <a:pt x="8367" y="9331"/>
                  </a:lnTo>
                  <a:cubicBezTo>
                    <a:pt x="8300" y="9264"/>
                    <a:pt x="8243" y="9178"/>
                    <a:pt x="8214" y="9092"/>
                  </a:cubicBezTo>
                  <a:cubicBezTo>
                    <a:pt x="8043" y="8644"/>
                    <a:pt x="8367" y="8177"/>
                    <a:pt x="8844" y="8177"/>
                  </a:cubicBezTo>
                  <a:cubicBezTo>
                    <a:pt x="8920" y="8177"/>
                    <a:pt x="9006" y="8186"/>
                    <a:pt x="9083" y="8224"/>
                  </a:cubicBezTo>
                  <a:cubicBezTo>
                    <a:pt x="9178" y="8253"/>
                    <a:pt x="9254" y="8301"/>
                    <a:pt x="9331" y="8377"/>
                  </a:cubicBezTo>
                  <a:lnTo>
                    <a:pt x="10437" y="9484"/>
                  </a:lnTo>
                  <a:cubicBezTo>
                    <a:pt x="10485" y="9531"/>
                    <a:pt x="10543" y="9553"/>
                    <a:pt x="10600" y="9553"/>
                  </a:cubicBezTo>
                  <a:cubicBezTo>
                    <a:pt x="10692" y="9553"/>
                    <a:pt x="10780" y="9494"/>
                    <a:pt x="10809" y="9388"/>
                  </a:cubicBezTo>
                  <a:cubicBezTo>
                    <a:pt x="10867" y="9216"/>
                    <a:pt x="10886" y="9035"/>
                    <a:pt x="10886" y="8854"/>
                  </a:cubicBezTo>
                  <a:cubicBezTo>
                    <a:pt x="10886" y="7785"/>
                    <a:pt x="10046" y="6898"/>
                    <a:pt x="8978" y="6831"/>
                  </a:cubicBezTo>
                  <a:lnTo>
                    <a:pt x="8844" y="6812"/>
                  </a:lnTo>
                  <a:cubicBezTo>
                    <a:pt x="8644" y="6812"/>
                    <a:pt x="8443" y="6851"/>
                    <a:pt x="8253" y="6908"/>
                  </a:cubicBezTo>
                  <a:lnTo>
                    <a:pt x="8129" y="6946"/>
                  </a:lnTo>
                  <a:lnTo>
                    <a:pt x="3941" y="2758"/>
                  </a:lnTo>
                  <a:cubicBezTo>
                    <a:pt x="3960" y="2720"/>
                    <a:pt x="3969" y="2682"/>
                    <a:pt x="3979" y="2643"/>
                  </a:cubicBezTo>
                  <a:cubicBezTo>
                    <a:pt x="4045" y="2453"/>
                    <a:pt x="4074" y="2252"/>
                    <a:pt x="4074" y="2052"/>
                  </a:cubicBezTo>
                  <a:lnTo>
                    <a:pt x="4065" y="1909"/>
                  </a:lnTo>
                  <a:cubicBezTo>
                    <a:pt x="3998" y="840"/>
                    <a:pt x="3111" y="10"/>
                    <a:pt x="2033" y="1"/>
                  </a:cubicBezTo>
                  <a:close/>
                </a:path>
              </a:pathLst>
            </a:custGeom>
            <a:solidFill>
              <a:srgbClr val="CDD7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502;p114"/>
            <p:cNvSpPr/>
            <p:nvPr/>
          </p:nvSpPr>
          <p:spPr>
            <a:xfrm>
              <a:off x="1893808" y="2482737"/>
              <a:ext cx="147160" cy="146898"/>
            </a:xfrm>
            <a:custGeom>
              <a:avLst/>
              <a:gdLst/>
              <a:ahLst/>
              <a:cxnLst/>
              <a:rect l="l" t="t" r="r" b="b"/>
              <a:pathLst>
                <a:path w="5620" h="5610" extrusionOk="0">
                  <a:moveTo>
                    <a:pt x="1365" y="0"/>
                  </a:moveTo>
                  <a:lnTo>
                    <a:pt x="1" y="1346"/>
                  </a:lnTo>
                  <a:cubicBezTo>
                    <a:pt x="39" y="1336"/>
                    <a:pt x="77" y="1317"/>
                    <a:pt x="115" y="1307"/>
                  </a:cubicBezTo>
                  <a:lnTo>
                    <a:pt x="4303" y="5495"/>
                  </a:lnTo>
                  <a:cubicBezTo>
                    <a:pt x="4294" y="5534"/>
                    <a:pt x="4274" y="5572"/>
                    <a:pt x="4265" y="5610"/>
                  </a:cubicBezTo>
                  <a:lnTo>
                    <a:pt x="5620" y="4255"/>
                  </a:lnTo>
                  <a:lnTo>
                    <a:pt x="5620" y="4255"/>
                  </a:lnTo>
                  <a:lnTo>
                    <a:pt x="5505" y="4303"/>
                  </a:lnTo>
                  <a:lnTo>
                    <a:pt x="1327" y="115"/>
                  </a:lnTo>
                  <a:cubicBezTo>
                    <a:pt x="1336" y="77"/>
                    <a:pt x="1346" y="39"/>
                    <a:pt x="1365" y="0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503;p114"/>
            <p:cNvSpPr/>
            <p:nvPr/>
          </p:nvSpPr>
          <p:spPr>
            <a:xfrm>
              <a:off x="1808314" y="2529463"/>
              <a:ext cx="224405" cy="209598"/>
            </a:xfrm>
            <a:custGeom>
              <a:avLst/>
              <a:gdLst/>
              <a:ahLst/>
              <a:cxnLst/>
              <a:rect l="l" t="t" r="r" b="b"/>
              <a:pathLst>
                <a:path w="9359" h="9424" extrusionOk="0">
                  <a:moveTo>
                    <a:pt x="6073" y="0"/>
                  </a:moveTo>
                  <a:cubicBezTo>
                    <a:pt x="5922" y="0"/>
                    <a:pt x="5772" y="60"/>
                    <a:pt x="5657" y="179"/>
                  </a:cubicBezTo>
                  <a:lnTo>
                    <a:pt x="2853" y="2984"/>
                  </a:lnTo>
                  <a:cubicBezTo>
                    <a:pt x="2557" y="3270"/>
                    <a:pt x="2557" y="3747"/>
                    <a:pt x="2853" y="4033"/>
                  </a:cubicBezTo>
                  <a:lnTo>
                    <a:pt x="2957" y="4148"/>
                  </a:lnTo>
                  <a:lnTo>
                    <a:pt x="0" y="7105"/>
                  </a:lnTo>
                  <a:lnTo>
                    <a:pt x="2318" y="9423"/>
                  </a:lnTo>
                  <a:lnTo>
                    <a:pt x="5266" y="6456"/>
                  </a:lnTo>
                  <a:cubicBezTo>
                    <a:pt x="5414" y="6604"/>
                    <a:pt x="5607" y="6678"/>
                    <a:pt x="5799" y="6678"/>
                  </a:cubicBezTo>
                  <a:cubicBezTo>
                    <a:pt x="5991" y="6678"/>
                    <a:pt x="6182" y="6604"/>
                    <a:pt x="6325" y="6456"/>
                  </a:cubicBezTo>
                  <a:lnTo>
                    <a:pt x="9130" y="3652"/>
                  </a:lnTo>
                  <a:cubicBezTo>
                    <a:pt x="9359" y="3423"/>
                    <a:pt x="9359" y="3041"/>
                    <a:pt x="9120" y="2812"/>
                  </a:cubicBezTo>
                  <a:lnTo>
                    <a:pt x="9101" y="2793"/>
                  </a:lnTo>
                  <a:cubicBezTo>
                    <a:pt x="8984" y="2676"/>
                    <a:pt x="8829" y="2616"/>
                    <a:pt x="8673" y="2616"/>
                  </a:cubicBezTo>
                  <a:cubicBezTo>
                    <a:pt x="8537" y="2616"/>
                    <a:pt x="8401" y="2662"/>
                    <a:pt x="8290" y="2755"/>
                  </a:cubicBezTo>
                  <a:cubicBezTo>
                    <a:pt x="8287" y="2758"/>
                    <a:pt x="8284" y="2761"/>
                    <a:pt x="8280" y="2764"/>
                  </a:cubicBezTo>
                  <a:lnTo>
                    <a:pt x="8280" y="2764"/>
                  </a:lnTo>
                  <a:cubicBezTo>
                    <a:pt x="8490" y="2525"/>
                    <a:pt x="8481" y="2173"/>
                    <a:pt x="8252" y="1944"/>
                  </a:cubicBezTo>
                  <a:lnTo>
                    <a:pt x="8224" y="1925"/>
                  </a:lnTo>
                  <a:cubicBezTo>
                    <a:pt x="8185" y="1877"/>
                    <a:pt x="8138" y="1839"/>
                    <a:pt x="8080" y="1811"/>
                  </a:cubicBezTo>
                  <a:cubicBezTo>
                    <a:pt x="7994" y="1767"/>
                    <a:pt x="7900" y="1746"/>
                    <a:pt x="7807" y="1746"/>
                  </a:cubicBezTo>
                  <a:cubicBezTo>
                    <a:pt x="7655" y="1746"/>
                    <a:pt x="7506" y="1803"/>
                    <a:pt x="7394" y="1915"/>
                  </a:cubicBezTo>
                  <a:cubicBezTo>
                    <a:pt x="7623" y="1677"/>
                    <a:pt x="7623" y="1305"/>
                    <a:pt x="7394" y="1066"/>
                  </a:cubicBezTo>
                  <a:lnTo>
                    <a:pt x="7365" y="1047"/>
                  </a:lnTo>
                  <a:cubicBezTo>
                    <a:pt x="7250" y="928"/>
                    <a:pt x="7098" y="868"/>
                    <a:pt x="6945" y="868"/>
                  </a:cubicBezTo>
                  <a:cubicBezTo>
                    <a:pt x="6793" y="868"/>
                    <a:pt x="6640" y="928"/>
                    <a:pt x="6525" y="1047"/>
                  </a:cubicBezTo>
                  <a:cubicBezTo>
                    <a:pt x="6754" y="809"/>
                    <a:pt x="6754" y="437"/>
                    <a:pt x="6525" y="198"/>
                  </a:cubicBezTo>
                  <a:lnTo>
                    <a:pt x="6497" y="179"/>
                  </a:lnTo>
                  <a:cubicBezTo>
                    <a:pt x="6378" y="60"/>
                    <a:pt x="6225" y="0"/>
                    <a:pt x="6073" y="0"/>
                  </a:cubicBezTo>
                  <a:close/>
                </a:path>
              </a:pathLst>
            </a:custGeom>
            <a:solidFill>
              <a:srgbClr val="DFE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504;p114"/>
            <p:cNvSpPr/>
            <p:nvPr/>
          </p:nvSpPr>
          <p:spPr>
            <a:xfrm>
              <a:off x="1806141" y="2613871"/>
              <a:ext cx="106442" cy="106442"/>
            </a:xfrm>
            <a:custGeom>
              <a:avLst/>
              <a:gdLst/>
              <a:ahLst/>
              <a:cxnLst/>
              <a:rect l="l" t="t" r="r" b="b"/>
              <a:pathLst>
                <a:path w="4065" h="4065" extrusionOk="0">
                  <a:moveTo>
                    <a:pt x="1746" y="1"/>
                  </a:moveTo>
                  <a:lnTo>
                    <a:pt x="0" y="1747"/>
                  </a:lnTo>
                  <a:lnTo>
                    <a:pt x="2318" y="4065"/>
                  </a:lnTo>
                  <a:lnTo>
                    <a:pt x="4064" y="2310"/>
                  </a:lnTo>
                  <a:lnTo>
                    <a:pt x="1746" y="1"/>
                  </a:lnTo>
                  <a:close/>
                </a:path>
              </a:pathLst>
            </a:custGeom>
            <a:solidFill>
              <a:srgbClr val="B5C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505;p114"/>
            <p:cNvSpPr/>
            <p:nvPr/>
          </p:nvSpPr>
          <p:spPr>
            <a:xfrm>
              <a:off x="1923790" y="2515075"/>
              <a:ext cx="52972" cy="46321"/>
            </a:xfrm>
            <a:custGeom>
              <a:avLst/>
              <a:gdLst/>
              <a:ahLst/>
              <a:cxnLst/>
              <a:rect l="l" t="t" r="r" b="b"/>
              <a:pathLst>
                <a:path w="2023" h="1769" extrusionOk="0">
                  <a:moveTo>
                    <a:pt x="1741" y="1"/>
                  </a:moveTo>
                  <a:cubicBezTo>
                    <a:pt x="1588" y="1"/>
                    <a:pt x="1438" y="60"/>
                    <a:pt x="1326" y="177"/>
                  </a:cubicBezTo>
                  <a:lnTo>
                    <a:pt x="77" y="1408"/>
                  </a:lnTo>
                  <a:cubicBezTo>
                    <a:pt x="0" y="1494"/>
                    <a:pt x="0" y="1627"/>
                    <a:pt x="77" y="1704"/>
                  </a:cubicBezTo>
                  <a:cubicBezTo>
                    <a:pt x="120" y="1747"/>
                    <a:pt x="172" y="1768"/>
                    <a:pt x="225" y="1768"/>
                  </a:cubicBezTo>
                  <a:cubicBezTo>
                    <a:pt x="277" y="1768"/>
                    <a:pt x="329" y="1747"/>
                    <a:pt x="372" y="1704"/>
                  </a:cubicBezTo>
                  <a:lnTo>
                    <a:pt x="2023" y="72"/>
                  </a:lnTo>
                  <a:cubicBezTo>
                    <a:pt x="1934" y="24"/>
                    <a:pt x="1837" y="1"/>
                    <a:pt x="1741" y="1"/>
                  </a:cubicBezTo>
                  <a:close/>
                </a:path>
              </a:pathLst>
            </a:custGeom>
            <a:solidFill>
              <a:srgbClr val="B5C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506;p114"/>
            <p:cNvSpPr/>
            <p:nvPr/>
          </p:nvSpPr>
          <p:spPr>
            <a:xfrm>
              <a:off x="1944215" y="2537882"/>
              <a:ext cx="55277" cy="46766"/>
            </a:xfrm>
            <a:custGeom>
              <a:avLst/>
              <a:gdLst/>
              <a:ahLst/>
              <a:cxnLst/>
              <a:rect l="l" t="t" r="r" b="b"/>
              <a:pathLst>
                <a:path w="2111" h="1786" extrusionOk="0">
                  <a:moveTo>
                    <a:pt x="1839" y="0"/>
                  </a:moveTo>
                  <a:cubicBezTo>
                    <a:pt x="1686" y="0"/>
                    <a:pt x="1533" y="62"/>
                    <a:pt x="1415" y="174"/>
                  </a:cubicBezTo>
                  <a:lnTo>
                    <a:pt x="174" y="1415"/>
                  </a:lnTo>
                  <a:cubicBezTo>
                    <a:pt x="0" y="1567"/>
                    <a:pt x="146" y="1785"/>
                    <a:pt x="313" y="1785"/>
                  </a:cubicBezTo>
                  <a:cubicBezTo>
                    <a:pt x="367" y="1785"/>
                    <a:pt x="422" y="1763"/>
                    <a:pt x="470" y="1710"/>
                  </a:cubicBezTo>
                  <a:lnTo>
                    <a:pt x="2111" y="70"/>
                  </a:lnTo>
                  <a:cubicBezTo>
                    <a:pt x="2025" y="23"/>
                    <a:pt x="1932" y="0"/>
                    <a:pt x="1839" y="0"/>
                  </a:cubicBezTo>
                  <a:close/>
                </a:path>
              </a:pathLst>
            </a:custGeom>
            <a:solidFill>
              <a:srgbClr val="B5C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507;p114"/>
            <p:cNvSpPr/>
            <p:nvPr/>
          </p:nvSpPr>
          <p:spPr>
            <a:xfrm>
              <a:off x="1968252" y="2560611"/>
              <a:ext cx="53993" cy="46243"/>
            </a:xfrm>
            <a:custGeom>
              <a:avLst/>
              <a:gdLst/>
              <a:ahLst/>
              <a:cxnLst/>
              <a:rect l="l" t="t" r="r" b="b"/>
              <a:pathLst>
                <a:path w="2062" h="1766" extrusionOk="0">
                  <a:moveTo>
                    <a:pt x="1790" y="0"/>
                  </a:moveTo>
                  <a:cubicBezTo>
                    <a:pt x="1653" y="0"/>
                    <a:pt x="1516" y="50"/>
                    <a:pt x="1403" y="146"/>
                  </a:cubicBezTo>
                  <a:lnTo>
                    <a:pt x="134" y="1415"/>
                  </a:lnTo>
                  <a:cubicBezTo>
                    <a:pt x="1" y="1570"/>
                    <a:pt x="132" y="1766"/>
                    <a:pt x="290" y="1766"/>
                  </a:cubicBezTo>
                  <a:cubicBezTo>
                    <a:pt x="336" y="1766"/>
                    <a:pt x="385" y="1749"/>
                    <a:pt x="430" y="1711"/>
                  </a:cubicBezTo>
                  <a:lnTo>
                    <a:pt x="2061" y="70"/>
                  </a:lnTo>
                  <a:cubicBezTo>
                    <a:pt x="1976" y="23"/>
                    <a:pt x="1883" y="0"/>
                    <a:pt x="1790" y="0"/>
                  </a:cubicBezTo>
                  <a:close/>
                </a:path>
              </a:pathLst>
            </a:custGeom>
            <a:solidFill>
              <a:srgbClr val="B5C4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508;p114"/>
            <p:cNvSpPr/>
            <p:nvPr/>
          </p:nvSpPr>
          <p:spPr>
            <a:xfrm>
              <a:off x="1792630" y="2614945"/>
              <a:ext cx="116707" cy="115869"/>
            </a:xfrm>
            <a:custGeom>
              <a:avLst/>
              <a:gdLst/>
              <a:ahLst/>
              <a:cxnLst/>
              <a:rect l="l" t="t" r="r" b="b"/>
              <a:pathLst>
                <a:path w="4457" h="4425" extrusionOk="0">
                  <a:moveTo>
                    <a:pt x="1122" y="0"/>
                  </a:moveTo>
                  <a:cubicBezTo>
                    <a:pt x="1065" y="0"/>
                    <a:pt x="1007" y="22"/>
                    <a:pt x="964" y="65"/>
                  </a:cubicBezTo>
                  <a:lnTo>
                    <a:pt x="1" y="1028"/>
                  </a:lnTo>
                  <a:lnTo>
                    <a:pt x="3407" y="4425"/>
                  </a:lnTo>
                  <a:lnTo>
                    <a:pt x="4370" y="3471"/>
                  </a:lnTo>
                  <a:cubicBezTo>
                    <a:pt x="4456" y="3375"/>
                    <a:pt x="4456" y="3242"/>
                    <a:pt x="4370" y="3156"/>
                  </a:cubicBezTo>
                  <a:lnTo>
                    <a:pt x="1279" y="65"/>
                  </a:lnTo>
                  <a:cubicBezTo>
                    <a:pt x="1236" y="22"/>
                    <a:pt x="1179" y="0"/>
                    <a:pt x="1122" y="0"/>
                  </a:cubicBezTo>
                  <a:close/>
                </a:path>
              </a:pathLst>
            </a:custGeom>
            <a:solidFill>
              <a:srgbClr val="EBEF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509;p114"/>
            <p:cNvSpPr/>
            <p:nvPr/>
          </p:nvSpPr>
          <p:spPr>
            <a:xfrm>
              <a:off x="1750184" y="2637621"/>
              <a:ext cx="135900" cy="135350"/>
            </a:xfrm>
            <a:custGeom>
              <a:avLst/>
              <a:gdLst/>
              <a:ahLst/>
              <a:cxnLst/>
              <a:rect l="l" t="t" r="r" b="b"/>
              <a:pathLst>
                <a:path w="5190" h="5169" extrusionOk="0">
                  <a:moveTo>
                    <a:pt x="1784" y="0"/>
                  </a:moveTo>
                  <a:lnTo>
                    <a:pt x="86" y="1698"/>
                  </a:lnTo>
                  <a:cubicBezTo>
                    <a:pt x="0" y="1784"/>
                    <a:pt x="0" y="1927"/>
                    <a:pt x="86" y="2013"/>
                  </a:cubicBezTo>
                  <a:lnTo>
                    <a:pt x="3177" y="5104"/>
                  </a:lnTo>
                  <a:cubicBezTo>
                    <a:pt x="3220" y="5147"/>
                    <a:pt x="3277" y="5168"/>
                    <a:pt x="3334" y="5168"/>
                  </a:cubicBezTo>
                  <a:cubicBezTo>
                    <a:pt x="3392" y="5168"/>
                    <a:pt x="3449" y="5147"/>
                    <a:pt x="3492" y="5104"/>
                  </a:cubicBezTo>
                  <a:lnTo>
                    <a:pt x="5190" y="3396"/>
                  </a:lnTo>
                  <a:lnTo>
                    <a:pt x="1784" y="0"/>
                  </a:lnTo>
                  <a:close/>
                </a:path>
              </a:pathLst>
            </a:custGeom>
            <a:solidFill>
              <a:srgbClr val="536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510;p114"/>
            <p:cNvSpPr/>
            <p:nvPr/>
          </p:nvSpPr>
          <p:spPr>
            <a:xfrm>
              <a:off x="1750184" y="2665586"/>
              <a:ext cx="107673" cy="107385"/>
            </a:xfrm>
            <a:custGeom>
              <a:avLst/>
              <a:gdLst/>
              <a:ahLst/>
              <a:cxnLst/>
              <a:rect l="l" t="t" r="r" b="b"/>
              <a:pathLst>
                <a:path w="4112" h="4101" extrusionOk="0">
                  <a:moveTo>
                    <a:pt x="716" y="1"/>
                  </a:moveTo>
                  <a:lnTo>
                    <a:pt x="86" y="630"/>
                  </a:lnTo>
                  <a:cubicBezTo>
                    <a:pt x="0" y="716"/>
                    <a:pt x="0" y="859"/>
                    <a:pt x="86" y="945"/>
                  </a:cubicBezTo>
                  <a:lnTo>
                    <a:pt x="3177" y="4036"/>
                  </a:lnTo>
                  <a:cubicBezTo>
                    <a:pt x="3220" y="4079"/>
                    <a:pt x="3277" y="4100"/>
                    <a:pt x="3334" y="4100"/>
                  </a:cubicBezTo>
                  <a:cubicBezTo>
                    <a:pt x="3392" y="4100"/>
                    <a:pt x="3449" y="4079"/>
                    <a:pt x="3492" y="4036"/>
                  </a:cubicBezTo>
                  <a:lnTo>
                    <a:pt x="4112" y="3406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rgbClr val="3951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16627;p120"/>
          <p:cNvGrpSpPr/>
          <p:nvPr/>
        </p:nvGrpSpPr>
        <p:grpSpPr>
          <a:xfrm>
            <a:off x="6158685" y="3494871"/>
            <a:ext cx="349754" cy="266003"/>
            <a:chOff x="2518949" y="3076926"/>
            <a:chExt cx="349754" cy="266003"/>
          </a:xfrm>
        </p:grpSpPr>
        <p:sp>
          <p:nvSpPr>
            <p:cNvPr id="80" name="Google Shape;16628;p120"/>
            <p:cNvSpPr/>
            <p:nvPr/>
          </p:nvSpPr>
          <p:spPr>
            <a:xfrm>
              <a:off x="2540668" y="3076926"/>
              <a:ext cx="307878" cy="235753"/>
            </a:xfrm>
            <a:custGeom>
              <a:avLst/>
              <a:gdLst/>
              <a:ahLst/>
              <a:cxnLst/>
              <a:rect l="l" t="t" r="r" b="b"/>
              <a:pathLst>
                <a:path w="9455" h="7240" extrusionOk="0">
                  <a:moveTo>
                    <a:pt x="953" y="0"/>
                  </a:moveTo>
                  <a:cubicBezTo>
                    <a:pt x="405" y="0"/>
                    <a:pt x="0" y="453"/>
                    <a:pt x="0" y="953"/>
                  </a:cubicBezTo>
                  <a:lnTo>
                    <a:pt x="0" y="7240"/>
                  </a:lnTo>
                  <a:lnTo>
                    <a:pt x="9454" y="7240"/>
                  </a:lnTo>
                  <a:lnTo>
                    <a:pt x="9454" y="953"/>
                  </a:lnTo>
                  <a:cubicBezTo>
                    <a:pt x="9454" y="453"/>
                    <a:pt x="9002" y="24"/>
                    <a:pt x="8526" y="0"/>
                  </a:cubicBezTo>
                  <a:close/>
                </a:path>
              </a:pathLst>
            </a:custGeom>
            <a:solidFill>
              <a:srgbClr val="919E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6629;p120"/>
            <p:cNvSpPr/>
            <p:nvPr/>
          </p:nvSpPr>
          <p:spPr>
            <a:xfrm>
              <a:off x="2693419" y="3076926"/>
              <a:ext cx="154346" cy="235753"/>
            </a:xfrm>
            <a:custGeom>
              <a:avLst/>
              <a:gdLst/>
              <a:ahLst/>
              <a:cxnLst/>
              <a:rect l="l" t="t" r="r" b="b"/>
              <a:pathLst>
                <a:path w="4740" h="7240" extrusionOk="0">
                  <a:moveTo>
                    <a:pt x="1" y="0"/>
                  </a:moveTo>
                  <a:lnTo>
                    <a:pt x="1" y="7240"/>
                  </a:lnTo>
                  <a:lnTo>
                    <a:pt x="4740" y="7240"/>
                  </a:lnTo>
                  <a:lnTo>
                    <a:pt x="4740" y="953"/>
                  </a:lnTo>
                  <a:cubicBezTo>
                    <a:pt x="4740" y="453"/>
                    <a:pt x="4311" y="24"/>
                    <a:pt x="3787" y="0"/>
                  </a:cubicBezTo>
                  <a:close/>
                </a:path>
              </a:pathLst>
            </a:custGeom>
            <a:solidFill>
              <a:srgbClr val="7E8D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6630;p120"/>
            <p:cNvSpPr/>
            <p:nvPr/>
          </p:nvSpPr>
          <p:spPr>
            <a:xfrm>
              <a:off x="2560043" y="3097082"/>
              <a:ext cx="267566" cy="183815"/>
            </a:xfrm>
            <a:custGeom>
              <a:avLst/>
              <a:gdLst/>
              <a:ahLst/>
              <a:cxnLst/>
              <a:rect l="l" t="t" r="r" b="b"/>
              <a:pathLst>
                <a:path w="8217" h="5645" extrusionOk="0">
                  <a:moveTo>
                    <a:pt x="310" y="0"/>
                  </a:moveTo>
                  <a:cubicBezTo>
                    <a:pt x="143" y="0"/>
                    <a:pt x="0" y="143"/>
                    <a:pt x="0" y="334"/>
                  </a:cubicBezTo>
                  <a:lnTo>
                    <a:pt x="0" y="5644"/>
                  </a:lnTo>
                  <a:lnTo>
                    <a:pt x="8216" y="5644"/>
                  </a:lnTo>
                  <a:lnTo>
                    <a:pt x="8216" y="334"/>
                  </a:lnTo>
                  <a:cubicBezTo>
                    <a:pt x="8216" y="167"/>
                    <a:pt x="8097" y="24"/>
                    <a:pt x="7907" y="0"/>
                  </a:cubicBezTo>
                  <a:close/>
                </a:path>
              </a:pathLst>
            </a:custGeom>
            <a:solidFill>
              <a:srgbClr val="C1C8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6631;p120"/>
            <p:cNvSpPr/>
            <p:nvPr/>
          </p:nvSpPr>
          <p:spPr>
            <a:xfrm>
              <a:off x="2693419" y="3097082"/>
              <a:ext cx="134190" cy="183815"/>
            </a:xfrm>
            <a:custGeom>
              <a:avLst/>
              <a:gdLst/>
              <a:ahLst/>
              <a:cxnLst/>
              <a:rect l="l" t="t" r="r" b="b"/>
              <a:pathLst>
                <a:path w="4121" h="5645" extrusionOk="0">
                  <a:moveTo>
                    <a:pt x="1" y="0"/>
                  </a:moveTo>
                  <a:lnTo>
                    <a:pt x="1" y="5644"/>
                  </a:lnTo>
                  <a:lnTo>
                    <a:pt x="4120" y="5644"/>
                  </a:lnTo>
                  <a:lnTo>
                    <a:pt x="4120" y="334"/>
                  </a:lnTo>
                  <a:cubicBezTo>
                    <a:pt x="4120" y="167"/>
                    <a:pt x="3954" y="24"/>
                    <a:pt x="3787" y="0"/>
                  </a:cubicBezTo>
                  <a:close/>
                </a:path>
              </a:pathLst>
            </a:custGeom>
            <a:solidFill>
              <a:srgbClr val="B3BC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6632;p120"/>
            <p:cNvSpPr/>
            <p:nvPr/>
          </p:nvSpPr>
          <p:spPr>
            <a:xfrm>
              <a:off x="2600355" y="3118801"/>
              <a:ext cx="186160" cy="62064"/>
            </a:xfrm>
            <a:custGeom>
              <a:avLst/>
              <a:gdLst/>
              <a:ahLst/>
              <a:cxnLst/>
              <a:rect l="l" t="t" r="r" b="b"/>
              <a:pathLst>
                <a:path w="5717" h="1906" extrusionOk="0">
                  <a:moveTo>
                    <a:pt x="334" y="0"/>
                  </a:moveTo>
                  <a:cubicBezTo>
                    <a:pt x="144" y="0"/>
                    <a:pt x="1" y="143"/>
                    <a:pt x="1" y="310"/>
                  </a:cubicBezTo>
                  <a:lnTo>
                    <a:pt x="1" y="1572"/>
                  </a:lnTo>
                  <a:cubicBezTo>
                    <a:pt x="1" y="1739"/>
                    <a:pt x="144" y="1905"/>
                    <a:pt x="334" y="1905"/>
                  </a:cubicBezTo>
                  <a:lnTo>
                    <a:pt x="5383" y="1905"/>
                  </a:lnTo>
                  <a:cubicBezTo>
                    <a:pt x="5573" y="1905"/>
                    <a:pt x="5716" y="1739"/>
                    <a:pt x="5716" y="1572"/>
                  </a:cubicBezTo>
                  <a:lnTo>
                    <a:pt x="5716" y="286"/>
                  </a:lnTo>
                  <a:cubicBezTo>
                    <a:pt x="5716" y="143"/>
                    <a:pt x="5573" y="0"/>
                    <a:pt x="5383" y="0"/>
                  </a:cubicBezTo>
                  <a:close/>
                </a:path>
              </a:pathLst>
            </a:custGeom>
            <a:solidFill>
              <a:srgbClr val="F7F8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6633;p120"/>
            <p:cNvSpPr/>
            <p:nvPr/>
          </p:nvSpPr>
          <p:spPr>
            <a:xfrm>
              <a:off x="2600355" y="3200207"/>
              <a:ext cx="83783" cy="62064"/>
            </a:xfrm>
            <a:custGeom>
              <a:avLst/>
              <a:gdLst/>
              <a:ahLst/>
              <a:cxnLst/>
              <a:rect l="l" t="t" r="r" b="b"/>
              <a:pathLst>
                <a:path w="2573" h="1906" extrusionOk="0">
                  <a:moveTo>
                    <a:pt x="334" y="1"/>
                  </a:moveTo>
                  <a:cubicBezTo>
                    <a:pt x="144" y="1"/>
                    <a:pt x="1" y="144"/>
                    <a:pt x="1" y="310"/>
                  </a:cubicBezTo>
                  <a:lnTo>
                    <a:pt x="1" y="1572"/>
                  </a:lnTo>
                  <a:cubicBezTo>
                    <a:pt x="1" y="1739"/>
                    <a:pt x="144" y="1906"/>
                    <a:pt x="334" y="1906"/>
                  </a:cubicBezTo>
                  <a:lnTo>
                    <a:pt x="2239" y="1906"/>
                  </a:lnTo>
                  <a:cubicBezTo>
                    <a:pt x="2406" y="1906"/>
                    <a:pt x="2573" y="1739"/>
                    <a:pt x="2573" y="1572"/>
                  </a:cubicBezTo>
                  <a:lnTo>
                    <a:pt x="2573" y="310"/>
                  </a:lnTo>
                  <a:cubicBezTo>
                    <a:pt x="2573" y="144"/>
                    <a:pt x="2406" y="1"/>
                    <a:pt x="2239" y="1"/>
                  </a:cubicBezTo>
                  <a:close/>
                </a:path>
              </a:pathLst>
            </a:custGeom>
            <a:solidFill>
              <a:srgbClr val="F7F8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6634;p120"/>
            <p:cNvSpPr/>
            <p:nvPr/>
          </p:nvSpPr>
          <p:spPr>
            <a:xfrm>
              <a:off x="2702732" y="3200207"/>
              <a:ext cx="83783" cy="20189"/>
            </a:xfrm>
            <a:custGeom>
              <a:avLst/>
              <a:gdLst/>
              <a:ahLst/>
              <a:cxnLst/>
              <a:rect l="l" t="t" r="r" b="b"/>
              <a:pathLst>
                <a:path w="2573" h="620" extrusionOk="0">
                  <a:moveTo>
                    <a:pt x="334" y="1"/>
                  </a:moveTo>
                  <a:cubicBezTo>
                    <a:pt x="167" y="1"/>
                    <a:pt x="0" y="167"/>
                    <a:pt x="48" y="358"/>
                  </a:cubicBezTo>
                  <a:cubicBezTo>
                    <a:pt x="72" y="501"/>
                    <a:pt x="215" y="620"/>
                    <a:pt x="381" y="620"/>
                  </a:cubicBezTo>
                  <a:lnTo>
                    <a:pt x="2239" y="620"/>
                  </a:lnTo>
                  <a:cubicBezTo>
                    <a:pt x="2429" y="620"/>
                    <a:pt x="2572" y="477"/>
                    <a:pt x="2548" y="263"/>
                  </a:cubicBezTo>
                  <a:cubicBezTo>
                    <a:pt x="2525" y="120"/>
                    <a:pt x="2358" y="1"/>
                    <a:pt x="2215" y="1"/>
                  </a:cubicBezTo>
                  <a:close/>
                </a:path>
              </a:pathLst>
            </a:custGeom>
            <a:solidFill>
              <a:srgbClr val="EEF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6635;p120"/>
            <p:cNvSpPr/>
            <p:nvPr/>
          </p:nvSpPr>
          <p:spPr>
            <a:xfrm>
              <a:off x="2702732" y="3241301"/>
              <a:ext cx="83783" cy="20970"/>
            </a:xfrm>
            <a:custGeom>
              <a:avLst/>
              <a:gdLst/>
              <a:ahLst/>
              <a:cxnLst/>
              <a:rect l="l" t="t" r="r" b="b"/>
              <a:pathLst>
                <a:path w="2573" h="644" extrusionOk="0">
                  <a:moveTo>
                    <a:pt x="334" y="1"/>
                  </a:moveTo>
                  <a:cubicBezTo>
                    <a:pt x="167" y="1"/>
                    <a:pt x="0" y="191"/>
                    <a:pt x="48" y="358"/>
                  </a:cubicBezTo>
                  <a:cubicBezTo>
                    <a:pt x="72" y="525"/>
                    <a:pt x="215" y="644"/>
                    <a:pt x="381" y="644"/>
                  </a:cubicBezTo>
                  <a:lnTo>
                    <a:pt x="2239" y="644"/>
                  </a:lnTo>
                  <a:cubicBezTo>
                    <a:pt x="2429" y="644"/>
                    <a:pt x="2572" y="453"/>
                    <a:pt x="2548" y="287"/>
                  </a:cubicBezTo>
                  <a:cubicBezTo>
                    <a:pt x="2525" y="120"/>
                    <a:pt x="2358" y="1"/>
                    <a:pt x="2215" y="1"/>
                  </a:cubicBezTo>
                  <a:close/>
                </a:path>
              </a:pathLst>
            </a:custGeom>
            <a:solidFill>
              <a:srgbClr val="EEF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6636;p120"/>
            <p:cNvSpPr/>
            <p:nvPr/>
          </p:nvSpPr>
          <p:spPr>
            <a:xfrm>
              <a:off x="2693419" y="3118801"/>
              <a:ext cx="92315" cy="60501"/>
            </a:xfrm>
            <a:custGeom>
              <a:avLst/>
              <a:gdLst/>
              <a:ahLst/>
              <a:cxnLst/>
              <a:rect l="l" t="t" r="r" b="b"/>
              <a:pathLst>
                <a:path w="2835" h="1858" extrusionOk="0">
                  <a:moveTo>
                    <a:pt x="1" y="0"/>
                  </a:moveTo>
                  <a:lnTo>
                    <a:pt x="1" y="1858"/>
                  </a:lnTo>
                  <a:lnTo>
                    <a:pt x="2501" y="1858"/>
                  </a:lnTo>
                  <a:cubicBezTo>
                    <a:pt x="2692" y="1858"/>
                    <a:pt x="2834" y="1715"/>
                    <a:pt x="2834" y="1572"/>
                  </a:cubicBezTo>
                  <a:lnTo>
                    <a:pt x="2834" y="310"/>
                  </a:lnTo>
                  <a:cubicBezTo>
                    <a:pt x="2834" y="143"/>
                    <a:pt x="2692" y="0"/>
                    <a:pt x="2501" y="0"/>
                  </a:cubicBezTo>
                  <a:close/>
                </a:path>
              </a:pathLst>
            </a:custGeom>
            <a:solidFill>
              <a:srgbClr val="EEF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6637;p120"/>
            <p:cNvSpPr/>
            <p:nvPr/>
          </p:nvSpPr>
          <p:spPr>
            <a:xfrm>
              <a:off x="2518949" y="3302584"/>
              <a:ext cx="349754" cy="40345"/>
            </a:xfrm>
            <a:custGeom>
              <a:avLst/>
              <a:gdLst/>
              <a:ahLst/>
              <a:cxnLst/>
              <a:rect l="l" t="t" r="r" b="b"/>
              <a:pathLst>
                <a:path w="10741" h="1239" extrusionOk="0">
                  <a:moveTo>
                    <a:pt x="334" y="0"/>
                  </a:moveTo>
                  <a:cubicBezTo>
                    <a:pt x="215" y="0"/>
                    <a:pt x="119" y="24"/>
                    <a:pt x="72" y="119"/>
                  </a:cubicBezTo>
                  <a:cubicBezTo>
                    <a:pt x="0" y="214"/>
                    <a:pt x="0" y="334"/>
                    <a:pt x="24" y="429"/>
                  </a:cubicBezTo>
                  <a:cubicBezTo>
                    <a:pt x="143" y="738"/>
                    <a:pt x="381" y="1024"/>
                    <a:pt x="477" y="1119"/>
                  </a:cubicBezTo>
                  <a:cubicBezTo>
                    <a:pt x="524" y="1215"/>
                    <a:pt x="619" y="1238"/>
                    <a:pt x="715" y="1238"/>
                  </a:cubicBezTo>
                  <a:lnTo>
                    <a:pt x="10026" y="1238"/>
                  </a:lnTo>
                  <a:cubicBezTo>
                    <a:pt x="10121" y="1238"/>
                    <a:pt x="10217" y="1191"/>
                    <a:pt x="10264" y="1119"/>
                  </a:cubicBezTo>
                  <a:cubicBezTo>
                    <a:pt x="10360" y="1024"/>
                    <a:pt x="10598" y="738"/>
                    <a:pt x="10717" y="429"/>
                  </a:cubicBezTo>
                  <a:cubicBezTo>
                    <a:pt x="10741" y="334"/>
                    <a:pt x="10717" y="214"/>
                    <a:pt x="10693" y="119"/>
                  </a:cubicBezTo>
                  <a:cubicBezTo>
                    <a:pt x="10622" y="72"/>
                    <a:pt x="10502" y="0"/>
                    <a:pt x="10407" y="0"/>
                  </a:cubicBezTo>
                  <a:close/>
                </a:path>
              </a:pathLst>
            </a:custGeom>
            <a:solidFill>
              <a:srgbClr val="F7F8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6638;p120"/>
            <p:cNvSpPr/>
            <p:nvPr/>
          </p:nvSpPr>
          <p:spPr>
            <a:xfrm>
              <a:off x="2694200" y="3302584"/>
              <a:ext cx="174502" cy="40345"/>
            </a:xfrm>
            <a:custGeom>
              <a:avLst/>
              <a:gdLst/>
              <a:ahLst/>
              <a:cxnLst/>
              <a:rect l="l" t="t" r="r" b="b"/>
              <a:pathLst>
                <a:path w="5359" h="1239" extrusionOk="0">
                  <a:moveTo>
                    <a:pt x="0" y="0"/>
                  </a:moveTo>
                  <a:lnTo>
                    <a:pt x="0" y="1238"/>
                  </a:lnTo>
                  <a:lnTo>
                    <a:pt x="4644" y="1238"/>
                  </a:lnTo>
                  <a:cubicBezTo>
                    <a:pt x="4739" y="1238"/>
                    <a:pt x="4835" y="1191"/>
                    <a:pt x="4882" y="1119"/>
                  </a:cubicBezTo>
                  <a:cubicBezTo>
                    <a:pt x="4978" y="1024"/>
                    <a:pt x="5216" y="738"/>
                    <a:pt x="5335" y="429"/>
                  </a:cubicBezTo>
                  <a:cubicBezTo>
                    <a:pt x="5359" y="334"/>
                    <a:pt x="5359" y="214"/>
                    <a:pt x="5335" y="119"/>
                  </a:cubicBezTo>
                  <a:cubicBezTo>
                    <a:pt x="5263" y="72"/>
                    <a:pt x="5168" y="0"/>
                    <a:pt x="5073" y="0"/>
                  </a:cubicBezTo>
                  <a:close/>
                </a:path>
              </a:pathLst>
            </a:custGeom>
            <a:solidFill>
              <a:srgbClr val="EEF0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12674;p115"/>
          <p:cNvGrpSpPr/>
          <p:nvPr/>
        </p:nvGrpSpPr>
        <p:grpSpPr>
          <a:xfrm>
            <a:off x="217123" y="3419839"/>
            <a:ext cx="385400" cy="394185"/>
            <a:chOff x="849673" y="2891343"/>
            <a:chExt cx="383468" cy="366665"/>
          </a:xfrm>
        </p:grpSpPr>
        <p:sp>
          <p:nvSpPr>
            <p:cNvPr id="92" name="Google Shape;12675;p115"/>
            <p:cNvSpPr/>
            <p:nvPr/>
          </p:nvSpPr>
          <p:spPr>
            <a:xfrm>
              <a:off x="849673" y="2976561"/>
              <a:ext cx="322188" cy="281447"/>
            </a:xfrm>
            <a:custGeom>
              <a:avLst/>
              <a:gdLst/>
              <a:ahLst/>
              <a:cxnLst/>
              <a:rect l="l" t="t" r="r" b="b"/>
              <a:pathLst>
                <a:path w="12329" h="10770" extrusionOk="0">
                  <a:moveTo>
                    <a:pt x="9525" y="7316"/>
                  </a:moveTo>
                  <a:cubicBezTo>
                    <a:pt x="9710" y="7316"/>
                    <a:pt x="9896" y="7370"/>
                    <a:pt x="10059" y="7482"/>
                  </a:cubicBezTo>
                  <a:cubicBezTo>
                    <a:pt x="10761" y="7963"/>
                    <a:pt x="10530" y="9040"/>
                    <a:pt x="9703" y="9203"/>
                  </a:cubicBezTo>
                  <a:cubicBezTo>
                    <a:pt x="9641" y="9215"/>
                    <a:pt x="9581" y="9220"/>
                    <a:pt x="9522" y="9220"/>
                  </a:cubicBezTo>
                  <a:cubicBezTo>
                    <a:pt x="8790" y="9220"/>
                    <a:pt x="8297" y="8382"/>
                    <a:pt x="8742" y="7732"/>
                  </a:cubicBezTo>
                  <a:cubicBezTo>
                    <a:pt x="8921" y="7462"/>
                    <a:pt x="9221" y="7316"/>
                    <a:pt x="9525" y="7316"/>
                  </a:cubicBezTo>
                  <a:close/>
                  <a:moveTo>
                    <a:pt x="5338" y="1"/>
                  </a:moveTo>
                  <a:cubicBezTo>
                    <a:pt x="3781" y="1"/>
                    <a:pt x="2332" y="778"/>
                    <a:pt x="1453" y="2059"/>
                  </a:cubicBezTo>
                  <a:cubicBezTo>
                    <a:pt x="1" y="4213"/>
                    <a:pt x="558" y="7145"/>
                    <a:pt x="2703" y="8607"/>
                  </a:cubicBezTo>
                  <a:cubicBezTo>
                    <a:pt x="2703" y="8607"/>
                    <a:pt x="5578" y="10769"/>
                    <a:pt x="8408" y="10769"/>
                  </a:cubicBezTo>
                  <a:cubicBezTo>
                    <a:pt x="9657" y="10769"/>
                    <a:pt x="10896" y="10349"/>
                    <a:pt x="11877" y="9136"/>
                  </a:cubicBezTo>
                  <a:lnTo>
                    <a:pt x="11896" y="9117"/>
                  </a:lnTo>
                  <a:cubicBezTo>
                    <a:pt x="11973" y="9001"/>
                    <a:pt x="12030" y="8876"/>
                    <a:pt x="12078" y="8751"/>
                  </a:cubicBezTo>
                  <a:cubicBezTo>
                    <a:pt x="12328" y="7972"/>
                    <a:pt x="11953" y="7126"/>
                    <a:pt x="11213" y="6799"/>
                  </a:cubicBezTo>
                  <a:cubicBezTo>
                    <a:pt x="11040" y="6732"/>
                    <a:pt x="10876" y="6636"/>
                    <a:pt x="10723" y="6530"/>
                  </a:cubicBezTo>
                  <a:cubicBezTo>
                    <a:pt x="10723" y="6530"/>
                    <a:pt x="9348" y="5751"/>
                    <a:pt x="9405" y="4097"/>
                  </a:cubicBezTo>
                  <a:cubicBezTo>
                    <a:pt x="9405" y="4030"/>
                    <a:pt x="9405" y="3963"/>
                    <a:pt x="9415" y="3886"/>
                  </a:cubicBezTo>
                  <a:cubicBezTo>
                    <a:pt x="9501" y="3068"/>
                    <a:pt x="9290" y="2251"/>
                    <a:pt x="8809" y="1587"/>
                  </a:cubicBezTo>
                  <a:cubicBezTo>
                    <a:pt x="8588" y="1289"/>
                    <a:pt x="8309" y="1020"/>
                    <a:pt x="8001" y="809"/>
                  </a:cubicBezTo>
                  <a:cubicBezTo>
                    <a:pt x="7222" y="280"/>
                    <a:pt x="6309" y="1"/>
                    <a:pt x="5366" y="1"/>
                  </a:cubicBezTo>
                  <a:cubicBezTo>
                    <a:pt x="5357" y="1"/>
                    <a:pt x="5347" y="1"/>
                    <a:pt x="5338" y="1"/>
                  </a:cubicBezTo>
                  <a:close/>
                </a:path>
              </a:pathLst>
            </a:custGeom>
            <a:solidFill>
              <a:srgbClr val="D9E0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676;p115"/>
            <p:cNvSpPr/>
            <p:nvPr/>
          </p:nvSpPr>
          <p:spPr>
            <a:xfrm>
              <a:off x="867260" y="2976561"/>
              <a:ext cx="304600" cy="258947"/>
            </a:xfrm>
            <a:custGeom>
              <a:avLst/>
              <a:gdLst/>
              <a:ahLst/>
              <a:cxnLst/>
              <a:rect l="l" t="t" r="r" b="b"/>
              <a:pathLst>
                <a:path w="11656" h="9909" extrusionOk="0">
                  <a:moveTo>
                    <a:pt x="8856" y="7317"/>
                  </a:moveTo>
                  <a:cubicBezTo>
                    <a:pt x="9033" y="7317"/>
                    <a:pt x="9216" y="7368"/>
                    <a:pt x="9386" y="7482"/>
                  </a:cubicBezTo>
                  <a:cubicBezTo>
                    <a:pt x="9819" y="7771"/>
                    <a:pt x="9934" y="8367"/>
                    <a:pt x="9636" y="8799"/>
                  </a:cubicBezTo>
                  <a:cubicBezTo>
                    <a:pt x="9445" y="9084"/>
                    <a:pt x="9152" y="9216"/>
                    <a:pt x="8861" y="9216"/>
                  </a:cubicBezTo>
                  <a:cubicBezTo>
                    <a:pt x="8436" y="9216"/>
                    <a:pt x="8016" y="8935"/>
                    <a:pt x="7924" y="8444"/>
                  </a:cubicBezTo>
                  <a:cubicBezTo>
                    <a:pt x="7801" y="7817"/>
                    <a:pt x="8301" y="7317"/>
                    <a:pt x="8856" y="7317"/>
                  </a:cubicBezTo>
                  <a:close/>
                  <a:moveTo>
                    <a:pt x="4693" y="1"/>
                  </a:moveTo>
                  <a:cubicBezTo>
                    <a:pt x="3376" y="1"/>
                    <a:pt x="2116" y="549"/>
                    <a:pt x="1222" y="1510"/>
                  </a:cubicBezTo>
                  <a:cubicBezTo>
                    <a:pt x="1" y="3655"/>
                    <a:pt x="636" y="6367"/>
                    <a:pt x="2664" y="7751"/>
                  </a:cubicBezTo>
                  <a:cubicBezTo>
                    <a:pt x="2664" y="7751"/>
                    <a:pt x="5536" y="9909"/>
                    <a:pt x="8365" y="9909"/>
                  </a:cubicBezTo>
                  <a:cubicBezTo>
                    <a:pt x="9434" y="9909"/>
                    <a:pt x="10496" y="9601"/>
                    <a:pt x="11396" y="8751"/>
                  </a:cubicBezTo>
                  <a:cubicBezTo>
                    <a:pt x="11655" y="7972"/>
                    <a:pt x="11280" y="7126"/>
                    <a:pt x="10540" y="6799"/>
                  </a:cubicBezTo>
                  <a:cubicBezTo>
                    <a:pt x="10367" y="6732"/>
                    <a:pt x="10203" y="6636"/>
                    <a:pt x="10050" y="6530"/>
                  </a:cubicBezTo>
                  <a:cubicBezTo>
                    <a:pt x="10050" y="6530"/>
                    <a:pt x="8675" y="5751"/>
                    <a:pt x="8732" y="4097"/>
                  </a:cubicBezTo>
                  <a:cubicBezTo>
                    <a:pt x="8732" y="4030"/>
                    <a:pt x="8732" y="3963"/>
                    <a:pt x="8742" y="3886"/>
                  </a:cubicBezTo>
                  <a:cubicBezTo>
                    <a:pt x="8828" y="3068"/>
                    <a:pt x="8617" y="2251"/>
                    <a:pt x="8136" y="1587"/>
                  </a:cubicBezTo>
                  <a:cubicBezTo>
                    <a:pt x="7915" y="1289"/>
                    <a:pt x="7636" y="1020"/>
                    <a:pt x="7328" y="809"/>
                  </a:cubicBezTo>
                  <a:cubicBezTo>
                    <a:pt x="6549" y="280"/>
                    <a:pt x="5636" y="1"/>
                    <a:pt x="4693" y="1"/>
                  </a:cubicBezTo>
                  <a:close/>
                </a:path>
              </a:pathLst>
            </a:custGeom>
            <a:solidFill>
              <a:srgbClr val="EAEE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677;p115"/>
            <p:cNvSpPr/>
            <p:nvPr/>
          </p:nvSpPr>
          <p:spPr>
            <a:xfrm>
              <a:off x="947173" y="3018948"/>
              <a:ext cx="81952" cy="50122"/>
            </a:xfrm>
            <a:custGeom>
              <a:avLst/>
              <a:gdLst/>
              <a:ahLst/>
              <a:cxnLst/>
              <a:rect l="l" t="t" r="r" b="b"/>
              <a:pathLst>
                <a:path w="3136" h="1918" extrusionOk="0">
                  <a:moveTo>
                    <a:pt x="2688" y="0"/>
                  </a:moveTo>
                  <a:cubicBezTo>
                    <a:pt x="2671" y="0"/>
                    <a:pt x="2654" y="1"/>
                    <a:pt x="2636" y="4"/>
                  </a:cubicBezTo>
                  <a:lnTo>
                    <a:pt x="1607" y="52"/>
                  </a:lnTo>
                  <a:lnTo>
                    <a:pt x="1001" y="90"/>
                  </a:lnTo>
                  <a:cubicBezTo>
                    <a:pt x="760" y="100"/>
                    <a:pt x="558" y="302"/>
                    <a:pt x="558" y="552"/>
                  </a:cubicBezTo>
                  <a:lnTo>
                    <a:pt x="558" y="571"/>
                  </a:lnTo>
                  <a:cubicBezTo>
                    <a:pt x="568" y="677"/>
                    <a:pt x="607" y="783"/>
                    <a:pt x="683" y="860"/>
                  </a:cubicBezTo>
                  <a:cubicBezTo>
                    <a:pt x="712" y="908"/>
                    <a:pt x="683" y="975"/>
                    <a:pt x="626" y="975"/>
                  </a:cubicBezTo>
                  <a:lnTo>
                    <a:pt x="462" y="985"/>
                  </a:lnTo>
                  <a:cubicBezTo>
                    <a:pt x="203" y="1004"/>
                    <a:pt x="1" y="1225"/>
                    <a:pt x="10" y="1485"/>
                  </a:cubicBezTo>
                  <a:cubicBezTo>
                    <a:pt x="29" y="1729"/>
                    <a:pt x="231" y="1918"/>
                    <a:pt x="482" y="1918"/>
                  </a:cubicBezTo>
                  <a:cubicBezTo>
                    <a:pt x="488" y="1918"/>
                    <a:pt x="495" y="1918"/>
                    <a:pt x="501" y="1917"/>
                  </a:cubicBezTo>
                  <a:lnTo>
                    <a:pt x="1010" y="1889"/>
                  </a:lnTo>
                  <a:lnTo>
                    <a:pt x="1126" y="1889"/>
                  </a:lnTo>
                  <a:lnTo>
                    <a:pt x="2126" y="1841"/>
                  </a:lnTo>
                  <a:cubicBezTo>
                    <a:pt x="2376" y="1831"/>
                    <a:pt x="2568" y="1629"/>
                    <a:pt x="2578" y="1389"/>
                  </a:cubicBezTo>
                  <a:cubicBezTo>
                    <a:pt x="2587" y="1273"/>
                    <a:pt x="2549" y="1167"/>
                    <a:pt x="2482" y="1081"/>
                  </a:cubicBezTo>
                  <a:cubicBezTo>
                    <a:pt x="2434" y="1023"/>
                    <a:pt x="2472" y="937"/>
                    <a:pt x="2539" y="937"/>
                  </a:cubicBezTo>
                  <a:lnTo>
                    <a:pt x="2693" y="927"/>
                  </a:lnTo>
                  <a:cubicBezTo>
                    <a:pt x="2943" y="917"/>
                    <a:pt x="3136" y="715"/>
                    <a:pt x="3136" y="465"/>
                  </a:cubicBezTo>
                  <a:cubicBezTo>
                    <a:pt x="3136" y="456"/>
                    <a:pt x="3136" y="446"/>
                    <a:pt x="3126" y="437"/>
                  </a:cubicBezTo>
                  <a:cubicBezTo>
                    <a:pt x="3116" y="254"/>
                    <a:pt x="2991" y="90"/>
                    <a:pt x="2818" y="23"/>
                  </a:cubicBezTo>
                  <a:cubicBezTo>
                    <a:pt x="2776" y="9"/>
                    <a:pt x="2734" y="0"/>
                    <a:pt x="2688" y="0"/>
                  </a:cubicBezTo>
                  <a:close/>
                </a:path>
              </a:pathLst>
            </a:custGeom>
            <a:solidFill>
              <a:srgbClr val="B8C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678;p115"/>
            <p:cNvSpPr/>
            <p:nvPr/>
          </p:nvSpPr>
          <p:spPr>
            <a:xfrm>
              <a:off x="967792" y="3018791"/>
              <a:ext cx="61333" cy="49521"/>
            </a:xfrm>
            <a:custGeom>
              <a:avLst/>
              <a:gdLst/>
              <a:ahLst/>
              <a:cxnLst/>
              <a:rect l="l" t="t" r="r" b="b"/>
              <a:pathLst>
                <a:path w="2347" h="1895" extrusionOk="0">
                  <a:moveTo>
                    <a:pt x="1856" y="0"/>
                  </a:moveTo>
                  <a:lnTo>
                    <a:pt x="827" y="58"/>
                  </a:lnTo>
                  <a:cubicBezTo>
                    <a:pt x="673" y="144"/>
                    <a:pt x="587" y="308"/>
                    <a:pt x="587" y="481"/>
                  </a:cubicBezTo>
                  <a:lnTo>
                    <a:pt x="587" y="510"/>
                  </a:lnTo>
                  <a:cubicBezTo>
                    <a:pt x="587" y="616"/>
                    <a:pt x="635" y="721"/>
                    <a:pt x="702" y="808"/>
                  </a:cubicBezTo>
                  <a:cubicBezTo>
                    <a:pt x="750" y="856"/>
                    <a:pt x="712" y="933"/>
                    <a:pt x="645" y="933"/>
                  </a:cubicBezTo>
                  <a:lnTo>
                    <a:pt x="481" y="943"/>
                  </a:lnTo>
                  <a:cubicBezTo>
                    <a:pt x="212" y="962"/>
                    <a:pt x="0" y="1193"/>
                    <a:pt x="10" y="1462"/>
                  </a:cubicBezTo>
                  <a:cubicBezTo>
                    <a:pt x="29" y="1664"/>
                    <a:pt x="154" y="1827"/>
                    <a:pt x="337" y="1895"/>
                  </a:cubicBezTo>
                  <a:lnTo>
                    <a:pt x="1337" y="1847"/>
                  </a:lnTo>
                  <a:cubicBezTo>
                    <a:pt x="1587" y="1837"/>
                    <a:pt x="1779" y="1635"/>
                    <a:pt x="1789" y="1395"/>
                  </a:cubicBezTo>
                  <a:cubicBezTo>
                    <a:pt x="1798" y="1279"/>
                    <a:pt x="1760" y="1173"/>
                    <a:pt x="1693" y="1087"/>
                  </a:cubicBezTo>
                  <a:cubicBezTo>
                    <a:pt x="1645" y="1029"/>
                    <a:pt x="1683" y="943"/>
                    <a:pt x="1750" y="943"/>
                  </a:cubicBezTo>
                  <a:lnTo>
                    <a:pt x="1904" y="933"/>
                  </a:lnTo>
                  <a:cubicBezTo>
                    <a:pt x="2154" y="923"/>
                    <a:pt x="2347" y="721"/>
                    <a:pt x="2347" y="471"/>
                  </a:cubicBezTo>
                  <a:cubicBezTo>
                    <a:pt x="2347" y="462"/>
                    <a:pt x="2347" y="452"/>
                    <a:pt x="2347" y="443"/>
                  </a:cubicBezTo>
                  <a:cubicBezTo>
                    <a:pt x="2337" y="260"/>
                    <a:pt x="2212" y="96"/>
                    <a:pt x="2039" y="29"/>
                  </a:cubicBezTo>
                  <a:cubicBezTo>
                    <a:pt x="1981" y="10"/>
                    <a:pt x="1923" y="0"/>
                    <a:pt x="1856" y="0"/>
                  </a:cubicBezTo>
                  <a:close/>
                </a:path>
              </a:pathLst>
            </a:custGeom>
            <a:solidFill>
              <a:srgbClr val="C5D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79;p115"/>
            <p:cNvSpPr/>
            <p:nvPr/>
          </p:nvSpPr>
          <p:spPr>
            <a:xfrm>
              <a:off x="992174" y="3104663"/>
              <a:ext cx="65357" cy="72831"/>
            </a:xfrm>
            <a:custGeom>
              <a:avLst/>
              <a:gdLst/>
              <a:ahLst/>
              <a:cxnLst/>
              <a:rect l="l" t="t" r="r" b="b"/>
              <a:pathLst>
                <a:path w="2501" h="2787" extrusionOk="0">
                  <a:moveTo>
                    <a:pt x="2031" y="1"/>
                  </a:moveTo>
                  <a:cubicBezTo>
                    <a:pt x="1953" y="1"/>
                    <a:pt x="1873" y="20"/>
                    <a:pt x="1798" y="61"/>
                  </a:cubicBezTo>
                  <a:lnTo>
                    <a:pt x="952" y="541"/>
                  </a:lnTo>
                  <a:lnTo>
                    <a:pt x="375" y="868"/>
                  </a:lnTo>
                  <a:cubicBezTo>
                    <a:pt x="231" y="945"/>
                    <a:pt x="135" y="1109"/>
                    <a:pt x="135" y="1272"/>
                  </a:cubicBezTo>
                  <a:cubicBezTo>
                    <a:pt x="135" y="1416"/>
                    <a:pt x="202" y="1551"/>
                    <a:pt x="317" y="1638"/>
                  </a:cubicBezTo>
                  <a:cubicBezTo>
                    <a:pt x="414" y="1705"/>
                    <a:pt x="404" y="1859"/>
                    <a:pt x="298" y="1917"/>
                  </a:cubicBezTo>
                  <a:lnTo>
                    <a:pt x="288" y="1917"/>
                  </a:lnTo>
                  <a:cubicBezTo>
                    <a:pt x="87" y="2032"/>
                    <a:pt x="0" y="2272"/>
                    <a:pt x="77" y="2484"/>
                  </a:cubicBezTo>
                  <a:cubicBezTo>
                    <a:pt x="145" y="2674"/>
                    <a:pt x="322" y="2787"/>
                    <a:pt x="509" y="2787"/>
                  </a:cubicBezTo>
                  <a:cubicBezTo>
                    <a:pt x="587" y="2787"/>
                    <a:pt x="667" y="2767"/>
                    <a:pt x="740" y="2724"/>
                  </a:cubicBezTo>
                  <a:lnTo>
                    <a:pt x="1183" y="2474"/>
                  </a:lnTo>
                  <a:lnTo>
                    <a:pt x="2154" y="1926"/>
                  </a:lnTo>
                  <a:cubicBezTo>
                    <a:pt x="2356" y="1811"/>
                    <a:pt x="2452" y="1570"/>
                    <a:pt x="2366" y="1349"/>
                  </a:cubicBezTo>
                  <a:cubicBezTo>
                    <a:pt x="2317" y="1224"/>
                    <a:pt x="2221" y="1128"/>
                    <a:pt x="2096" y="1080"/>
                  </a:cubicBezTo>
                  <a:cubicBezTo>
                    <a:pt x="2048" y="1061"/>
                    <a:pt x="2039" y="993"/>
                    <a:pt x="2087" y="965"/>
                  </a:cubicBezTo>
                  <a:lnTo>
                    <a:pt x="2260" y="868"/>
                  </a:lnTo>
                  <a:cubicBezTo>
                    <a:pt x="2404" y="791"/>
                    <a:pt x="2491" y="628"/>
                    <a:pt x="2500" y="465"/>
                  </a:cubicBezTo>
                  <a:cubicBezTo>
                    <a:pt x="2491" y="388"/>
                    <a:pt x="2471" y="301"/>
                    <a:pt x="2433" y="234"/>
                  </a:cubicBezTo>
                  <a:cubicBezTo>
                    <a:pt x="2348" y="84"/>
                    <a:pt x="2194" y="1"/>
                    <a:pt x="203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680;p115"/>
            <p:cNvSpPr/>
            <p:nvPr/>
          </p:nvSpPr>
          <p:spPr>
            <a:xfrm>
              <a:off x="1009499" y="3104427"/>
              <a:ext cx="48032" cy="64913"/>
            </a:xfrm>
            <a:custGeom>
              <a:avLst/>
              <a:gdLst/>
              <a:ahLst/>
              <a:cxnLst/>
              <a:rect l="l" t="t" r="r" b="b"/>
              <a:pathLst>
                <a:path w="1838" h="2484" extrusionOk="0">
                  <a:moveTo>
                    <a:pt x="1368" y="0"/>
                  </a:moveTo>
                  <a:cubicBezTo>
                    <a:pt x="1290" y="0"/>
                    <a:pt x="1210" y="19"/>
                    <a:pt x="1135" y="60"/>
                  </a:cubicBezTo>
                  <a:lnTo>
                    <a:pt x="289" y="541"/>
                  </a:lnTo>
                  <a:cubicBezTo>
                    <a:pt x="202" y="637"/>
                    <a:pt x="145" y="762"/>
                    <a:pt x="154" y="887"/>
                  </a:cubicBezTo>
                  <a:cubicBezTo>
                    <a:pt x="145" y="974"/>
                    <a:pt x="174" y="1060"/>
                    <a:pt x="212" y="1127"/>
                  </a:cubicBezTo>
                  <a:cubicBezTo>
                    <a:pt x="241" y="1185"/>
                    <a:pt x="279" y="1233"/>
                    <a:pt x="337" y="1272"/>
                  </a:cubicBezTo>
                  <a:cubicBezTo>
                    <a:pt x="433" y="1349"/>
                    <a:pt x="424" y="1502"/>
                    <a:pt x="308" y="1570"/>
                  </a:cubicBezTo>
                  <a:cubicBezTo>
                    <a:pt x="97" y="1695"/>
                    <a:pt x="1" y="1945"/>
                    <a:pt x="77" y="2166"/>
                  </a:cubicBezTo>
                  <a:cubicBezTo>
                    <a:pt x="145" y="2358"/>
                    <a:pt x="318" y="2474"/>
                    <a:pt x="520" y="2483"/>
                  </a:cubicBezTo>
                  <a:lnTo>
                    <a:pt x="1491" y="1935"/>
                  </a:lnTo>
                  <a:cubicBezTo>
                    <a:pt x="1693" y="1820"/>
                    <a:pt x="1789" y="1579"/>
                    <a:pt x="1703" y="1358"/>
                  </a:cubicBezTo>
                  <a:cubicBezTo>
                    <a:pt x="1654" y="1233"/>
                    <a:pt x="1558" y="1127"/>
                    <a:pt x="1433" y="1089"/>
                  </a:cubicBezTo>
                  <a:cubicBezTo>
                    <a:pt x="1385" y="1060"/>
                    <a:pt x="1376" y="993"/>
                    <a:pt x="1424" y="964"/>
                  </a:cubicBezTo>
                  <a:lnTo>
                    <a:pt x="1597" y="868"/>
                  </a:lnTo>
                  <a:cubicBezTo>
                    <a:pt x="1741" y="791"/>
                    <a:pt x="1828" y="637"/>
                    <a:pt x="1837" y="464"/>
                  </a:cubicBezTo>
                  <a:cubicBezTo>
                    <a:pt x="1828" y="387"/>
                    <a:pt x="1808" y="310"/>
                    <a:pt x="1770" y="233"/>
                  </a:cubicBezTo>
                  <a:cubicBezTo>
                    <a:pt x="1685" y="84"/>
                    <a:pt x="1531" y="0"/>
                    <a:pt x="1368" y="0"/>
                  </a:cubicBezTo>
                  <a:close/>
                </a:path>
              </a:pathLst>
            </a:custGeom>
            <a:solidFill>
              <a:srgbClr val="4F64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681;p115"/>
            <p:cNvSpPr/>
            <p:nvPr/>
          </p:nvSpPr>
          <p:spPr>
            <a:xfrm>
              <a:off x="897417" y="3078400"/>
              <a:ext cx="69147" cy="70584"/>
            </a:xfrm>
            <a:custGeom>
              <a:avLst/>
              <a:gdLst/>
              <a:ahLst/>
              <a:cxnLst/>
              <a:rect l="l" t="t" r="r" b="b"/>
              <a:pathLst>
                <a:path w="2646" h="2701" extrusionOk="0">
                  <a:moveTo>
                    <a:pt x="518" y="1"/>
                  </a:moveTo>
                  <a:cubicBezTo>
                    <a:pt x="490" y="1"/>
                    <a:pt x="462" y="3"/>
                    <a:pt x="433" y="8"/>
                  </a:cubicBezTo>
                  <a:cubicBezTo>
                    <a:pt x="155" y="75"/>
                    <a:pt x="1" y="364"/>
                    <a:pt x="97" y="633"/>
                  </a:cubicBezTo>
                  <a:lnTo>
                    <a:pt x="280" y="1104"/>
                  </a:lnTo>
                  <a:lnTo>
                    <a:pt x="385" y="1354"/>
                  </a:lnTo>
                  <a:lnTo>
                    <a:pt x="693" y="2152"/>
                  </a:lnTo>
                  <a:cubicBezTo>
                    <a:pt x="767" y="2342"/>
                    <a:pt x="947" y="2461"/>
                    <a:pt x="1142" y="2461"/>
                  </a:cubicBezTo>
                  <a:cubicBezTo>
                    <a:pt x="1175" y="2461"/>
                    <a:pt x="1208" y="2457"/>
                    <a:pt x="1241" y="2450"/>
                  </a:cubicBezTo>
                  <a:cubicBezTo>
                    <a:pt x="1366" y="2421"/>
                    <a:pt x="1472" y="2335"/>
                    <a:pt x="1539" y="2220"/>
                  </a:cubicBezTo>
                  <a:cubicBezTo>
                    <a:pt x="1552" y="2198"/>
                    <a:pt x="1573" y="2188"/>
                    <a:pt x="1595" y="2188"/>
                  </a:cubicBezTo>
                  <a:cubicBezTo>
                    <a:pt x="1621" y="2188"/>
                    <a:pt x="1648" y="2203"/>
                    <a:pt x="1664" y="2229"/>
                  </a:cubicBezTo>
                  <a:lnTo>
                    <a:pt x="1732" y="2402"/>
                  </a:lnTo>
                  <a:cubicBezTo>
                    <a:pt x="1799" y="2585"/>
                    <a:pt x="1972" y="2700"/>
                    <a:pt x="2164" y="2700"/>
                  </a:cubicBezTo>
                  <a:cubicBezTo>
                    <a:pt x="2222" y="2700"/>
                    <a:pt x="2280" y="2691"/>
                    <a:pt x="2328" y="2672"/>
                  </a:cubicBezTo>
                  <a:cubicBezTo>
                    <a:pt x="2530" y="2595"/>
                    <a:pt x="2645" y="2393"/>
                    <a:pt x="2626" y="2181"/>
                  </a:cubicBezTo>
                  <a:cubicBezTo>
                    <a:pt x="2616" y="2143"/>
                    <a:pt x="2607" y="2104"/>
                    <a:pt x="2597" y="2075"/>
                  </a:cubicBezTo>
                  <a:lnTo>
                    <a:pt x="2193" y="1037"/>
                  </a:lnTo>
                  <a:lnTo>
                    <a:pt x="2001" y="546"/>
                  </a:lnTo>
                  <a:cubicBezTo>
                    <a:pt x="1934" y="364"/>
                    <a:pt x="1761" y="239"/>
                    <a:pt x="1568" y="239"/>
                  </a:cubicBezTo>
                  <a:cubicBezTo>
                    <a:pt x="1405" y="239"/>
                    <a:pt x="1251" y="325"/>
                    <a:pt x="1164" y="469"/>
                  </a:cubicBezTo>
                  <a:cubicBezTo>
                    <a:pt x="1151" y="496"/>
                    <a:pt x="1128" y="508"/>
                    <a:pt x="1104" y="508"/>
                  </a:cubicBezTo>
                  <a:cubicBezTo>
                    <a:pt x="1077" y="508"/>
                    <a:pt x="1050" y="491"/>
                    <a:pt x="1039" y="460"/>
                  </a:cubicBezTo>
                  <a:lnTo>
                    <a:pt x="972" y="306"/>
                  </a:lnTo>
                  <a:cubicBezTo>
                    <a:pt x="896" y="113"/>
                    <a:pt x="711" y="1"/>
                    <a:pt x="518" y="1"/>
                  </a:cubicBezTo>
                  <a:close/>
                </a:path>
              </a:pathLst>
            </a:custGeom>
            <a:solidFill>
              <a:srgbClr val="7A8C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682;p115"/>
            <p:cNvSpPr/>
            <p:nvPr/>
          </p:nvSpPr>
          <p:spPr>
            <a:xfrm>
              <a:off x="904708" y="3094915"/>
              <a:ext cx="61856" cy="54068"/>
            </a:xfrm>
            <a:custGeom>
              <a:avLst/>
              <a:gdLst/>
              <a:ahLst/>
              <a:cxnLst/>
              <a:rect l="l" t="t" r="r" b="b"/>
              <a:pathLst>
                <a:path w="2367" h="2069" extrusionOk="0">
                  <a:moveTo>
                    <a:pt x="479" y="1"/>
                  </a:moveTo>
                  <a:cubicBezTo>
                    <a:pt x="448" y="1"/>
                    <a:pt x="417" y="4"/>
                    <a:pt x="385" y="11"/>
                  </a:cubicBezTo>
                  <a:cubicBezTo>
                    <a:pt x="164" y="59"/>
                    <a:pt x="1" y="251"/>
                    <a:pt x="1" y="472"/>
                  </a:cubicBezTo>
                  <a:lnTo>
                    <a:pt x="106" y="722"/>
                  </a:lnTo>
                  <a:lnTo>
                    <a:pt x="414" y="1520"/>
                  </a:lnTo>
                  <a:cubicBezTo>
                    <a:pt x="488" y="1710"/>
                    <a:pt x="668" y="1829"/>
                    <a:pt x="863" y="1829"/>
                  </a:cubicBezTo>
                  <a:cubicBezTo>
                    <a:pt x="896" y="1829"/>
                    <a:pt x="929" y="1825"/>
                    <a:pt x="962" y="1818"/>
                  </a:cubicBezTo>
                  <a:cubicBezTo>
                    <a:pt x="1087" y="1789"/>
                    <a:pt x="1193" y="1703"/>
                    <a:pt x="1260" y="1588"/>
                  </a:cubicBezTo>
                  <a:cubicBezTo>
                    <a:pt x="1273" y="1566"/>
                    <a:pt x="1294" y="1556"/>
                    <a:pt x="1316" y="1556"/>
                  </a:cubicBezTo>
                  <a:cubicBezTo>
                    <a:pt x="1342" y="1556"/>
                    <a:pt x="1369" y="1571"/>
                    <a:pt x="1385" y="1597"/>
                  </a:cubicBezTo>
                  <a:lnTo>
                    <a:pt x="1453" y="1770"/>
                  </a:lnTo>
                  <a:cubicBezTo>
                    <a:pt x="1520" y="1953"/>
                    <a:pt x="1693" y="2068"/>
                    <a:pt x="1885" y="2068"/>
                  </a:cubicBezTo>
                  <a:cubicBezTo>
                    <a:pt x="1943" y="2068"/>
                    <a:pt x="2001" y="2059"/>
                    <a:pt x="2049" y="2040"/>
                  </a:cubicBezTo>
                  <a:cubicBezTo>
                    <a:pt x="2251" y="1963"/>
                    <a:pt x="2366" y="1761"/>
                    <a:pt x="2347" y="1549"/>
                  </a:cubicBezTo>
                  <a:cubicBezTo>
                    <a:pt x="2337" y="1511"/>
                    <a:pt x="2328" y="1472"/>
                    <a:pt x="2318" y="1443"/>
                  </a:cubicBezTo>
                  <a:lnTo>
                    <a:pt x="1914" y="405"/>
                  </a:lnTo>
                  <a:cubicBezTo>
                    <a:pt x="1818" y="309"/>
                    <a:pt x="1693" y="251"/>
                    <a:pt x="1558" y="251"/>
                  </a:cubicBezTo>
                  <a:cubicBezTo>
                    <a:pt x="1395" y="251"/>
                    <a:pt x="1231" y="347"/>
                    <a:pt x="1145" y="491"/>
                  </a:cubicBezTo>
                  <a:cubicBezTo>
                    <a:pt x="1132" y="518"/>
                    <a:pt x="1106" y="530"/>
                    <a:pt x="1081" y="530"/>
                  </a:cubicBezTo>
                  <a:cubicBezTo>
                    <a:pt x="1051" y="530"/>
                    <a:pt x="1021" y="513"/>
                    <a:pt x="1010" y="482"/>
                  </a:cubicBezTo>
                  <a:lnTo>
                    <a:pt x="943" y="318"/>
                  </a:lnTo>
                  <a:cubicBezTo>
                    <a:pt x="860" y="127"/>
                    <a:pt x="677" y="1"/>
                    <a:pt x="479" y="1"/>
                  </a:cubicBezTo>
                  <a:close/>
                </a:path>
              </a:pathLst>
            </a:custGeom>
            <a:solidFill>
              <a:srgbClr val="7C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683;p115"/>
            <p:cNvSpPr/>
            <p:nvPr/>
          </p:nvSpPr>
          <p:spPr>
            <a:xfrm>
              <a:off x="1107261" y="2891343"/>
              <a:ext cx="125880" cy="143049"/>
            </a:xfrm>
            <a:custGeom>
              <a:avLst/>
              <a:gdLst/>
              <a:ahLst/>
              <a:cxnLst/>
              <a:rect l="l" t="t" r="r" b="b"/>
              <a:pathLst>
                <a:path w="4817" h="5474" extrusionOk="0">
                  <a:moveTo>
                    <a:pt x="4756" y="0"/>
                  </a:moveTo>
                  <a:cubicBezTo>
                    <a:pt x="4751" y="0"/>
                    <a:pt x="4746" y="1"/>
                    <a:pt x="4741" y="2"/>
                  </a:cubicBezTo>
                  <a:cubicBezTo>
                    <a:pt x="3279" y="627"/>
                    <a:pt x="2106" y="1781"/>
                    <a:pt x="1269" y="2829"/>
                  </a:cubicBezTo>
                  <a:cubicBezTo>
                    <a:pt x="1077" y="3079"/>
                    <a:pt x="904" y="3310"/>
                    <a:pt x="741" y="3531"/>
                  </a:cubicBezTo>
                  <a:cubicBezTo>
                    <a:pt x="414" y="4012"/>
                    <a:pt x="164" y="4435"/>
                    <a:pt x="0" y="4714"/>
                  </a:cubicBezTo>
                  <a:cubicBezTo>
                    <a:pt x="164" y="4752"/>
                    <a:pt x="308" y="4829"/>
                    <a:pt x="442" y="4925"/>
                  </a:cubicBezTo>
                  <a:lnTo>
                    <a:pt x="462" y="4945"/>
                  </a:lnTo>
                  <a:lnTo>
                    <a:pt x="510" y="4983"/>
                  </a:lnTo>
                  <a:lnTo>
                    <a:pt x="529" y="5002"/>
                  </a:lnTo>
                  <a:lnTo>
                    <a:pt x="548" y="5012"/>
                  </a:lnTo>
                  <a:lnTo>
                    <a:pt x="587" y="5060"/>
                  </a:lnTo>
                  <a:cubicBezTo>
                    <a:pt x="712" y="5175"/>
                    <a:pt x="818" y="5310"/>
                    <a:pt x="885" y="5473"/>
                  </a:cubicBezTo>
                  <a:cubicBezTo>
                    <a:pt x="1144" y="5272"/>
                    <a:pt x="1519" y="4964"/>
                    <a:pt x="1933" y="4560"/>
                  </a:cubicBezTo>
                  <a:cubicBezTo>
                    <a:pt x="2135" y="4368"/>
                    <a:pt x="2337" y="4156"/>
                    <a:pt x="2548" y="3935"/>
                  </a:cubicBezTo>
                  <a:cubicBezTo>
                    <a:pt x="3462" y="2944"/>
                    <a:pt x="4424" y="1608"/>
                    <a:pt x="4808" y="69"/>
                  </a:cubicBezTo>
                  <a:cubicBezTo>
                    <a:pt x="4817" y="27"/>
                    <a:pt x="4788" y="0"/>
                    <a:pt x="4756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684;p115"/>
            <p:cNvSpPr/>
            <p:nvPr/>
          </p:nvSpPr>
          <p:spPr>
            <a:xfrm>
              <a:off x="1126599" y="2965507"/>
              <a:ext cx="47274" cy="45000"/>
            </a:xfrm>
            <a:custGeom>
              <a:avLst/>
              <a:gdLst/>
              <a:ahLst/>
              <a:cxnLst/>
              <a:rect l="l" t="t" r="r" b="b"/>
              <a:pathLst>
                <a:path w="1809" h="1722" extrusionOk="0">
                  <a:moveTo>
                    <a:pt x="529" y="1"/>
                  </a:moveTo>
                  <a:cubicBezTo>
                    <a:pt x="337" y="241"/>
                    <a:pt x="164" y="472"/>
                    <a:pt x="1" y="703"/>
                  </a:cubicBezTo>
                  <a:lnTo>
                    <a:pt x="1193" y="1722"/>
                  </a:lnTo>
                  <a:cubicBezTo>
                    <a:pt x="1395" y="1530"/>
                    <a:pt x="1597" y="1318"/>
                    <a:pt x="1808" y="1097"/>
                  </a:cubicBezTo>
                  <a:lnTo>
                    <a:pt x="529" y="1"/>
                  </a:lnTo>
                  <a:close/>
                </a:path>
              </a:pathLst>
            </a:custGeom>
            <a:solidFill>
              <a:srgbClr val="B8C2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685;p115"/>
            <p:cNvSpPr/>
            <p:nvPr/>
          </p:nvSpPr>
          <p:spPr>
            <a:xfrm>
              <a:off x="1024578" y="3005411"/>
              <a:ext cx="119635" cy="81507"/>
            </a:xfrm>
            <a:custGeom>
              <a:avLst/>
              <a:gdLst/>
              <a:ahLst/>
              <a:cxnLst/>
              <a:rect l="l" t="t" r="r" b="b"/>
              <a:pathLst>
                <a:path w="4578" h="3119" extrusionOk="0">
                  <a:moveTo>
                    <a:pt x="3126" y="0"/>
                  </a:moveTo>
                  <a:cubicBezTo>
                    <a:pt x="2861" y="0"/>
                    <a:pt x="2597" y="84"/>
                    <a:pt x="2376" y="253"/>
                  </a:cubicBezTo>
                  <a:cubicBezTo>
                    <a:pt x="2193" y="378"/>
                    <a:pt x="2049" y="541"/>
                    <a:pt x="1953" y="743"/>
                  </a:cubicBezTo>
                  <a:cubicBezTo>
                    <a:pt x="1924" y="801"/>
                    <a:pt x="1895" y="858"/>
                    <a:pt x="1876" y="916"/>
                  </a:cubicBezTo>
                  <a:cubicBezTo>
                    <a:pt x="1837" y="1080"/>
                    <a:pt x="1779" y="1233"/>
                    <a:pt x="1703" y="1378"/>
                  </a:cubicBezTo>
                  <a:cubicBezTo>
                    <a:pt x="1578" y="1580"/>
                    <a:pt x="1404" y="1743"/>
                    <a:pt x="1212" y="1858"/>
                  </a:cubicBezTo>
                  <a:cubicBezTo>
                    <a:pt x="1010" y="1974"/>
                    <a:pt x="789" y="2060"/>
                    <a:pt x="568" y="2118"/>
                  </a:cubicBezTo>
                  <a:lnTo>
                    <a:pt x="539" y="2118"/>
                  </a:lnTo>
                  <a:cubicBezTo>
                    <a:pt x="491" y="2128"/>
                    <a:pt x="308" y="2176"/>
                    <a:pt x="145" y="2205"/>
                  </a:cubicBezTo>
                  <a:cubicBezTo>
                    <a:pt x="39" y="2234"/>
                    <a:pt x="0" y="2359"/>
                    <a:pt x="87" y="2435"/>
                  </a:cubicBezTo>
                  <a:cubicBezTo>
                    <a:pt x="646" y="2953"/>
                    <a:pt x="1266" y="3119"/>
                    <a:pt x="1831" y="3119"/>
                  </a:cubicBezTo>
                  <a:cubicBezTo>
                    <a:pt x="2840" y="3119"/>
                    <a:pt x="3674" y="2589"/>
                    <a:pt x="3674" y="2589"/>
                  </a:cubicBezTo>
                  <a:cubicBezTo>
                    <a:pt x="3780" y="2522"/>
                    <a:pt x="3876" y="2445"/>
                    <a:pt x="3962" y="2359"/>
                  </a:cubicBezTo>
                  <a:cubicBezTo>
                    <a:pt x="4472" y="1858"/>
                    <a:pt x="4578" y="1099"/>
                    <a:pt x="4203" y="570"/>
                  </a:cubicBezTo>
                  <a:cubicBezTo>
                    <a:pt x="4145" y="503"/>
                    <a:pt x="4097" y="435"/>
                    <a:pt x="4030" y="378"/>
                  </a:cubicBezTo>
                  <a:lnTo>
                    <a:pt x="3982" y="339"/>
                  </a:lnTo>
                  <a:lnTo>
                    <a:pt x="3962" y="320"/>
                  </a:lnTo>
                  <a:lnTo>
                    <a:pt x="3943" y="301"/>
                  </a:lnTo>
                  <a:lnTo>
                    <a:pt x="3895" y="262"/>
                  </a:lnTo>
                  <a:lnTo>
                    <a:pt x="3876" y="253"/>
                  </a:lnTo>
                  <a:cubicBezTo>
                    <a:pt x="3655" y="84"/>
                    <a:pt x="3390" y="0"/>
                    <a:pt x="3126" y="0"/>
                  </a:cubicBezTo>
                  <a:close/>
                </a:path>
              </a:pathLst>
            </a:custGeom>
            <a:solidFill>
              <a:srgbClr val="BCCA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686;p115"/>
            <p:cNvSpPr/>
            <p:nvPr/>
          </p:nvSpPr>
          <p:spPr>
            <a:xfrm>
              <a:off x="1039395" y="3005150"/>
              <a:ext cx="95018" cy="60863"/>
            </a:xfrm>
            <a:custGeom>
              <a:avLst/>
              <a:gdLst/>
              <a:ahLst/>
              <a:cxnLst/>
              <a:rect l="l" t="t" r="r" b="b"/>
              <a:pathLst>
                <a:path w="3636" h="2329" extrusionOk="0">
                  <a:moveTo>
                    <a:pt x="2554" y="1"/>
                  </a:moveTo>
                  <a:cubicBezTo>
                    <a:pt x="2289" y="1"/>
                    <a:pt x="2025" y="85"/>
                    <a:pt x="1799" y="253"/>
                  </a:cubicBezTo>
                  <a:cubicBezTo>
                    <a:pt x="1626" y="378"/>
                    <a:pt x="1472" y="551"/>
                    <a:pt x="1376" y="743"/>
                  </a:cubicBezTo>
                  <a:cubicBezTo>
                    <a:pt x="1347" y="801"/>
                    <a:pt x="1328" y="859"/>
                    <a:pt x="1309" y="926"/>
                  </a:cubicBezTo>
                  <a:cubicBezTo>
                    <a:pt x="1261" y="1080"/>
                    <a:pt x="1203" y="1234"/>
                    <a:pt x="1126" y="1388"/>
                  </a:cubicBezTo>
                  <a:cubicBezTo>
                    <a:pt x="1011" y="1580"/>
                    <a:pt x="837" y="1743"/>
                    <a:pt x="635" y="1868"/>
                  </a:cubicBezTo>
                  <a:cubicBezTo>
                    <a:pt x="434" y="1984"/>
                    <a:pt x="222" y="2070"/>
                    <a:pt x="1" y="2119"/>
                  </a:cubicBezTo>
                  <a:cubicBezTo>
                    <a:pt x="349" y="2271"/>
                    <a:pt x="702" y="2329"/>
                    <a:pt x="1035" y="2329"/>
                  </a:cubicBezTo>
                  <a:cubicBezTo>
                    <a:pt x="2044" y="2329"/>
                    <a:pt x="2876" y="1801"/>
                    <a:pt x="2876" y="1801"/>
                  </a:cubicBezTo>
                  <a:cubicBezTo>
                    <a:pt x="2982" y="1734"/>
                    <a:pt x="3078" y="1657"/>
                    <a:pt x="3165" y="1570"/>
                  </a:cubicBezTo>
                  <a:cubicBezTo>
                    <a:pt x="3443" y="1301"/>
                    <a:pt x="3607" y="945"/>
                    <a:pt x="3636" y="570"/>
                  </a:cubicBezTo>
                  <a:cubicBezTo>
                    <a:pt x="3578" y="503"/>
                    <a:pt x="3520" y="436"/>
                    <a:pt x="3463" y="378"/>
                  </a:cubicBezTo>
                  <a:lnTo>
                    <a:pt x="3415" y="340"/>
                  </a:lnTo>
                  <a:lnTo>
                    <a:pt x="3395" y="320"/>
                  </a:lnTo>
                  <a:lnTo>
                    <a:pt x="3376" y="311"/>
                  </a:lnTo>
                  <a:lnTo>
                    <a:pt x="3328" y="272"/>
                  </a:lnTo>
                  <a:lnTo>
                    <a:pt x="3309" y="253"/>
                  </a:lnTo>
                  <a:cubicBezTo>
                    <a:pt x="3083" y="85"/>
                    <a:pt x="2818" y="1"/>
                    <a:pt x="2554" y="1"/>
                  </a:cubicBezTo>
                  <a:close/>
                </a:path>
              </a:pathLst>
            </a:custGeom>
            <a:solidFill>
              <a:srgbClr val="CAD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/>
          <p:nvPr/>
        </p:nvSpPr>
        <p:spPr>
          <a:xfrm>
            <a:off x="5868144" y="-96925"/>
            <a:ext cx="1921416" cy="2217180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6" name="Google Shape;28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24529">
            <a:off x="6714581" y="644930"/>
            <a:ext cx="321100" cy="34094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1"/>
          <p:cNvSpPr txBox="1">
            <a:spLocks noGrp="1"/>
          </p:cNvSpPr>
          <p:nvPr>
            <p:ph type="title"/>
          </p:nvPr>
        </p:nvSpPr>
        <p:spPr>
          <a:xfrm>
            <a:off x="4488219" y="2283718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</a:rPr>
              <a:t>準備工作</a:t>
            </a:r>
            <a:endParaRPr dirty="0">
              <a:solidFill>
                <a:schemeClr val="lt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88" name="Google Shape;288;p41"/>
          <p:cNvSpPr txBox="1">
            <a:spLocks noGrp="1"/>
          </p:cNvSpPr>
          <p:nvPr>
            <p:ph type="title" idx="2"/>
          </p:nvPr>
        </p:nvSpPr>
        <p:spPr>
          <a:xfrm>
            <a:off x="6130457" y="1072850"/>
            <a:ext cx="1396800" cy="841800"/>
          </a:xfrm>
          <a:prstGeom prst="rect">
            <a:avLst/>
          </a:prstGeom>
        </p:spPr>
        <p:txBody>
          <a:bodyPr spcFirstLastPara="1" wrap="square" lIns="0" tIns="91425" rIns="18287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02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6012160" y="3147814"/>
            <a:ext cx="2591400" cy="713400"/>
          </a:xfrm>
        </p:spPr>
        <p:txBody>
          <a:bodyPr/>
          <a:lstStyle/>
          <a:p>
            <a:r>
              <a:rPr lang="zh-TW" altLang="en-US" sz="1800" dirty="0" smtClean="0"/>
              <a:t>開始囉</a:t>
            </a:r>
            <a:r>
              <a:rPr lang="en-US" altLang="zh-TW" sz="1800" dirty="0" smtClean="0"/>
              <a:t>~~</a:t>
            </a:r>
            <a:r>
              <a:rPr lang="zh-TW" altLang="en-US" sz="1800" dirty="0" smtClean="0"/>
              <a:t>動工</a:t>
            </a:r>
            <a:endParaRPr lang="zh-TW" altLang="en-US" sz="1800" dirty="0"/>
          </a:p>
        </p:txBody>
      </p:sp>
      <p:pic>
        <p:nvPicPr>
          <p:cNvPr id="9" name="Google Shape;747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63307" y="425742"/>
            <a:ext cx="2742799" cy="38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27784" y="3199506"/>
            <a:ext cx="2030524" cy="194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03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0" y="1246641"/>
            <a:ext cx="2425499" cy="373045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49"/>
          <p:cNvSpPr/>
          <p:nvPr/>
        </p:nvSpPr>
        <p:spPr>
          <a:xfrm>
            <a:off x="2296800" y="1675450"/>
            <a:ext cx="199701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49"/>
          <p:cNvSpPr txBox="1">
            <a:spLocks noGrp="1"/>
          </p:cNvSpPr>
          <p:nvPr>
            <p:ph type="subTitle" idx="4294967295"/>
          </p:nvPr>
        </p:nvSpPr>
        <p:spPr>
          <a:xfrm>
            <a:off x="2372051" y="1830800"/>
            <a:ext cx="18654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3000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設計</a:t>
            </a:r>
            <a:endParaRPr sz="3000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</p:txBody>
      </p:sp>
      <p:sp>
        <p:nvSpPr>
          <p:cNvPr id="440" name="Google Shape;440;p49"/>
          <p:cNvSpPr txBox="1">
            <a:spLocks noGrp="1"/>
          </p:cNvSpPr>
          <p:nvPr>
            <p:ph type="subTitle" idx="4294967295"/>
          </p:nvPr>
        </p:nvSpPr>
        <p:spPr>
          <a:xfrm>
            <a:off x="4499992" y="1875721"/>
            <a:ext cx="2425500" cy="4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30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設計圖</a:t>
            </a:r>
            <a:endParaRPr sz="3000" dirty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</p:txBody>
      </p:sp>
      <p:sp>
        <p:nvSpPr>
          <p:cNvPr id="443" name="Google Shape;443;p49"/>
          <p:cNvSpPr/>
          <p:nvPr/>
        </p:nvSpPr>
        <p:spPr>
          <a:xfrm>
            <a:off x="2697675" y="2779093"/>
            <a:ext cx="199701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49"/>
          <p:cNvSpPr txBox="1">
            <a:spLocks noGrp="1"/>
          </p:cNvSpPr>
          <p:nvPr>
            <p:ph type="subTitle" idx="4294967295"/>
          </p:nvPr>
        </p:nvSpPr>
        <p:spPr>
          <a:xfrm>
            <a:off x="2772926" y="2934443"/>
            <a:ext cx="18654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200"/>
              </a:spcAft>
              <a:buSzPts val="1100"/>
              <a:buNone/>
            </a:pPr>
            <a:r>
              <a:rPr lang="zh-TW" altLang="en-US" sz="3000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丈量</a:t>
            </a:r>
            <a:endParaRPr lang="zh-TW" altLang="en-US" sz="3000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</p:txBody>
      </p:sp>
      <p:sp>
        <p:nvSpPr>
          <p:cNvPr id="445" name="Google Shape;445;p49"/>
          <p:cNvSpPr txBox="1">
            <a:spLocks noGrp="1"/>
          </p:cNvSpPr>
          <p:nvPr>
            <p:ph type="subTitle" idx="4294967295"/>
          </p:nvPr>
        </p:nvSpPr>
        <p:spPr>
          <a:xfrm>
            <a:off x="5004048" y="2947446"/>
            <a:ext cx="2425500" cy="4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30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量身定做</a:t>
            </a:r>
            <a:endParaRPr sz="3000" dirty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</p:txBody>
      </p:sp>
      <p:sp>
        <p:nvSpPr>
          <p:cNvPr id="447" name="Google Shape;447;p49"/>
          <p:cNvSpPr/>
          <p:nvPr/>
        </p:nvSpPr>
        <p:spPr>
          <a:xfrm>
            <a:off x="3160900" y="3882736"/>
            <a:ext cx="1997010" cy="612471"/>
          </a:xfrm>
          <a:custGeom>
            <a:avLst/>
            <a:gdLst/>
            <a:ahLst/>
            <a:cxnLst/>
            <a:rect l="l" t="t" r="r" b="b"/>
            <a:pathLst>
              <a:path w="42018" h="6868" extrusionOk="0">
                <a:moveTo>
                  <a:pt x="9776" y="364"/>
                </a:moveTo>
                <a:cubicBezTo>
                  <a:pt x="9785" y="365"/>
                  <a:pt x="9795" y="367"/>
                  <a:pt x="9811" y="376"/>
                </a:cubicBezTo>
                <a:cubicBezTo>
                  <a:pt x="9811" y="387"/>
                  <a:pt x="9788" y="387"/>
                  <a:pt x="9788" y="387"/>
                </a:cubicBezTo>
                <a:cubicBezTo>
                  <a:pt x="9788" y="376"/>
                  <a:pt x="9776" y="376"/>
                  <a:pt x="9776" y="364"/>
                </a:cubicBezTo>
                <a:close/>
                <a:moveTo>
                  <a:pt x="3703" y="459"/>
                </a:moveTo>
                <a:cubicBezTo>
                  <a:pt x="3703" y="483"/>
                  <a:pt x="3692" y="483"/>
                  <a:pt x="3692" y="483"/>
                </a:cubicBezTo>
                <a:cubicBezTo>
                  <a:pt x="3692" y="483"/>
                  <a:pt x="3692" y="459"/>
                  <a:pt x="3680" y="459"/>
                </a:cubicBezTo>
                <a:close/>
                <a:moveTo>
                  <a:pt x="12276" y="637"/>
                </a:moveTo>
                <a:cubicBezTo>
                  <a:pt x="12264" y="661"/>
                  <a:pt x="12264" y="673"/>
                  <a:pt x="12264" y="673"/>
                </a:cubicBezTo>
                <a:cubicBezTo>
                  <a:pt x="12264" y="661"/>
                  <a:pt x="12264" y="637"/>
                  <a:pt x="12276" y="637"/>
                </a:cubicBezTo>
                <a:close/>
                <a:moveTo>
                  <a:pt x="13026" y="816"/>
                </a:moveTo>
                <a:lnTo>
                  <a:pt x="13038" y="840"/>
                </a:lnTo>
                <a:cubicBezTo>
                  <a:pt x="13026" y="840"/>
                  <a:pt x="13026" y="840"/>
                  <a:pt x="13026" y="816"/>
                </a:cubicBezTo>
                <a:close/>
                <a:moveTo>
                  <a:pt x="27683" y="899"/>
                </a:moveTo>
                <a:cubicBezTo>
                  <a:pt x="27683" y="923"/>
                  <a:pt x="27671" y="923"/>
                  <a:pt x="27659" y="935"/>
                </a:cubicBezTo>
                <a:cubicBezTo>
                  <a:pt x="27659" y="923"/>
                  <a:pt x="27671" y="911"/>
                  <a:pt x="27683" y="899"/>
                </a:cubicBezTo>
                <a:close/>
                <a:moveTo>
                  <a:pt x="751" y="1209"/>
                </a:moveTo>
                <a:lnTo>
                  <a:pt x="751" y="1280"/>
                </a:lnTo>
                <a:cubicBezTo>
                  <a:pt x="727" y="1257"/>
                  <a:pt x="727" y="1233"/>
                  <a:pt x="751" y="1209"/>
                </a:cubicBezTo>
                <a:close/>
                <a:moveTo>
                  <a:pt x="11142" y="1408"/>
                </a:moveTo>
                <a:cubicBezTo>
                  <a:pt x="11149" y="1410"/>
                  <a:pt x="11158" y="1411"/>
                  <a:pt x="11169" y="1411"/>
                </a:cubicBezTo>
                <a:lnTo>
                  <a:pt x="11145" y="1411"/>
                </a:lnTo>
                <a:cubicBezTo>
                  <a:pt x="11144" y="1410"/>
                  <a:pt x="11143" y="1409"/>
                  <a:pt x="11142" y="1408"/>
                </a:cubicBezTo>
                <a:close/>
                <a:moveTo>
                  <a:pt x="30650" y="1442"/>
                </a:moveTo>
                <a:cubicBezTo>
                  <a:pt x="30653" y="1442"/>
                  <a:pt x="30655" y="1443"/>
                  <a:pt x="30659" y="1447"/>
                </a:cubicBezTo>
                <a:lnTo>
                  <a:pt x="30623" y="1447"/>
                </a:lnTo>
                <a:cubicBezTo>
                  <a:pt x="30639" y="1447"/>
                  <a:pt x="30645" y="1442"/>
                  <a:pt x="30650" y="1442"/>
                </a:cubicBezTo>
                <a:close/>
                <a:moveTo>
                  <a:pt x="29457" y="1519"/>
                </a:moveTo>
                <a:lnTo>
                  <a:pt x="29445" y="1530"/>
                </a:lnTo>
                <a:cubicBezTo>
                  <a:pt x="29445" y="1519"/>
                  <a:pt x="29457" y="1519"/>
                  <a:pt x="29457" y="1519"/>
                </a:cubicBezTo>
                <a:close/>
                <a:moveTo>
                  <a:pt x="21658" y="1685"/>
                </a:moveTo>
                <a:lnTo>
                  <a:pt x="21658" y="1685"/>
                </a:lnTo>
                <a:cubicBezTo>
                  <a:pt x="21634" y="1697"/>
                  <a:pt x="21634" y="1709"/>
                  <a:pt x="21622" y="1709"/>
                </a:cubicBezTo>
                <a:cubicBezTo>
                  <a:pt x="21622" y="1697"/>
                  <a:pt x="21634" y="1697"/>
                  <a:pt x="21658" y="1685"/>
                </a:cubicBezTo>
                <a:close/>
                <a:moveTo>
                  <a:pt x="25135" y="2114"/>
                </a:moveTo>
                <a:cubicBezTo>
                  <a:pt x="25151" y="2114"/>
                  <a:pt x="25156" y="2119"/>
                  <a:pt x="25151" y="2119"/>
                </a:cubicBezTo>
                <a:cubicBezTo>
                  <a:pt x="25148" y="2119"/>
                  <a:pt x="25143" y="2118"/>
                  <a:pt x="25135" y="2114"/>
                </a:cubicBezTo>
                <a:close/>
                <a:moveTo>
                  <a:pt x="36323" y="2139"/>
                </a:moveTo>
                <a:cubicBezTo>
                  <a:pt x="36325" y="2139"/>
                  <a:pt x="36323" y="2150"/>
                  <a:pt x="36315" y="2150"/>
                </a:cubicBezTo>
                <a:cubicBezTo>
                  <a:pt x="36319" y="2142"/>
                  <a:pt x="36321" y="2139"/>
                  <a:pt x="36323" y="2139"/>
                </a:cubicBezTo>
                <a:close/>
                <a:moveTo>
                  <a:pt x="31258" y="2347"/>
                </a:moveTo>
                <a:cubicBezTo>
                  <a:pt x="31260" y="2347"/>
                  <a:pt x="31262" y="2348"/>
                  <a:pt x="31266" y="2352"/>
                </a:cubicBezTo>
                <a:cubicBezTo>
                  <a:pt x="31258" y="2352"/>
                  <a:pt x="31256" y="2347"/>
                  <a:pt x="31258" y="2347"/>
                </a:cubicBezTo>
                <a:close/>
                <a:moveTo>
                  <a:pt x="31262" y="2343"/>
                </a:moveTo>
                <a:cubicBezTo>
                  <a:pt x="31263" y="2343"/>
                  <a:pt x="31266" y="2346"/>
                  <a:pt x="31266" y="2352"/>
                </a:cubicBezTo>
                <a:cubicBezTo>
                  <a:pt x="31260" y="2346"/>
                  <a:pt x="31260" y="2343"/>
                  <a:pt x="31262" y="2343"/>
                </a:cubicBezTo>
                <a:close/>
                <a:moveTo>
                  <a:pt x="21610" y="2364"/>
                </a:moveTo>
                <a:cubicBezTo>
                  <a:pt x="21610" y="2388"/>
                  <a:pt x="21610" y="2388"/>
                  <a:pt x="21599" y="2400"/>
                </a:cubicBezTo>
                <a:cubicBezTo>
                  <a:pt x="21610" y="2388"/>
                  <a:pt x="21610" y="2364"/>
                  <a:pt x="21610" y="2364"/>
                </a:cubicBezTo>
                <a:close/>
                <a:moveTo>
                  <a:pt x="29695" y="2388"/>
                </a:moveTo>
                <a:lnTo>
                  <a:pt x="29695" y="2388"/>
                </a:lnTo>
                <a:cubicBezTo>
                  <a:pt x="29707" y="2400"/>
                  <a:pt x="29695" y="2412"/>
                  <a:pt x="29671" y="2423"/>
                </a:cubicBezTo>
                <a:cubicBezTo>
                  <a:pt x="29671" y="2412"/>
                  <a:pt x="29695" y="2400"/>
                  <a:pt x="29695" y="2388"/>
                </a:cubicBezTo>
                <a:close/>
                <a:moveTo>
                  <a:pt x="30516" y="2412"/>
                </a:moveTo>
                <a:lnTo>
                  <a:pt x="30492" y="2423"/>
                </a:lnTo>
                <a:cubicBezTo>
                  <a:pt x="30492" y="2412"/>
                  <a:pt x="30516" y="2412"/>
                  <a:pt x="30516" y="2412"/>
                </a:cubicBezTo>
                <a:close/>
                <a:moveTo>
                  <a:pt x="274" y="2578"/>
                </a:moveTo>
                <a:cubicBezTo>
                  <a:pt x="286" y="2578"/>
                  <a:pt x="286" y="2590"/>
                  <a:pt x="286" y="2590"/>
                </a:cubicBezTo>
                <a:lnTo>
                  <a:pt x="274" y="2578"/>
                </a:lnTo>
                <a:close/>
                <a:moveTo>
                  <a:pt x="13586" y="2566"/>
                </a:moveTo>
                <a:cubicBezTo>
                  <a:pt x="13574" y="2578"/>
                  <a:pt x="13574" y="2578"/>
                  <a:pt x="13574" y="2590"/>
                </a:cubicBezTo>
                <a:lnTo>
                  <a:pt x="13574" y="2566"/>
                </a:lnTo>
                <a:close/>
                <a:moveTo>
                  <a:pt x="9621" y="2804"/>
                </a:moveTo>
                <a:cubicBezTo>
                  <a:pt x="9621" y="2816"/>
                  <a:pt x="9621" y="2828"/>
                  <a:pt x="9585" y="2840"/>
                </a:cubicBezTo>
                <a:cubicBezTo>
                  <a:pt x="9597" y="2828"/>
                  <a:pt x="9621" y="2816"/>
                  <a:pt x="9621" y="2804"/>
                </a:cubicBezTo>
                <a:close/>
                <a:moveTo>
                  <a:pt x="29064" y="2876"/>
                </a:moveTo>
                <a:cubicBezTo>
                  <a:pt x="29052" y="2888"/>
                  <a:pt x="29040" y="2888"/>
                  <a:pt x="29004" y="2888"/>
                </a:cubicBezTo>
                <a:lnTo>
                  <a:pt x="29004" y="2876"/>
                </a:lnTo>
                <a:close/>
                <a:moveTo>
                  <a:pt x="2691" y="3066"/>
                </a:moveTo>
                <a:cubicBezTo>
                  <a:pt x="2713" y="3066"/>
                  <a:pt x="2715" y="3076"/>
                  <a:pt x="2724" y="3078"/>
                </a:cubicBezTo>
                <a:lnTo>
                  <a:pt x="2724" y="3078"/>
                </a:lnTo>
                <a:cubicBezTo>
                  <a:pt x="2719" y="3077"/>
                  <a:pt x="2708" y="3075"/>
                  <a:pt x="2691" y="3066"/>
                </a:cubicBezTo>
                <a:close/>
                <a:moveTo>
                  <a:pt x="346" y="3102"/>
                </a:moveTo>
                <a:lnTo>
                  <a:pt x="346" y="3126"/>
                </a:lnTo>
                <a:cubicBezTo>
                  <a:pt x="346" y="3114"/>
                  <a:pt x="334" y="3114"/>
                  <a:pt x="346" y="3102"/>
                </a:cubicBezTo>
                <a:close/>
                <a:moveTo>
                  <a:pt x="7621" y="3138"/>
                </a:moveTo>
                <a:lnTo>
                  <a:pt x="7621" y="3173"/>
                </a:lnTo>
                <a:lnTo>
                  <a:pt x="7609" y="3173"/>
                </a:lnTo>
                <a:cubicBezTo>
                  <a:pt x="7609" y="3162"/>
                  <a:pt x="7621" y="3138"/>
                  <a:pt x="7621" y="3138"/>
                </a:cubicBezTo>
                <a:close/>
                <a:moveTo>
                  <a:pt x="33112" y="3281"/>
                </a:moveTo>
                <a:cubicBezTo>
                  <a:pt x="33136" y="3293"/>
                  <a:pt x="33136" y="3304"/>
                  <a:pt x="33112" y="3304"/>
                </a:cubicBezTo>
                <a:lnTo>
                  <a:pt x="33112" y="3281"/>
                </a:lnTo>
                <a:close/>
                <a:moveTo>
                  <a:pt x="10038" y="3376"/>
                </a:moveTo>
                <a:lnTo>
                  <a:pt x="10038" y="3412"/>
                </a:lnTo>
                <a:lnTo>
                  <a:pt x="10014" y="3388"/>
                </a:lnTo>
                <a:lnTo>
                  <a:pt x="10038" y="3376"/>
                </a:lnTo>
                <a:close/>
                <a:moveTo>
                  <a:pt x="24468" y="3412"/>
                </a:moveTo>
                <a:lnTo>
                  <a:pt x="24468" y="3424"/>
                </a:lnTo>
                <a:cubicBezTo>
                  <a:pt x="24468" y="3424"/>
                  <a:pt x="24456" y="3424"/>
                  <a:pt x="24456" y="3412"/>
                </a:cubicBezTo>
                <a:close/>
                <a:moveTo>
                  <a:pt x="28349" y="3424"/>
                </a:moveTo>
                <a:lnTo>
                  <a:pt x="28349" y="3435"/>
                </a:lnTo>
                <a:cubicBezTo>
                  <a:pt x="28337" y="3435"/>
                  <a:pt x="28349" y="3435"/>
                  <a:pt x="28349" y="3424"/>
                </a:cubicBezTo>
                <a:close/>
                <a:moveTo>
                  <a:pt x="35493" y="3709"/>
                </a:moveTo>
                <a:cubicBezTo>
                  <a:pt x="35501" y="3709"/>
                  <a:pt x="35507" y="3711"/>
                  <a:pt x="35510" y="3713"/>
                </a:cubicBezTo>
                <a:lnTo>
                  <a:pt x="35510" y="3713"/>
                </a:lnTo>
                <a:cubicBezTo>
                  <a:pt x="35503" y="3709"/>
                  <a:pt x="35493" y="3709"/>
                  <a:pt x="35493" y="3709"/>
                </a:cubicBezTo>
                <a:close/>
                <a:moveTo>
                  <a:pt x="40934" y="3769"/>
                </a:moveTo>
                <a:lnTo>
                  <a:pt x="40946" y="3781"/>
                </a:lnTo>
                <a:cubicBezTo>
                  <a:pt x="40934" y="3781"/>
                  <a:pt x="40934" y="3769"/>
                  <a:pt x="40934" y="3769"/>
                </a:cubicBezTo>
                <a:close/>
                <a:moveTo>
                  <a:pt x="2251" y="3935"/>
                </a:moveTo>
                <a:cubicBezTo>
                  <a:pt x="2263" y="3935"/>
                  <a:pt x="2263" y="3935"/>
                  <a:pt x="2263" y="3947"/>
                </a:cubicBezTo>
                <a:lnTo>
                  <a:pt x="2239" y="3947"/>
                </a:lnTo>
                <a:lnTo>
                  <a:pt x="2251" y="3935"/>
                </a:lnTo>
                <a:close/>
                <a:moveTo>
                  <a:pt x="40220" y="3995"/>
                </a:moveTo>
                <a:lnTo>
                  <a:pt x="40184" y="4019"/>
                </a:lnTo>
                <a:cubicBezTo>
                  <a:pt x="40184" y="4007"/>
                  <a:pt x="40196" y="3995"/>
                  <a:pt x="40220" y="3995"/>
                </a:cubicBezTo>
                <a:close/>
                <a:moveTo>
                  <a:pt x="6094" y="4617"/>
                </a:moveTo>
                <a:cubicBezTo>
                  <a:pt x="6097" y="4617"/>
                  <a:pt x="6097" y="4620"/>
                  <a:pt x="6085" y="4626"/>
                </a:cubicBezTo>
                <a:cubicBezTo>
                  <a:pt x="6085" y="4620"/>
                  <a:pt x="6091" y="4617"/>
                  <a:pt x="6094" y="4617"/>
                </a:cubicBezTo>
                <a:close/>
                <a:moveTo>
                  <a:pt x="5811" y="4709"/>
                </a:moveTo>
                <a:lnTo>
                  <a:pt x="5811" y="4721"/>
                </a:lnTo>
                <a:lnTo>
                  <a:pt x="5787" y="4709"/>
                </a:lnTo>
                <a:close/>
                <a:moveTo>
                  <a:pt x="36946" y="4840"/>
                </a:moveTo>
                <a:lnTo>
                  <a:pt x="36946" y="4852"/>
                </a:lnTo>
                <a:cubicBezTo>
                  <a:pt x="36946" y="4852"/>
                  <a:pt x="36922" y="4840"/>
                  <a:pt x="36946" y="4840"/>
                </a:cubicBezTo>
                <a:close/>
                <a:moveTo>
                  <a:pt x="27040" y="5376"/>
                </a:moveTo>
                <a:lnTo>
                  <a:pt x="27040" y="5388"/>
                </a:lnTo>
                <a:cubicBezTo>
                  <a:pt x="27034" y="5388"/>
                  <a:pt x="27030" y="5388"/>
                  <a:pt x="27027" y="5388"/>
                </a:cubicBezTo>
                <a:lnTo>
                  <a:pt x="27027" y="5388"/>
                </a:lnTo>
                <a:cubicBezTo>
                  <a:pt x="27031" y="5385"/>
                  <a:pt x="27035" y="5380"/>
                  <a:pt x="27040" y="5376"/>
                </a:cubicBezTo>
                <a:close/>
                <a:moveTo>
                  <a:pt x="36565" y="5436"/>
                </a:moveTo>
                <a:cubicBezTo>
                  <a:pt x="36565" y="5448"/>
                  <a:pt x="36553" y="5448"/>
                  <a:pt x="36553" y="5448"/>
                </a:cubicBezTo>
                <a:lnTo>
                  <a:pt x="36565" y="5436"/>
                </a:lnTo>
                <a:close/>
                <a:moveTo>
                  <a:pt x="8343" y="5841"/>
                </a:moveTo>
                <a:cubicBezTo>
                  <a:pt x="8335" y="5843"/>
                  <a:pt x="8333" y="5852"/>
                  <a:pt x="8323" y="5852"/>
                </a:cubicBezTo>
                <a:cubicBezTo>
                  <a:pt x="8331" y="5845"/>
                  <a:pt x="8338" y="5842"/>
                  <a:pt x="8343" y="5841"/>
                </a:cubicBezTo>
                <a:close/>
                <a:moveTo>
                  <a:pt x="20947" y="5949"/>
                </a:moveTo>
                <a:cubicBezTo>
                  <a:pt x="20949" y="5949"/>
                  <a:pt x="20952" y="5952"/>
                  <a:pt x="20956" y="5960"/>
                </a:cubicBezTo>
                <a:lnTo>
                  <a:pt x="20944" y="5960"/>
                </a:lnTo>
                <a:cubicBezTo>
                  <a:pt x="20944" y="5960"/>
                  <a:pt x="20944" y="5949"/>
                  <a:pt x="20947" y="5949"/>
                </a:cubicBezTo>
                <a:close/>
                <a:moveTo>
                  <a:pt x="7835" y="5983"/>
                </a:moveTo>
                <a:cubicBezTo>
                  <a:pt x="7847" y="5983"/>
                  <a:pt x="7859" y="5983"/>
                  <a:pt x="7894" y="5995"/>
                </a:cubicBezTo>
                <a:cubicBezTo>
                  <a:pt x="7859" y="5995"/>
                  <a:pt x="7847" y="5983"/>
                  <a:pt x="7835" y="5983"/>
                </a:cubicBezTo>
                <a:close/>
                <a:moveTo>
                  <a:pt x="25825" y="6114"/>
                </a:moveTo>
                <a:lnTo>
                  <a:pt x="25825" y="6138"/>
                </a:lnTo>
                <a:lnTo>
                  <a:pt x="25801" y="6114"/>
                </a:lnTo>
                <a:close/>
                <a:moveTo>
                  <a:pt x="12431" y="6198"/>
                </a:moveTo>
                <a:cubicBezTo>
                  <a:pt x="12431" y="6210"/>
                  <a:pt x="12443" y="6210"/>
                  <a:pt x="12443" y="6221"/>
                </a:cubicBezTo>
                <a:lnTo>
                  <a:pt x="12419" y="6221"/>
                </a:lnTo>
                <a:cubicBezTo>
                  <a:pt x="12419" y="6210"/>
                  <a:pt x="12431" y="6210"/>
                  <a:pt x="12431" y="6198"/>
                </a:cubicBezTo>
                <a:close/>
                <a:moveTo>
                  <a:pt x="36286" y="0"/>
                </a:moveTo>
                <a:cubicBezTo>
                  <a:pt x="36166" y="0"/>
                  <a:pt x="36049" y="21"/>
                  <a:pt x="35946" y="66"/>
                </a:cubicBezTo>
                <a:cubicBezTo>
                  <a:pt x="35892" y="83"/>
                  <a:pt x="35845" y="88"/>
                  <a:pt x="35801" y="88"/>
                </a:cubicBezTo>
                <a:cubicBezTo>
                  <a:pt x="35733" y="88"/>
                  <a:pt x="35672" y="76"/>
                  <a:pt x="35601" y="76"/>
                </a:cubicBezTo>
                <a:cubicBezTo>
                  <a:pt x="35586" y="76"/>
                  <a:pt x="35570" y="76"/>
                  <a:pt x="35553" y="78"/>
                </a:cubicBezTo>
                <a:cubicBezTo>
                  <a:pt x="35481" y="90"/>
                  <a:pt x="35413" y="93"/>
                  <a:pt x="35343" y="93"/>
                </a:cubicBezTo>
                <a:cubicBezTo>
                  <a:pt x="35273" y="93"/>
                  <a:pt x="35201" y="90"/>
                  <a:pt x="35124" y="90"/>
                </a:cubicBezTo>
                <a:cubicBezTo>
                  <a:pt x="34908" y="82"/>
                  <a:pt x="34686" y="31"/>
                  <a:pt x="34466" y="31"/>
                </a:cubicBezTo>
                <a:cubicBezTo>
                  <a:pt x="34359" y="31"/>
                  <a:pt x="34253" y="43"/>
                  <a:pt x="34148" y="78"/>
                </a:cubicBezTo>
                <a:cubicBezTo>
                  <a:pt x="33934" y="61"/>
                  <a:pt x="33719" y="39"/>
                  <a:pt x="33505" y="39"/>
                </a:cubicBezTo>
                <a:cubicBezTo>
                  <a:pt x="33266" y="39"/>
                  <a:pt x="33029" y="67"/>
                  <a:pt x="32802" y="161"/>
                </a:cubicBezTo>
                <a:cubicBezTo>
                  <a:pt x="32625" y="119"/>
                  <a:pt x="32450" y="101"/>
                  <a:pt x="32274" y="101"/>
                </a:cubicBezTo>
                <a:cubicBezTo>
                  <a:pt x="32048" y="101"/>
                  <a:pt x="31822" y="132"/>
                  <a:pt x="31588" y="185"/>
                </a:cubicBezTo>
                <a:cubicBezTo>
                  <a:pt x="31366" y="172"/>
                  <a:pt x="31144" y="162"/>
                  <a:pt x="30922" y="162"/>
                </a:cubicBezTo>
                <a:cubicBezTo>
                  <a:pt x="30739" y="162"/>
                  <a:pt x="30556" y="169"/>
                  <a:pt x="30373" y="185"/>
                </a:cubicBezTo>
                <a:lnTo>
                  <a:pt x="30159" y="185"/>
                </a:lnTo>
                <a:cubicBezTo>
                  <a:pt x="30099" y="162"/>
                  <a:pt x="30037" y="153"/>
                  <a:pt x="29976" y="153"/>
                </a:cubicBezTo>
                <a:cubicBezTo>
                  <a:pt x="29879" y="153"/>
                  <a:pt x="29782" y="175"/>
                  <a:pt x="29695" y="197"/>
                </a:cubicBezTo>
                <a:cubicBezTo>
                  <a:pt x="29636" y="177"/>
                  <a:pt x="29584" y="168"/>
                  <a:pt x="29531" y="168"/>
                </a:cubicBezTo>
                <a:cubicBezTo>
                  <a:pt x="29489" y="168"/>
                  <a:pt x="29445" y="174"/>
                  <a:pt x="29397" y="185"/>
                </a:cubicBezTo>
                <a:cubicBezTo>
                  <a:pt x="29355" y="143"/>
                  <a:pt x="29306" y="136"/>
                  <a:pt x="29251" y="136"/>
                </a:cubicBezTo>
                <a:cubicBezTo>
                  <a:pt x="29229" y="136"/>
                  <a:pt x="29207" y="137"/>
                  <a:pt x="29183" y="137"/>
                </a:cubicBezTo>
                <a:cubicBezTo>
                  <a:pt x="28845" y="156"/>
                  <a:pt x="28515" y="227"/>
                  <a:pt x="28169" y="227"/>
                </a:cubicBezTo>
                <a:cubicBezTo>
                  <a:pt x="28076" y="227"/>
                  <a:pt x="27981" y="221"/>
                  <a:pt x="27885" y="209"/>
                </a:cubicBezTo>
                <a:cubicBezTo>
                  <a:pt x="27778" y="197"/>
                  <a:pt x="27659" y="182"/>
                  <a:pt x="27540" y="182"/>
                </a:cubicBezTo>
                <a:cubicBezTo>
                  <a:pt x="27421" y="182"/>
                  <a:pt x="27302" y="197"/>
                  <a:pt x="27194" y="245"/>
                </a:cubicBezTo>
                <a:cubicBezTo>
                  <a:pt x="26742" y="256"/>
                  <a:pt x="26301" y="256"/>
                  <a:pt x="25849" y="280"/>
                </a:cubicBezTo>
                <a:cubicBezTo>
                  <a:pt x="25832" y="283"/>
                  <a:pt x="25815" y="284"/>
                  <a:pt x="25798" y="284"/>
                </a:cubicBezTo>
                <a:cubicBezTo>
                  <a:pt x="25688" y="284"/>
                  <a:pt x="25574" y="243"/>
                  <a:pt x="25462" y="243"/>
                </a:cubicBezTo>
                <a:cubicBezTo>
                  <a:pt x="25408" y="243"/>
                  <a:pt x="25354" y="252"/>
                  <a:pt x="25301" y="280"/>
                </a:cubicBezTo>
                <a:cubicBezTo>
                  <a:pt x="25230" y="259"/>
                  <a:pt x="25154" y="242"/>
                  <a:pt x="25079" y="242"/>
                </a:cubicBezTo>
                <a:cubicBezTo>
                  <a:pt x="25029" y="242"/>
                  <a:pt x="24980" y="249"/>
                  <a:pt x="24932" y="268"/>
                </a:cubicBezTo>
                <a:cubicBezTo>
                  <a:pt x="24859" y="240"/>
                  <a:pt x="24789" y="228"/>
                  <a:pt x="24717" y="228"/>
                </a:cubicBezTo>
                <a:cubicBezTo>
                  <a:pt x="24637" y="228"/>
                  <a:pt x="24556" y="243"/>
                  <a:pt x="24468" y="268"/>
                </a:cubicBezTo>
                <a:cubicBezTo>
                  <a:pt x="24170" y="268"/>
                  <a:pt x="23873" y="268"/>
                  <a:pt x="23575" y="304"/>
                </a:cubicBezTo>
                <a:cubicBezTo>
                  <a:pt x="23515" y="308"/>
                  <a:pt x="23457" y="309"/>
                  <a:pt x="23400" y="309"/>
                </a:cubicBezTo>
                <a:cubicBezTo>
                  <a:pt x="23285" y="309"/>
                  <a:pt x="23174" y="304"/>
                  <a:pt x="23063" y="304"/>
                </a:cubicBezTo>
                <a:cubicBezTo>
                  <a:pt x="22773" y="304"/>
                  <a:pt x="22471" y="259"/>
                  <a:pt x="22170" y="259"/>
                </a:cubicBezTo>
                <a:cubicBezTo>
                  <a:pt x="22062" y="259"/>
                  <a:pt x="21955" y="265"/>
                  <a:pt x="21849" y="280"/>
                </a:cubicBezTo>
                <a:cubicBezTo>
                  <a:pt x="21563" y="268"/>
                  <a:pt x="21265" y="268"/>
                  <a:pt x="20979" y="256"/>
                </a:cubicBezTo>
                <a:cubicBezTo>
                  <a:pt x="20889" y="255"/>
                  <a:pt x="20799" y="255"/>
                  <a:pt x="20709" y="255"/>
                </a:cubicBezTo>
                <a:cubicBezTo>
                  <a:pt x="20128" y="255"/>
                  <a:pt x="19547" y="275"/>
                  <a:pt x="18972" y="275"/>
                </a:cubicBezTo>
                <a:cubicBezTo>
                  <a:pt x="18695" y="275"/>
                  <a:pt x="18419" y="270"/>
                  <a:pt x="18146" y="256"/>
                </a:cubicBezTo>
                <a:cubicBezTo>
                  <a:pt x="18120" y="250"/>
                  <a:pt x="18090" y="240"/>
                  <a:pt x="18061" y="240"/>
                </a:cubicBezTo>
                <a:cubicBezTo>
                  <a:pt x="18037" y="240"/>
                  <a:pt x="18012" y="247"/>
                  <a:pt x="17991" y="268"/>
                </a:cubicBezTo>
                <a:cubicBezTo>
                  <a:pt x="17947" y="287"/>
                  <a:pt x="17901" y="293"/>
                  <a:pt x="17855" y="293"/>
                </a:cubicBezTo>
                <a:cubicBezTo>
                  <a:pt x="17776" y="293"/>
                  <a:pt x="17695" y="275"/>
                  <a:pt x="17617" y="275"/>
                </a:cubicBezTo>
                <a:cubicBezTo>
                  <a:pt x="17594" y="275"/>
                  <a:pt x="17572" y="277"/>
                  <a:pt x="17550" y="280"/>
                </a:cubicBezTo>
                <a:cubicBezTo>
                  <a:pt x="17408" y="280"/>
                  <a:pt x="17275" y="264"/>
                  <a:pt x="17139" y="264"/>
                </a:cubicBezTo>
                <a:cubicBezTo>
                  <a:pt x="17071" y="264"/>
                  <a:pt x="17003" y="268"/>
                  <a:pt x="16931" y="280"/>
                </a:cubicBezTo>
                <a:lnTo>
                  <a:pt x="15562" y="280"/>
                </a:lnTo>
                <a:cubicBezTo>
                  <a:pt x="15529" y="266"/>
                  <a:pt x="15493" y="261"/>
                  <a:pt x="15454" y="261"/>
                </a:cubicBezTo>
                <a:cubicBezTo>
                  <a:pt x="15395" y="261"/>
                  <a:pt x="15329" y="273"/>
                  <a:pt x="15264" y="280"/>
                </a:cubicBezTo>
                <a:cubicBezTo>
                  <a:pt x="15241" y="280"/>
                  <a:pt x="15205" y="280"/>
                  <a:pt x="15181" y="268"/>
                </a:cubicBezTo>
                <a:cubicBezTo>
                  <a:pt x="14926" y="254"/>
                  <a:pt x="14666" y="236"/>
                  <a:pt x="14410" y="236"/>
                </a:cubicBezTo>
                <a:cubicBezTo>
                  <a:pt x="14236" y="236"/>
                  <a:pt x="14064" y="244"/>
                  <a:pt x="13895" y="268"/>
                </a:cubicBezTo>
                <a:cubicBezTo>
                  <a:pt x="13879" y="252"/>
                  <a:pt x="13845" y="229"/>
                  <a:pt x="13810" y="229"/>
                </a:cubicBezTo>
                <a:cubicBezTo>
                  <a:pt x="13794" y="229"/>
                  <a:pt x="13779" y="234"/>
                  <a:pt x="13764" y="245"/>
                </a:cubicBezTo>
                <a:cubicBezTo>
                  <a:pt x="13699" y="292"/>
                  <a:pt x="13633" y="307"/>
                  <a:pt x="13566" y="307"/>
                </a:cubicBezTo>
                <a:cubicBezTo>
                  <a:pt x="13499" y="307"/>
                  <a:pt x="13431" y="292"/>
                  <a:pt x="13359" y="280"/>
                </a:cubicBezTo>
                <a:lnTo>
                  <a:pt x="13228" y="280"/>
                </a:lnTo>
                <a:cubicBezTo>
                  <a:pt x="13068" y="233"/>
                  <a:pt x="12901" y="209"/>
                  <a:pt x="12733" y="209"/>
                </a:cubicBezTo>
                <a:cubicBezTo>
                  <a:pt x="12565" y="209"/>
                  <a:pt x="12395" y="233"/>
                  <a:pt x="12228" y="280"/>
                </a:cubicBezTo>
                <a:cubicBezTo>
                  <a:pt x="12135" y="216"/>
                  <a:pt x="12039" y="186"/>
                  <a:pt x="11942" y="186"/>
                </a:cubicBezTo>
                <a:cubicBezTo>
                  <a:pt x="11840" y="186"/>
                  <a:pt x="11737" y="219"/>
                  <a:pt x="11633" y="280"/>
                </a:cubicBezTo>
                <a:cubicBezTo>
                  <a:pt x="11621" y="304"/>
                  <a:pt x="11609" y="304"/>
                  <a:pt x="11573" y="304"/>
                </a:cubicBezTo>
                <a:cubicBezTo>
                  <a:pt x="11335" y="268"/>
                  <a:pt x="11085" y="316"/>
                  <a:pt x="10847" y="221"/>
                </a:cubicBezTo>
                <a:cubicBezTo>
                  <a:pt x="10841" y="219"/>
                  <a:pt x="10835" y="219"/>
                  <a:pt x="10829" y="219"/>
                </a:cubicBezTo>
                <a:cubicBezTo>
                  <a:pt x="10783" y="219"/>
                  <a:pt x="10761" y="262"/>
                  <a:pt x="10740" y="304"/>
                </a:cubicBezTo>
                <a:cubicBezTo>
                  <a:pt x="10716" y="376"/>
                  <a:pt x="10657" y="423"/>
                  <a:pt x="10597" y="435"/>
                </a:cubicBezTo>
                <a:cubicBezTo>
                  <a:pt x="10502" y="423"/>
                  <a:pt x="10419" y="447"/>
                  <a:pt x="10359" y="376"/>
                </a:cubicBezTo>
                <a:cubicBezTo>
                  <a:pt x="10272" y="267"/>
                  <a:pt x="10181" y="225"/>
                  <a:pt x="10089" y="225"/>
                </a:cubicBezTo>
                <a:cubicBezTo>
                  <a:pt x="9980" y="225"/>
                  <a:pt x="9871" y="284"/>
                  <a:pt x="9768" y="360"/>
                </a:cubicBezTo>
                <a:lnTo>
                  <a:pt x="9768" y="360"/>
                </a:lnTo>
                <a:cubicBezTo>
                  <a:pt x="9729" y="340"/>
                  <a:pt x="9683" y="314"/>
                  <a:pt x="9656" y="314"/>
                </a:cubicBezTo>
                <a:cubicBezTo>
                  <a:pt x="9652" y="314"/>
                  <a:pt x="9648" y="314"/>
                  <a:pt x="9645" y="316"/>
                </a:cubicBezTo>
                <a:cubicBezTo>
                  <a:pt x="9359" y="399"/>
                  <a:pt x="9073" y="340"/>
                  <a:pt x="8799" y="387"/>
                </a:cubicBezTo>
                <a:cubicBezTo>
                  <a:pt x="8775" y="387"/>
                  <a:pt x="8764" y="376"/>
                  <a:pt x="8740" y="376"/>
                </a:cubicBezTo>
                <a:cubicBezTo>
                  <a:pt x="8519" y="334"/>
                  <a:pt x="8303" y="301"/>
                  <a:pt x="8088" y="301"/>
                </a:cubicBezTo>
                <a:cubicBezTo>
                  <a:pt x="7932" y="301"/>
                  <a:pt x="7776" y="318"/>
                  <a:pt x="7621" y="364"/>
                </a:cubicBezTo>
                <a:cubicBezTo>
                  <a:pt x="7562" y="378"/>
                  <a:pt x="7503" y="407"/>
                  <a:pt x="7444" y="407"/>
                </a:cubicBezTo>
                <a:cubicBezTo>
                  <a:pt x="7408" y="407"/>
                  <a:pt x="7371" y="396"/>
                  <a:pt x="7335" y="364"/>
                </a:cubicBezTo>
                <a:cubicBezTo>
                  <a:pt x="7281" y="314"/>
                  <a:pt x="7223" y="296"/>
                  <a:pt x="7164" y="296"/>
                </a:cubicBezTo>
                <a:cubicBezTo>
                  <a:pt x="7080" y="296"/>
                  <a:pt x="6995" y="334"/>
                  <a:pt x="6918" y="376"/>
                </a:cubicBezTo>
                <a:cubicBezTo>
                  <a:pt x="6908" y="297"/>
                  <a:pt x="6874" y="235"/>
                  <a:pt x="6823" y="235"/>
                </a:cubicBezTo>
                <a:cubicBezTo>
                  <a:pt x="6812" y="235"/>
                  <a:pt x="6800" y="238"/>
                  <a:pt x="6787" y="245"/>
                </a:cubicBezTo>
                <a:cubicBezTo>
                  <a:pt x="6736" y="264"/>
                  <a:pt x="6687" y="271"/>
                  <a:pt x="6639" y="271"/>
                </a:cubicBezTo>
                <a:cubicBezTo>
                  <a:pt x="6544" y="271"/>
                  <a:pt x="6454" y="245"/>
                  <a:pt x="6359" y="245"/>
                </a:cubicBezTo>
                <a:cubicBezTo>
                  <a:pt x="6330" y="245"/>
                  <a:pt x="6300" y="243"/>
                  <a:pt x="6268" y="243"/>
                </a:cubicBezTo>
                <a:cubicBezTo>
                  <a:pt x="6166" y="243"/>
                  <a:pt x="6053" y="257"/>
                  <a:pt x="5989" y="376"/>
                </a:cubicBezTo>
                <a:cubicBezTo>
                  <a:pt x="5942" y="447"/>
                  <a:pt x="5858" y="459"/>
                  <a:pt x="5787" y="459"/>
                </a:cubicBezTo>
                <a:cubicBezTo>
                  <a:pt x="5741" y="404"/>
                  <a:pt x="5731" y="293"/>
                  <a:pt x="5653" y="293"/>
                </a:cubicBezTo>
                <a:cubicBezTo>
                  <a:pt x="5629" y="293"/>
                  <a:pt x="5599" y="303"/>
                  <a:pt x="5561" y="328"/>
                </a:cubicBezTo>
                <a:cubicBezTo>
                  <a:pt x="5425" y="320"/>
                  <a:pt x="5294" y="274"/>
                  <a:pt x="5157" y="274"/>
                </a:cubicBezTo>
                <a:cubicBezTo>
                  <a:pt x="5091" y="274"/>
                  <a:pt x="5024" y="285"/>
                  <a:pt x="4954" y="316"/>
                </a:cubicBezTo>
                <a:cubicBezTo>
                  <a:pt x="4930" y="340"/>
                  <a:pt x="4906" y="376"/>
                  <a:pt x="4882" y="387"/>
                </a:cubicBezTo>
                <a:cubicBezTo>
                  <a:pt x="4860" y="385"/>
                  <a:pt x="4839" y="384"/>
                  <a:pt x="4818" y="384"/>
                </a:cubicBezTo>
                <a:cubicBezTo>
                  <a:pt x="4711" y="384"/>
                  <a:pt x="4612" y="409"/>
                  <a:pt x="4513" y="459"/>
                </a:cubicBezTo>
                <a:cubicBezTo>
                  <a:pt x="4489" y="316"/>
                  <a:pt x="4370" y="328"/>
                  <a:pt x="4287" y="316"/>
                </a:cubicBezTo>
                <a:cubicBezTo>
                  <a:pt x="4174" y="256"/>
                  <a:pt x="4058" y="230"/>
                  <a:pt x="3942" y="230"/>
                </a:cubicBezTo>
                <a:cubicBezTo>
                  <a:pt x="3825" y="230"/>
                  <a:pt x="3709" y="256"/>
                  <a:pt x="3596" y="304"/>
                </a:cubicBezTo>
                <a:lnTo>
                  <a:pt x="3537" y="304"/>
                </a:lnTo>
                <a:cubicBezTo>
                  <a:pt x="3525" y="280"/>
                  <a:pt x="3510" y="268"/>
                  <a:pt x="3494" y="268"/>
                </a:cubicBezTo>
                <a:cubicBezTo>
                  <a:pt x="3477" y="268"/>
                  <a:pt x="3459" y="280"/>
                  <a:pt x="3441" y="304"/>
                </a:cubicBezTo>
                <a:cubicBezTo>
                  <a:pt x="3273" y="304"/>
                  <a:pt x="3111" y="340"/>
                  <a:pt x="2947" y="340"/>
                </a:cubicBezTo>
                <a:cubicBezTo>
                  <a:pt x="2878" y="340"/>
                  <a:pt x="2809" y="334"/>
                  <a:pt x="2739" y="316"/>
                </a:cubicBezTo>
                <a:cubicBezTo>
                  <a:pt x="2716" y="308"/>
                  <a:pt x="2693" y="305"/>
                  <a:pt x="2669" y="305"/>
                </a:cubicBezTo>
                <a:cubicBezTo>
                  <a:pt x="2584" y="305"/>
                  <a:pt x="2503" y="356"/>
                  <a:pt x="2465" y="459"/>
                </a:cubicBezTo>
                <a:cubicBezTo>
                  <a:pt x="2432" y="514"/>
                  <a:pt x="2397" y="531"/>
                  <a:pt x="2359" y="531"/>
                </a:cubicBezTo>
                <a:cubicBezTo>
                  <a:pt x="2314" y="531"/>
                  <a:pt x="2267" y="507"/>
                  <a:pt x="2215" y="495"/>
                </a:cubicBezTo>
                <a:cubicBezTo>
                  <a:pt x="2041" y="440"/>
                  <a:pt x="1877" y="386"/>
                  <a:pt x="1696" y="386"/>
                </a:cubicBezTo>
                <a:cubicBezTo>
                  <a:pt x="1679" y="386"/>
                  <a:pt x="1661" y="386"/>
                  <a:pt x="1644" y="387"/>
                </a:cubicBezTo>
                <a:cubicBezTo>
                  <a:pt x="1632" y="386"/>
                  <a:pt x="1621" y="386"/>
                  <a:pt x="1610" y="386"/>
                </a:cubicBezTo>
                <a:cubicBezTo>
                  <a:pt x="1514" y="386"/>
                  <a:pt x="1421" y="429"/>
                  <a:pt x="1346" y="483"/>
                </a:cubicBezTo>
                <a:cubicBezTo>
                  <a:pt x="1190" y="469"/>
                  <a:pt x="1038" y="450"/>
                  <a:pt x="888" y="450"/>
                </a:cubicBezTo>
                <a:cubicBezTo>
                  <a:pt x="786" y="450"/>
                  <a:pt x="685" y="459"/>
                  <a:pt x="584" y="483"/>
                </a:cubicBezTo>
                <a:cubicBezTo>
                  <a:pt x="562" y="476"/>
                  <a:pt x="545" y="473"/>
                  <a:pt x="530" y="473"/>
                </a:cubicBezTo>
                <a:cubicBezTo>
                  <a:pt x="441" y="473"/>
                  <a:pt x="470" y="585"/>
                  <a:pt x="429" y="626"/>
                </a:cubicBezTo>
                <a:cubicBezTo>
                  <a:pt x="286" y="792"/>
                  <a:pt x="286" y="995"/>
                  <a:pt x="239" y="1209"/>
                </a:cubicBezTo>
                <a:cubicBezTo>
                  <a:pt x="227" y="1292"/>
                  <a:pt x="298" y="1292"/>
                  <a:pt x="358" y="1316"/>
                </a:cubicBezTo>
                <a:lnTo>
                  <a:pt x="358" y="1769"/>
                </a:lnTo>
                <a:cubicBezTo>
                  <a:pt x="263" y="1852"/>
                  <a:pt x="286" y="1971"/>
                  <a:pt x="191" y="2054"/>
                </a:cubicBezTo>
                <a:cubicBezTo>
                  <a:pt x="1" y="2269"/>
                  <a:pt x="24" y="2507"/>
                  <a:pt x="120" y="2757"/>
                </a:cubicBezTo>
                <a:cubicBezTo>
                  <a:pt x="132" y="2757"/>
                  <a:pt x="132" y="2745"/>
                  <a:pt x="143" y="2745"/>
                </a:cubicBezTo>
                <a:lnTo>
                  <a:pt x="143" y="2757"/>
                </a:lnTo>
                <a:lnTo>
                  <a:pt x="120" y="2757"/>
                </a:lnTo>
                <a:cubicBezTo>
                  <a:pt x="120" y="2781"/>
                  <a:pt x="132" y="2804"/>
                  <a:pt x="132" y="2828"/>
                </a:cubicBezTo>
                <a:cubicBezTo>
                  <a:pt x="155" y="2935"/>
                  <a:pt x="108" y="3054"/>
                  <a:pt x="191" y="3162"/>
                </a:cubicBezTo>
                <a:cubicBezTo>
                  <a:pt x="239" y="3245"/>
                  <a:pt x="143" y="3376"/>
                  <a:pt x="263" y="3435"/>
                </a:cubicBezTo>
                <a:cubicBezTo>
                  <a:pt x="310" y="3852"/>
                  <a:pt x="405" y="4257"/>
                  <a:pt x="584" y="4650"/>
                </a:cubicBezTo>
                <a:cubicBezTo>
                  <a:pt x="608" y="4852"/>
                  <a:pt x="608" y="5043"/>
                  <a:pt x="584" y="5257"/>
                </a:cubicBezTo>
                <a:cubicBezTo>
                  <a:pt x="524" y="5329"/>
                  <a:pt x="489" y="5424"/>
                  <a:pt x="560" y="5495"/>
                </a:cubicBezTo>
                <a:cubicBezTo>
                  <a:pt x="501" y="5757"/>
                  <a:pt x="501" y="6031"/>
                  <a:pt x="715" y="6257"/>
                </a:cubicBezTo>
                <a:cubicBezTo>
                  <a:pt x="715" y="6293"/>
                  <a:pt x="739" y="6329"/>
                  <a:pt x="786" y="6341"/>
                </a:cubicBezTo>
                <a:cubicBezTo>
                  <a:pt x="899" y="6542"/>
                  <a:pt x="1055" y="6574"/>
                  <a:pt x="1225" y="6574"/>
                </a:cubicBezTo>
                <a:cubicBezTo>
                  <a:pt x="1307" y="6574"/>
                  <a:pt x="1392" y="6567"/>
                  <a:pt x="1477" y="6567"/>
                </a:cubicBezTo>
                <a:cubicBezTo>
                  <a:pt x="1509" y="6594"/>
                  <a:pt x="1547" y="6601"/>
                  <a:pt x="1586" y="6601"/>
                </a:cubicBezTo>
                <a:cubicBezTo>
                  <a:pt x="1633" y="6601"/>
                  <a:pt x="1682" y="6591"/>
                  <a:pt x="1727" y="6591"/>
                </a:cubicBezTo>
                <a:cubicBezTo>
                  <a:pt x="2608" y="6567"/>
                  <a:pt x="3477" y="6531"/>
                  <a:pt x="4346" y="6412"/>
                </a:cubicBezTo>
                <a:cubicBezTo>
                  <a:pt x="4346" y="6406"/>
                  <a:pt x="4349" y="6403"/>
                  <a:pt x="4352" y="6400"/>
                </a:cubicBezTo>
                <a:lnTo>
                  <a:pt x="4352" y="6400"/>
                </a:lnTo>
                <a:lnTo>
                  <a:pt x="4346" y="6412"/>
                </a:lnTo>
                <a:cubicBezTo>
                  <a:pt x="4424" y="6466"/>
                  <a:pt x="4501" y="6477"/>
                  <a:pt x="4580" y="6477"/>
                </a:cubicBezTo>
                <a:cubicBezTo>
                  <a:pt x="4643" y="6477"/>
                  <a:pt x="4707" y="6470"/>
                  <a:pt x="4773" y="6470"/>
                </a:cubicBezTo>
                <a:cubicBezTo>
                  <a:pt x="4789" y="6470"/>
                  <a:pt x="4806" y="6470"/>
                  <a:pt x="4823" y="6472"/>
                </a:cubicBezTo>
                <a:cubicBezTo>
                  <a:pt x="5668" y="6495"/>
                  <a:pt x="6513" y="6495"/>
                  <a:pt x="7371" y="6507"/>
                </a:cubicBezTo>
                <a:cubicBezTo>
                  <a:pt x="7392" y="6508"/>
                  <a:pt x="7414" y="6509"/>
                  <a:pt x="7436" y="6509"/>
                </a:cubicBezTo>
                <a:cubicBezTo>
                  <a:pt x="7619" y="6509"/>
                  <a:pt x="7807" y="6479"/>
                  <a:pt x="7997" y="6479"/>
                </a:cubicBezTo>
                <a:cubicBezTo>
                  <a:pt x="8070" y="6479"/>
                  <a:pt x="8143" y="6483"/>
                  <a:pt x="8216" y="6495"/>
                </a:cubicBezTo>
                <a:cubicBezTo>
                  <a:pt x="8621" y="6567"/>
                  <a:pt x="9014" y="6567"/>
                  <a:pt x="9418" y="6579"/>
                </a:cubicBezTo>
                <a:cubicBezTo>
                  <a:pt x="9492" y="6607"/>
                  <a:pt x="9562" y="6619"/>
                  <a:pt x="9634" y="6619"/>
                </a:cubicBezTo>
                <a:cubicBezTo>
                  <a:pt x="9714" y="6619"/>
                  <a:pt x="9795" y="6604"/>
                  <a:pt x="9883" y="6579"/>
                </a:cubicBezTo>
                <a:cubicBezTo>
                  <a:pt x="9904" y="6572"/>
                  <a:pt x="9926" y="6569"/>
                  <a:pt x="9949" y="6569"/>
                </a:cubicBezTo>
                <a:cubicBezTo>
                  <a:pt x="10048" y="6569"/>
                  <a:pt x="10155" y="6622"/>
                  <a:pt x="10264" y="6622"/>
                </a:cubicBezTo>
                <a:cubicBezTo>
                  <a:pt x="10307" y="6622"/>
                  <a:pt x="10351" y="6614"/>
                  <a:pt x="10395" y="6591"/>
                </a:cubicBezTo>
                <a:cubicBezTo>
                  <a:pt x="10407" y="6591"/>
                  <a:pt x="10407" y="6579"/>
                  <a:pt x="10419" y="6567"/>
                </a:cubicBezTo>
                <a:cubicBezTo>
                  <a:pt x="10505" y="6582"/>
                  <a:pt x="10592" y="6587"/>
                  <a:pt x="10679" y="6587"/>
                </a:cubicBezTo>
                <a:cubicBezTo>
                  <a:pt x="10883" y="6587"/>
                  <a:pt x="11089" y="6559"/>
                  <a:pt x="11293" y="6559"/>
                </a:cubicBezTo>
                <a:cubicBezTo>
                  <a:pt x="11351" y="6559"/>
                  <a:pt x="11409" y="6561"/>
                  <a:pt x="11466" y="6567"/>
                </a:cubicBezTo>
                <a:lnTo>
                  <a:pt x="12216" y="6567"/>
                </a:lnTo>
                <a:cubicBezTo>
                  <a:pt x="12270" y="6602"/>
                  <a:pt x="12324" y="6620"/>
                  <a:pt x="12379" y="6620"/>
                </a:cubicBezTo>
                <a:cubicBezTo>
                  <a:pt x="12434" y="6620"/>
                  <a:pt x="12490" y="6602"/>
                  <a:pt x="12550" y="6567"/>
                </a:cubicBezTo>
                <a:lnTo>
                  <a:pt x="12609" y="6567"/>
                </a:lnTo>
                <a:cubicBezTo>
                  <a:pt x="12693" y="6632"/>
                  <a:pt x="12782" y="6650"/>
                  <a:pt x="12873" y="6650"/>
                </a:cubicBezTo>
                <a:cubicBezTo>
                  <a:pt x="12963" y="6650"/>
                  <a:pt x="13056" y="6632"/>
                  <a:pt x="13145" y="6626"/>
                </a:cubicBezTo>
                <a:cubicBezTo>
                  <a:pt x="13169" y="6626"/>
                  <a:pt x="13193" y="6638"/>
                  <a:pt x="13217" y="6638"/>
                </a:cubicBezTo>
                <a:cubicBezTo>
                  <a:pt x="13356" y="6610"/>
                  <a:pt x="13495" y="6599"/>
                  <a:pt x="13635" y="6599"/>
                </a:cubicBezTo>
                <a:cubicBezTo>
                  <a:pt x="13734" y="6599"/>
                  <a:pt x="13832" y="6605"/>
                  <a:pt x="13931" y="6614"/>
                </a:cubicBezTo>
                <a:cubicBezTo>
                  <a:pt x="13980" y="6619"/>
                  <a:pt x="14035" y="6623"/>
                  <a:pt x="14091" y="6623"/>
                </a:cubicBezTo>
                <a:cubicBezTo>
                  <a:pt x="14183" y="6623"/>
                  <a:pt x="14278" y="6611"/>
                  <a:pt x="14360" y="6567"/>
                </a:cubicBezTo>
                <a:lnTo>
                  <a:pt x="14395" y="6567"/>
                </a:lnTo>
                <a:lnTo>
                  <a:pt x="14419" y="6555"/>
                </a:lnTo>
                <a:cubicBezTo>
                  <a:pt x="14629" y="6599"/>
                  <a:pt x="14842" y="6618"/>
                  <a:pt x="15054" y="6618"/>
                </a:cubicBezTo>
                <a:cubicBezTo>
                  <a:pt x="15298" y="6618"/>
                  <a:pt x="15541" y="6593"/>
                  <a:pt x="15776" y="6555"/>
                </a:cubicBezTo>
                <a:cubicBezTo>
                  <a:pt x="15924" y="6576"/>
                  <a:pt x="16071" y="6601"/>
                  <a:pt x="16222" y="6601"/>
                </a:cubicBezTo>
                <a:cubicBezTo>
                  <a:pt x="16326" y="6601"/>
                  <a:pt x="16431" y="6589"/>
                  <a:pt x="16538" y="6555"/>
                </a:cubicBezTo>
                <a:cubicBezTo>
                  <a:pt x="16569" y="6586"/>
                  <a:pt x="16597" y="6604"/>
                  <a:pt x="16625" y="6604"/>
                </a:cubicBezTo>
                <a:cubicBezTo>
                  <a:pt x="16651" y="6604"/>
                  <a:pt x="16677" y="6589"/>
                  <a:pt x="16705" y="6555"/>
                </a:cubicBezTo>
                <a:lnTo>
                  <a:pt x="16765" y="6555"/>
                </a:lnTo>
                <a:cubicBezTo>
                  <a:pt x="16788" y="6567"/>
                  <a:pt x="16800" y="6567"/>
                  <a:pt x="16824" y="6567"/>
                </a:cubicBezTo>
                <a:cubicBezTo>
                  <a:pt x="16911" y="6580"/>
                  <a:pt x="17001" y="6597"/>
                  <a:pt x="17090" y="6597"/>
                </a:cubicBezTo>
                <a:cubicBezTo>
                  <a:pt x="17161" y="6597"/>
                  <a:pt x="17232" y="6586"/>
                  <a:pt x="17300" y="6555"/>
                </a:cubicBezTo>
                <a:cubicBezTo>
                  <a:pt x="17389" y="6565"/>
                  <a:pt x="17480" y="6571"/>
                  <a:pt x="17573" y="6571"/>
                </a:cubicBezTo>
                <a:cubicBezTo>
                  <a:pt x="17704" y="6571"/>
                  <a:pt x="17840" y="6559"/>
                  <a:pt x="17979" y="6531"/>
                </a:cubicBezTo>
                <a:cubicBezTo>
                  <a:pt x="18400" y="6531"/>
                  <a:pt x="18820" y="6552"/>
                  <a:pt x="19241" y="6552"/>
                </a:cubicBezTo>
                <a:cubicBezTo>
                  <a:pt x="19451" y="6552"/>
                  <a:pt x="19662" y="6547"/>
                  <a:pt x="19872" y="6531"/>
                </a:cubicBezTo>
                <a:cubicBezTo>
                  <a:pt x="20055" y="6578"/>
                  <a:pt x="20238" y="6594"/>
                  <a:pt x="20422" y="6594"/>
                </a:cubicBezTo>
                <a:cubicBezTo>
                  <a:pt x="20813" y="6594"/>
                  <a:pt x="21205" y="6521"/>
                  <a:pt x="21597" y="6521"/>
                </a:cubicBezTo>
                <a:cubicBezTo>
                  <a:pt x="21677" y="6521"/>
                  <a:pt x="21757" y="6524"/>
                  <a:pt x="21837" y="6531"/>
                </a:cubicBezTo>
                <a:cubicBezTo>
                  <a:pt x="21980" y="6607"/>
                  <a:pt x="22119" y="6625"/>
                  <a:pt x="22262" y="6625"/>
                </a:cubicBezTo>
                <a:cubicBezTo>
                  <a:pt x="22345" y="6625"/>
                  <a:pt x="22428" y="6619"/>
                  <a:pt x="22515" y="6614"/>
                </a:cubicBezTo>
                <a:cubicBezTo>
                  <a:pt x="22557" y="6603"/>
                  <a:pt x="22598" y="6598"/>
                  <a:pt x="22639" y="6598"/>
                </a:cubicBezTo>
                <a:cubicBezTo>
                  <a:pt x="22758" y="6598"/>
                  <a:pt x="22873" y="6636"/>
                  <a:pt x="22992" y="6636"/>
                </a:cubicBezTo>
                <a:cubicBezTo>
                  <a:pt x="23039" y="6636"/>
                  <a:pt x="23086" y="6631"/>
                  <a:pt x="23134" y="6614"/>
                </a:cubicBezTo>
                <a:cubicBezTo>
                  <a:pt x="23452" y="6614"/>
                  <a:pt x="23769" y="6620"/>
                  <a:pt x="24087" y="6620"/>
                </a:cubicBezTo>
                <a:cubicBezTo>
                  <a:pt x="24246" y="6620"/>
                  <a:pt x="24404" y="6618"/>
                  <a:pt x="24563" y="6614"/>
                </a:cubicBezTo>
                <a:cubicBezTo>
                  <a:pt x="24581" y="6613"/>
                  <a:pt x="24598" y="6612"/>
                  <a:pt x="24615" y="6612"/>
                </a:cubicBezTo>
                <a:cubicBezTo>
                  <a:pt x="24761" y="6612"/>
                  <a:pt x="24900" y="6668"/>
                  <a:pt x="25041" y="6668"/>
                </a:cubicBezTo>
                <a:cubicBezTo>
                  <a:pt x="25111" y="6668"/>
                  <a:pt x="25181" y="6654"/>
                  <a:pt x="25254" y="6614"/>
                </a:cubicBezTo>
                <a:cubicBezTo>
                  <a:pt x="25674" y="6678"/>
                  <a:pt x="26090" y="6688"/>
                  <a:pt x="26510" y="6688"/>
                </a:cubicBezTo>
                <a:cubicBezTo>
                  <a:pt x="26721" y="6688"/>
                  <a:pt x="26933" y="6686"/>
                  <a:pt x="27147" y="6686"/>
                </a:cubicBezTo>
                <a:cubicBezTo>
                  <a:pt x="27282" y="6702"/>
                  <a:pt x="27415" y="6710"/>
                  <a:pt x="27547" y="6710"/>
                </a:cubicBezTo>
                <a:cubicBezTo>
                  <a:pt x="27800" y="6710"/>
                  <a:pt x="28047" y="6681"/>
                  <a:pt x="28290" y="6626"/>
                </a:cubicBezTo>
                <a:cubicBezTo>
                  <a:pt x="28381" y="6663"/>
                  <a:pt x="28472" y="6678"/>
                  <a:pt x="28563" y="6678"/>
                </a:cubicBezTo>
                <a:cubicBezTo>
                  <a:pt x="28591" y="6678"/>
                  <a:pt x="28619" y="6677"/>
                  <a:pt x="28647" y="6674"/>
                </a:cubicBezTo>
                <a:cubicBezTo>
                  <a:pt x="28856" y="6661"/>
                  <a:pt x="29065" y="6651"/>
                  <a:pt x="29272" y="6651"/>
                </a:cubicBezTo>
                <a:cubicBezTo>
                  <a:pt x="29442" y="6651"/>
                  <a:pt x="29611" y="6658"/>
                  <a:pt x="29778" y="6674"/>
                </a:cubicBezTo>
                <a:cubicBezTo>
                  <a:pt x="29802" y="6686"/>
                  <a:pt x="29829" y="6692"/>
                  <a:pt x="29855" y="6692"/>
                </a:cubicBezTo>
                <a:cubicBezTo>
                  <a:pt x="29882" y="6692"/>
                  <a:pt x="29909" y="6686"/>
                  <a:pt x="29933" y="6674"/>
                </a:cubicBezTo>
                <a:cubicBezTo>
                  <a:pt x="30040" y="6674"/>
                  <a:pt x="30135" y="6686"/>
                  <a:pt x="30231" y="6686"/>
                </a:cubicBezTo>
                <a:cubicBezTo>
                  <a:pt x="30391" y="6728"/>
                  <a:pt x="30555" y="6733"/>
                  <a:pt x="30719" y="6733"/>
                </a:cubicBezTo>
                <a:cubicBezTo>
                  <a:pt x="30784" y="6733"/>
                  <a:pt x="30850" y="6733"/>
                  <a:pt x="30915" y="6733"/>
                </a:cubicBezTo>
                <a:cubicBezTo>
                  <a:pt x="31013" y="6733"/>
                  <a:pt x="31110" y="6735"/>
                  <a:pt x="31207" y="6745"/>
                </a:cubicBezTo>
                <a:cubicBezTo>
                  <a:pt x="31512" y="6745"/>
                  <a:pt x="31816" y="6706"/>
                  <a:pt x="32121" y="6706"/>
                </a:cubicBezTo>
                <a:cubicBezTo>
                  <a:pt x="32293" y="6706"/>
                  <a:pt x="32464" y="6719"/>
                  <a:pt x="32636" y="6757"/>
                </a:cubicBezTo>
                <a:cubicBezTo>
                  <a:pt x="32659" y="6745"/>
                  <a:pt x="32659" y="6733"/>
                  <a:pt x="32671" y="6733"/>
                </a:cubicBezTo>
                <a:cubicBezTo>
                  <a:pt x="32671" y="6733"/>
                  <a:pt x="32671" y="6745"/>
                  <a:pt x="32683" y="6745"/>
                </a:cubicBezTo>
                <a:cubicBezTo>
                  <a:pt x="32671" y="6757"/>
                  <a:pt x="32659" y="6757"/>
                  <a:pt x="32636" y="6769"/>
                </a:cubicBezTo>
                <a:cubicBezTo>
                  <a:pt x="32773" y="6823"/>
                  <a:pt x="32912" y="6844"/>
                  <a:pt x="33052" y="6844"/>
                </a:cubicBezTo>
                <a:cubicBezTo>
                  <a:pt x="33192" y="6844"/>
                  <a:pt x="33332" y="6823"/>
                  <a:pt x="33469" y="6793"/>
                </a:cubicBezTo>
                <a:cubicBezTo>
                  <a:pt x="33530" y="6830"/>
                  <a:pt x="33589" y="6843"/>
                  <a:pt x="33648" y="6843"/>
                </a:cubicBezTo>
                <a:cubicBezTo>
                  <a:pt x="33787" y="6843"/>
                  <a:pt x="33921" y="6769"/>
                  <a:pt x="34066" y="6769"/>
                </a:cubicBezTo>
                <a:cubicBezTo>
                  <a:pt x="34073" y="6769"/>
                  <a:pt x="34081" y="6769"/>
                  <a:pt x="34088" y="6769"/>
                </a:cubicBezTo>
                <a:cubicBezTo>
                  <a:pt x="34291" y="6829"/>
                  <a:pt x="34505" y="6829"/>
                  <a:pt x="34707" y="6853"/>
                </a:cubicBezTo>
                <a:cubicBezTo>
                  <a:pt x="34746" y="6855"/>
                  <a:pt x="34785" y="6856"/>
                  <a:pt x="34824" y="6856"/>
                </a:cubicBezTo>
                <a:cubicBezTo>
                  <a:pt x="35192" y="6856"/>
                  <a:pt x="35553" y="6768"/>
                  <a:pt x="35930" y="6768"/>
                </a:cubicBezTo>
                <a:cubicBezTo>
                  <a:pt x="35951" y="6768"/>
                  <a:pt x="35972" y="6769"/>
                  <a:pt x="35993" y="6769"/>
                </a:cubicBezTo>
                <a:cubicBezTo>
                  <a:pt x="36029" y="6769"/>
                  <a:pt x="36077" y="6793"/>
                  <a:pt x="36124" y="6793"/>
                </a:cubicBezTo>
                <a:cubicBezTo>
                  <a:pt x="36243" y="6864"/>
                  <a:pt x="36374" y="6853"/>
                  <a:pt x="36529" y="6864"/>
                </a:cubicBezTo>
                <a:cubicBezTo>
                  <a:pt x="36568" y="6866"/>
                  <a:pt x="36607" y="6867"/>
                  <a:pt x="36646" y="6867"/>
                </a:cubicBezTo>
                <a:cubicBezTo>
                  <a:pt x="37036" y="6867"/>
                  <a:pt x="37432" y="6783"/>
                  <a:pt x="37823" y="6783"/>
                </a:cubicBezTo>
                <a:cubicBezTo>
                  <a:pt x="37896" y="6783"/>
                  <a:pt x="37969" y="6786"/>
                  <a:pt x="38041" y="6793"/>
                </a:cubicBezTo>
                <a:lnTo>
                  <a:pt x="38077" y="6805"/>
                </a:lnTo>
                <a:lnTo>
                  <a:pt x="38101" y="6793"/>
                </a:lnTo>
                <a:cubicBezTo>
                  <a:pt x="38118" y="6797"/>
                  <a:pt x="38135" y="6798"/>
                  <a:pt x="38152" y="6798"/>
                </a:cubicBezTo>
                <a:cubicBezTo>
                  <a:pt x="38283" y="6798"/>
                  <a:pt x="38396" y="6695"/>
                  <a:pt x="38529" y="6695"/>
                </a:cubicBezTo>
                <a:cubicBezTo>
                  <a:pt x="38541" y="6695"/>
                  <a:pt x="38553" y="6696"/>
                  <a:pt x="38565" y="6698"/>
                </a:cubicBezTo>
                <a:cubicBezTo>
                  <a:pt x="38634" y="6744"/>
                  <a:pt x="38698" y="6770"/>
                  <a:pt x="38764" y="6770"/>
                </a:cubicBezTo>
                <a:cubicBezTo>
                  <a:pt x="38800" y="6770"/>
                  <a:pt x="38837" y="6762"/>
                  <a:pt x="38874" y="6745"/>
                </a:cubicBezTo>
                <a:cubicBezTo>
                  <a:pt x="38996" y="6705"/>
                  <a:pt x="39113" y="6691"/>
                  <a:pt x="39231" y="6691"/>
                </a:cubicBezTo>
                <a:cubicBezTo>
                  <a:pt x="39322" y="6691"/>
                  <a:pt x="39412" y="6699"/>
                  <a:pt x="39506" y="6710"/>
                </a:cubicBezTo>
                <a:cubicBezTo>
                  <a:pt x="39529" y="6716"/>
                  <a:pt x="39555" y="6718"/>
                  <a:pt x="39581" y="6718"/>
                </a:cubicBezTo>
                <a:cubicBezTo>
                  <a:pt x="39660" y="6718"/>
                  <a:pt x="39750" y="6698"/>
                  <a:pt x="39839" y="6698"/>
                </a:cubicBezTo>
                <a:cubicBezTo>
                  <a:pt x="39895" y="6708"/>
                  <a:pt x="39949" y="6712"/>
                  <a:pt x="40001" y="6712"/>
                </a:cubicBezTo>
                <a:cubicBezTo>
                  <a:pt x="40141" y="6712"/>
                  <a:pt x="40272" y="6681"/>
                  <a:pt x="40410" y="6638"/>
                </a:cubicBezTo>
                <a:cubicBezTo>
                  <a:pt x="40577" y="6591"/>
                  <a:pt x="40768" y="6591"/>
                  <a:pt x="40839" y="6400"/>
                </a:cubicBezTo>
                <a:cubicBezTo>
                  <a:pt x="41256" y="6055"/>
                  <a:pt x="41351" y="5614"/>
                  <a:pt x="41291" y="5102"/>
                </a:cubicBezTo>
                <a:cubicBezTo>
                  <a:pt x="41303" y="4995"/>
                  <a:pt x="41387" y="4900"/>
                  <a:pt x="41291" y="4793"/>
                </a:cubicBezTo>
                <a:lnTo>
                  <a:pt x="41291" y="4733"/>
                </a:lnTo>
                <a:cubicBezTo>
                  <a:pt x="41422" y="4614"/>
                  <a:pt x="41351" y="4436"/>
                  <a:pt x="41375" y="4281"/>
                </a:cubicBezTo>
                <a:cubicBezTo>
                  <a:pt x="41482" y="4174"/>
                  <a:pt x="41387" y="4019"/>
                  <a:pt x="41470" y="3900"/>
                </a:cubicBezTo>
                <a:cubicBezTo>
                  <a:pt x="41839" y="3805"/>
                  <a:pt x="41720" y="3352"/>
                  <a:pt x="42018" y="3185"/>
                </a:cubicBezTo>
                <a:cubicBezTo>
                  <a:pt x="41911" y="3078"/>
                  <a:pt x="41863" y="2995"/>
                  <a:pt x="41851" y="2947"/>
                </a:cubicBezTo>
                <a:cubicBezTo>
                  <a:pt x="41827" y="2876"/>
                  <a:pt x="41780" y="2828"/>
                  <a:pt x="41708" y="2804"/>
                </a:cubicBezTo>
                <a:cubicBezTo>
                  <a:pt x="41649" y="2662"/>
                  <a:pt x="41553" y="2542"/>
                  <a:pt x="41541" y="2400"/>
                </a:cubicBezTo>
                <a:cubicBezTo>
                  <a:pt x="41530" y="2102"/>
                  <a:pt x="41494" y="1816"/>
                  <a:pt x="41482" y="1519"/>
                </a:cubicBezTo>
                <a:cubicBezTo>
                  <a:pt x="41649" y="1257"/>
                  <a:pt x="41494" y="971"/>
                  <a:pt x="41470" y="697"/>
                </a:cubicBezTo>
                <a:cubicBezTo>
                  <a:pt x="41315" y="495"/>
                  <a:pt x="41149" y="280"/>
                  <a:pt x="40875" y="245"/>
                </a:cubicBezTo>
                <a:cubicBezTo>
                  <a:pt x="40815" y="197"/>
                  <a:pt x="40732" y="161"/>
                  <a:pt x="40649" y="161"/>
                </a:cubicBezTo>
                <a:cubicBezTo>
                  <a:pt x="40518" y="131"/>
                  <a:pt x="40397" y="84"/>
                  <a:pt x="40262" y="84"/>
                </a:cubicBezTo>
                <a:cubicBezTo>
                  <a:pt x="40237" y="84"/>
                  <a:pt x="40211" y="86"/>
                  <a:pt x="40184" y="90"/>
                </a:cubicBezTo>
                <a:cubicBezTo>
                  <a:pt x="40148" y="90"/>
                  <a:pt x="40137" y="78"/>
                  <a:pt x="40113" y="78"/>
                </a:cubicBezTo>
                <a:cubicBezTo>
                  <a:pt x="40090" y="27"/>
                  <a:pt x="40062" y="14"/>
                  <a:pt x="40033" y="14"/>
                </a:cubicBezTo>
                <a:cubicBezTo>
                  <a:pt x="40000" y="14"/>
                  <a:pt x="39965" y="30"/>
                  <a:pt x="39934" y="30"/>
                </a:cubicBezTo>
                <a:cubicBezTo>
                  <a:pt x="39779" y="30"/>
                  <a:pt x="39672" y="161"/>
                  <a:pt x="39517" y="161"/>
                </a:cubicBezTo>
                <a:cubicBezTo>
                  <a:pt x="39434" y="78"/>
                  <a:pt x="39336" y="60"/>
                  <a:pt x="39236" y="60"/>
                </a:cubicBezTo>
                <a:cubicBezTo>
                  <a:pt x="39161" y="60"/>
                  <a:pt x="39086" y="70"/>
                  <a:pt x="39015" y="70"/>
                </a:cubicBezTo>
                <a:cubicBezTo>
                  <a:pt x="38991" y="70"/>
                  <a:pt x="38968" y="69"/>
                  <a:pt x="38946" y="66"/>
                </a:cubicBezTo>
                <a:cubicBezTo>
                  <a:pt x="38761" y="36"/>
                  <a:pt x="38577" y="15"/>
                  <a:pt x="38394" y="15"/>
                </a:cubicBezTo>
                <a:cubicBezTo>
                  <a:pt x="38211" y="15"/>
                  <a:pt x="38029" y="36"/>
                  <a:pt x="37851" y="90"/>
                </a:cubicBezTo>
                <a:cubicBezTo>
                  <a:pt x="37789" y="76"/>
                  <a:pt x="37735" y="62"/>
                  <a:pt x="37680" y="62"/>
                </a:cubicBezTo>
                <a:cubicBezTo>
                  <a:pt x="37639" y="62"/>
                  <a:pt x="37598" y="70"/>
                  <a:pt x="37553" y="90"/>
                </a:cubicBezTo>
                <a:lnTo>
                  <a:pt x="37481" y="90"/>
                </a:lnTo>
                <a:cubicBezTo>
                  <a:pt x="37430" y="88"/>
                  <a:pt x="37378" y="87"/>
                  <a:pt x="37326" y="87"/>
                </a:cubicBezTo>
                <a:cubicBezTo>
                  <a:pt x="37246" y="87"/>
                  <a:pt x="37167" y="89"/>
                  <a:pt x="37088" y="89"/>
                </a:cubicBezTo>
                <a:cubicBezTo>
                  <a:pt x="36921" y="89"/>
                  <a:pt x="36755" y="82"/>
                  <a:pt x="36588" y="42"/>
                </a:cubicBezTo>
                <a:cubicBezTo>
                  <a:pt x="36490" y="15"/>
                  <a:pt x="36387" y="0"/>
                  <a:pt x="362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49"/>
          <p:cNvSpPr txBox="1">
            <a:spLocks noGrp="1"/>
          </p:cNvSpPr>
          <p:nvPr>
            <p:ph type="subTitle" idx="4294967295"/>
          </p:nvPr>
        </p:nvSpPr>
        <p:spPr>
          <a:xfrm>
            <a:off x="3236151" y="4038086"/>
            <a:ext cx="1865400" cy="30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>
              <a:spcAft>
                <a:spcPts val="1200"/>
              </a:spcAft>
              <a:buSzPts val="1100"/>
              <a:buNone/>
            </a:pPr>
            <a:r>
              <a:rPr lang="zh-TW" altLang="en-US" sz="3000" dirty="0" smtClean="0">
                <a:solidFill>
                  <a:schemeClr val="l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選材</a:t>
            </a:r>
            <a:endParaRPr lang="zh-TW" altLang="en-US" sz="3000" dirty="0">
              <a:solidFill>
                <a:schemeClr val="l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</p:txBody>
      </p:sp>
      <p:sp>
        <p:nvSpPr>
          <p:cNvPr id="449" name="Google Shape;449;p49"/>
          <p:cNvSpPr txBox="1">
            <a:spLocks noGrp="1"/>
          </p:cNvSpPr>
          <p:nvPr>
            <p:ph type="subTitle" idx="4294967295"/>
          </p:nvPr>
        </p:nvSpPr>
        <p:spPr>
          <a:xfrm>
            <a:off x="5292080" y="4083007"/>
            <a:ext cx="2834208" cy="4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altLang="en-US" sz="3000" dirty="0" smtClean="0">
                <a:solidFill>
                  <a:schemeClr val="accent1"/>
                </a:solidFill>
                <a:latin typeface="標楷體" pitchFamily="65" charset="-120"/>
                <a:ea typeface="標楷體" pitchFamily="65" charset="-120"/>
                <a:cs typeface="Caveat"/>
                <a:sym typeface="Caveat"/>
              </a:rPr>
              <a:t>嚴選廢棄木料</a:t>
            </a:r>
            <a:endParaRPr sz="3000" dirty="0">
              <a:solidFill>
                <a:schemeClr val="accent1"/>
              </a:solidFill>
              <a:latin typeface="標楷體" pitchFamily="65" charset="-120"/>
              <a:ea typeface="標楷體" pitchFamily="65" charset="-120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9"/>
          <p:cNvSpPr txBox="1">
            <a:spLocks noGrp="1"/>
          </p:cNvSpPr>
          <p:nvPr>
            <p:ph type="title"/>
          </p:nvPr>
        </p:nvSpPr>
        <p:spPr>
          <a:xfrm>
            <a:off x="755576" y="339502"/>
            <a:ext cx="38478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我的設計圖</a:t>
            </a:r>
            <a:endParaRPr dirty="0"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663" name="Google Shape;663;p59"/>
          <p:cNvSpPr/>
          <p:nvPr/>
        </p:nvSpPr>
        <p:spPr>
          <a:xfrm>
            <a:off x="5000122" y="452350"/>
            <a:ext cx="3513848" cy="4240825"/>
          </a:xfrm>
          <a:custGeom>
            <a:avLst/>
            <a:gdLst/>
            <a:ahLst/>
            <a:cxnLst/>
            <a:rect l="l" t="t" r="r" b="b"/>
            <a:pathLst>
              <a:path w="16099" h="19238" extrusionOk="0">
                <a:moveTo>
                  <a:pt x="1468" y="587"/>
                </a:moveTo>
                <a:cubicBezTo>
                  <a:pt x="1471" y="587"/>
                  <a:pt x="1477" y="590"/>
                  <a:pt x="1477" y="596"/>
                </a:cubicBezTo>
                <a:cubicBezTo>
                  <a:pt x="1465" y="590"/>
                  <a:pt x="1465" y="587"/>
                  <a:pt x="1468" y="587"/>
                </a:cubicBezTo>
                <a:close/>
                <a:moveTo>
                  <a:pt x="15603" y="7480"/>
                </a:moveTo>
                <a:cubicBezTo>
                  <a:pt x="15601" y="7484"/>
                  <a:pt x="15600" y="7487"/>
                  <a:pt x="15599" y="7490"/>
                </a:cubicBezTo>
                <a:lnTo>
                  <a:pt x="15599" y="7490"/>
                </a:lnTo>
                <a:cubicBezTo>
                  <a:pt x="15601" y="7489"/>
                  <a:pt x="15604" y="7487"/>
                  <a:pt x="15603" y="7480"/>
                </a:cubicBezTo>
                <a:close/>
                <a:moveTo>
                  <a:pt x="15598" y="7466"/>
                </a:moveTo>
                <a:cubicBezTo>
                  <a:pt x="15601" y="7472"/>
                  <a:pt x="15602" y="7476"/>
                  <a:pt x="15603" y="7480"/>
                </a:cubicBezTo>
                <a:lnTo>
                  <a:pt x="15603" y="7480"/>
                </a:lnTo>
                <a:cubicBezTo>
                  <a:pt x="15605" y="7476"/>
                  <a:pt x="15607" y="7472"/>
                  <a:pt x="15610" y="7466"/>
                </a:cubicBezTo>
                <a:lnTo>
                  <a:pt x="15610" y="7466"/>
                </a:lnTo>
                <a:cubicBezTo>
                  <a:pt x="15610" y="7490"/>
                  <a:pt x="15598" y="7490"/>
                  <a:pt x="15598" y="7502"/>
                </a:cubicBezTo>
                <a:cubicBezTo>
                  <a:pt x="15598" y="7496"/>
                  <a:pt x="15598" y="7493"/>
                  <a:pt x="15599" y="7490"/>
                </a:cubicBezTo>
                <a:lnTo>
                  <a:pt x="15599" y="7490"/>
                </a:lnTo>
                <a:cubicBezTo>
                  <a:pt x="15598" y="7490"/>
                  <a:pt x="15598" y="7490"/>
                  <a:pt x="15598" y="7490"/>
                </a:cubicBezTo>
                <a:lnTo>
                  <a:pt x="15598" y="7466"/>
                </a:lnTo>
                <a:close/>
                <a:moveTo>
                  <a:pt x="15750" y="13934"/>
                </a:moveTo>
                <a:cubicBezTo>
                  <a:pt x="15753" y="13934"/>
                  <a:pt x="15753" y="13937"/>
                  <a:pt x="15741" y="13943"/>
                </a:cubicBezTo>
                <a:cubicBezTo>
                  <a:pt x="15741" y="13937"/>
                  <a:pt x="15747" y="13934"/>
                  <a:pt x="15750" y="13934"/>
                </a:cubicBezTo>
                <a:close/>
                <a:moveTo>
                  <a:pt x="301" y="15057"/>
                </a:moveTo>
                <a:cubicBezTo>
                  <a:pt x="304" y="15057"/>
                  <a:pt x="306" y="15062"/>
                  <a:pt x="298" y="15062"/>
                </a:cubicBezTo>
                <a:cubicBezTo>
                  <a:pt x="298" y="15058"/>
                  <a:pt x="300" y="15057"/>
                  <a:pt x="301" y="15057"/>
                </a:cubicBezTo>
                <a:close/>
                <a:moveTo>
                  <a:pt x="16098" y="15014"/>
                </a:moveTo>
                <a:lnTo>
                  <a:pt x="16098" y="15014"/>
                </a:lnTo>
                <a:cubicBezTo>
                  <a:pt x="16092" y="15026"/>
                  <a:pt x="16086" y="15040"/>
                  <a:pt x="16081" y="15055"/>
                </a:cubicBezTo>
                <a:lnTo>
                  <a:pt x="16081" y="15055"/>
                </a:lnTo>
                <a:cubicBezTo>
                  <a:pt x="16082" y="15062"/>
                  <a:pt x="16084" y="15066"/>
                  <a:pt x="16086" y="15066"/>
                </a:cubicBezTo>
                <a:cubicBezTo>
                  <a:pt x="16090" y="15066"/>
                  <a:pt x="16094" y="15052"/>
                  <a:pt x="16098" y="15014"/>
                </a:cubicBezTo>
                <a:close/>
                <a:moveTo>
                  <a:pt x="4942" y="18694"/>
                </a:moveTo>
                <a:cubicBezTo>
                  <a:pt x="4942" y="18705"/>
                  <a:pt x="4942" y="18717"/>
                  <a:pt x="4930" y="18717"/>
                </a:cubicBezTo>
                <a:cubicBezTo>
                  <a:pt x="4930" y="18705"/>
                  <a:pt x="4930" y="18705"/>
                  <a:pt x="4942" y="18694"/>
                </a:cubicBezTo>
                <a:close/>
                <a:moveTo>
                  <a:pt x="12574" y="19098"/>
                </a:moveTo>
                <a:lnTo>
                  <a:pt x="12574" y="19110"/>
                </a:lnTo>
                <a:cubicBezTo>
                  <a:pt x="12574" y="19122"/>
                  <a:pt x="12562" y="19122"/>
                  <a:pt x="12562" y="19146"/>
                </a:cubicBezTo>
                <a:lnTo>
                  <a:pt x="12562" y="19146"/>
                </a:lnTo>
                <a:cubicBezTo>
                  <a:pt x="12562" y="19122"/>
                  <a:pt x="12574" y="19110"/>
                  <a:pt x="12574" y="19098"/>
                </a:cubicBezTo>
                <a:close/>
                <a:moveTo>
                  <a:pt x="13760" y="1"/>
                </a:moveTo>
                <a:cubicBezTo>
                  <a:pt x="13717" y="1"/>
                  <a:pt x="13675" y="19"/>
                  <a:pt x="13645" y="60"/>
                </a:cubicBezTo>
                <a:cubicBezTo>
                  <a:pt x="13623" y="83"/>
                  <a:pt x="13602" y="88"/>
                  <a:pt x="13583" y="88"/>
                </a:cubicBezTo>
                <a:cubicBezTo>
                  <a:pt x="13565" y="88"/>
                  <a:pt x="13549" y="84"/>
                  <a:pt x="13534" y="84"/>
                </a:cubicBezTo>
                <a:cubicBezTo>
                  <a:pt x="13523" y="84"/>
                  <a:pt x="13512" y="86"/>
                  <a:pt x="13502" y="96"/>
                </a:cubicBezTo>
                <a:cubicBezTo>
                  <a:pt x="13473" y="108"/>
                  <a:pt x="13446" y="111"/>
                  <a:pt x="13419" y="111"/>
                </a:cubicBezTo>
                <a:cubicBezTo>
                  <a:pt x="13392" y="111"/>
                  <a:pt x="13366" y="108"/>
                  <a:pt x="13336" y="108"/>
                </a:cubicBezTo>
                <a:cubicBezTo>
                  <a:pt x="13256" y="100"/>
                  <a:pt x="13171" y="33"/>
                  <a:pt x="13084" y="33"/>
                </a:cubicBezTo>
                <a:cubicBezTo>
                  <a:pt x="13041" y="33"/>
                  <a:pt x="12998" y="49"/>
                  <a:pt x="12955" y="96"/>
                </a:cubicBezTo>
                <a:cubicBezTo>
                  <a:pt x="12881" y="73"/>
                  <a:pt x="12803" y="48"/>
                  <a:pt x="12722" y="48"/>
                </a:cubicBezTo>
                <a:cubicBezTo>
                  <a:pt x="12633" y="48"/>
                  <a:pt x="12542" y="79"/>
                  <a:pt x="12455" y="179"/>
                </a:cubicBezTo>
                <a:cubicBezTo>
                  <a:pt x="12391" y="126"/>
                  <a:pt x="12323" y="104"/>
                  <a:pt x="12253" y="104"/>
                </a:cubicBezTo>
                <a:cubicBezTo>
                  <a:pt x="12166" y="104"/>
                  <a:pt x="12076" y="138"/>
                  <a:pt x="11990" y="191"/>
                </a:cubicBezTo>
                <a:cubicBezTo>
                  <a:pt x="11919" y="179"/>
                  <a:pt x="11845" y="173"/>
                  <a:pt x="11767" y="173"/>
                </a:cubicBezTo>
                <a:cubicBezTo>
                  <a:pt x="11690" y="173"/>
                  <a:pt x="11609" y="179"/>
                  <a:pt x="11526" y="191"/>
                </a:cubicBezTo>
                <a:lnTo>
                  <a:pt x="11443" y="191"/>
                </a:lnTo>
                <a:cubicBezTo>
                  <a:pt x="11422" y="167"/>
                  <a:pt x="11402" y="158"/>
                  <a:pt x="11382" y="158"/>
                </a:cubicBezTo>
                <a:cubicBezTo>
                  <a:pt x="11342" y="158"/>
                  <a:pt x="11303" y="192"/>
                  <a:pt x="11264" y="215"/>
                </a:cubicBezTo>
                <a:cubicBezTo>
                  <a:pt x="11243" y="187"/>
                  <a:pt x="11222" y="176"/>
                  <a:pt x="11201" y="176"/>
                </a:cubicBezTo>
                <a:cubicBezTo>
                  <a:pt x="11187" y="176"/>
                  <a:pt x="11172" y="181"/>
                  <a:pt x="11157" y="191"/>
                </a:cubicBezTo>
                <a:cubicBezTo>
                  <a:pt x="11143" y="151"/>
                  <a:pt x="11130" y="137"/>
                  <a:pt x="11117" y="137"/>
                </a:cubicBezTo>
                <a:cubicBezTo>
                  <a:pt x="11106" y="137"/>
                  <a:pt x="11096" y="145"/>
                  <a:pt x="11086" y="156"/>
                </a:cubicBezTo>
                <a:cubicBezTo>
                  <a:pt x="10956" y="174"/>
                  <a:pt x="10827" y="249"/>
                  <a:pt x="10704" y="249"/>
                </a:cubicBezTo>
                <a:cubicBezTo>
                  <a:pt x="10668" y="249"/>
                  <a:pt x="10632" y="243"/>
                  <a:pt x="10597" y="227"/>
                </a:cubicBezTo>
                <a:cubicBezTo>
                  <a:pt x="10550" y="203"/>
                  <a:pt x="10505" y="185"/>
                  <a:pt x="10460" y="185"/>
                </a:cubicBezTo>
                <a:cubicBezTo>
                  <a:pt x="10416" y="185"/>
                  <a:pt x="10371" y="203"/>
                  <a:pt x="10324" y="251"/>
                </a:cubicBezTo>
                <a:cubicBezTo>
                  <a:pt x="10157" y="275"/>
                  <a:pt x="9978" y="275"/>
                  <a:pt x="9823" y="298"/>
                </a:cubicBezTo>
                <a:cubicBezTo>
                  <a:pt x="9820" y="299"/>
                  <a:pt x="9816" y="299"/>
                  <a:pt x="9812" y="299"/>
                </a:cubicBezTo>
                <a:cubicBezTo>
                  <a:pt x="9761" y="299"/>
                  <a:pt x="9718" y="248"/>
                  <a:pt x="9675" y="248"/>
                </a:cubicBezTo>
                <a:cubicBezTo>
                  <a:pt x="9653" y="248"/>
                  <a:pt x="9632" y="261"/>
                  <a:pt x="9609" y="298"/>
                </a:cubicBezTo>
                <a:cubicBezTo>
                  <a:pt x="9583" y="266"/>
                  <a:pt x="9560" y="247"/>
                  <a:pt x="9535" y="247"/>
                </a:cubicBezTo>
                <a:cubicBezTo>
                  <a:pt x="9515" y="247"/>
                  <a:pt x="9493" y="260"/>
                  <a:pt x="9466" y="286"/>
                </a:cubicBezTo>
                <a:cubicBezTo>
                  <a:pt x="9436" y="257"/>
                  <a:pt x="9407" y="242"/>
                  <a:pt x="9377" y="242"/>
                </a:cubicBezTo>
                <a:cubicBezTo>
                  <a:pt x="9347" y="242"/>
                  <a:pt x="9317" y="257"/>
                  <a:pt x="9288" y="286"/>
                </a:cubicBezTo>
                <a:cubicBezTo>
                  <a:pt x="9169" y="298"/>
                  <a:pt x="9061" y="286"/>
                  <a:pt x="8942" y="310"/>
                </a:cubicBezTo>
                <a:cubicBezTo>
                  <a:pt x="8923" y="318"/>
                  <a:pt x="8901" y="321"/>
                  <a:pt x="8880" y="321"/>
                </a:cubicBezTo>
                <a:cubicBezTo>
                  <a:pt x="8837" y="321"/>
                  <a:pt x="8792" y="310"/>
                  <a:pt x="8752" y="310"/>
                </a:cubicBezTo>
                <a:cubicBezTo>
                  <a:pt x="8644" y="310"/>
                  <a:pt x="8529" y="269"/>
                  <a:pt x="8422" y="269"/>
                </a:cubicBezTo>
                <a:cubicBezTo>
                  <a:pt x="8375" y="269"/>
                  <a:pt x="8330" y="277"/>
                  <a:pt x="8288" y="298"/>
                </a:cubicBezTo>
                <a:cubicBezTo>
                  <a:pt x="8180" y="286"/>
                  <a:pt x="8061" y="275"/>
                  <a:pt x="7954" y="275"/>
                </a:cubicBezTo>
                <a:cubicBezTo>
                  <a:pt x="7891" y="270"/>
                  <a:pt x="7828" y="269"/>
                  <a:pt x="7765" y="269"/>
                </a:cubicBezTo>
                <a:cubicBezTo>
                  <a:pt x="7558" y="269"/>
                  <a:pt x="7350" y="286"/>
                  <a:pt x="7143" y="286"/>
                </a:cubicBezTo>
                <a:cubicBezTo>
                  <a:pt x="7056" y="286"/>
                  <a:pt x="6969" y="283"/>
                  <a:pt x="6883" y="275"/>
                </a:cubicBezTo>
                <a:cubicBezTo>
                  <a:pt x="6877" y="263"/>
                  <a:pt x="6868" y="254"/>
                  <a:pt x="6857" y="254"/>
                </a:cubicBezTo>
                <a:cubicBezTo>
                  <a:pt x="6847" y="254"/>
                  <a:pt x="6835" y="263"/>
                  <a:pt x="6823" y="286"/>
                </a:cubicBezTo>
                <a:cubicBezTo>
                  <a:pt x="6811" y="302"/>
                  <a:pt x="6797" y="307"/>
                  <a:pt x="6783" y="307"/>
                </a:cubicBezTo>
                <a:cubicBezTo>
                  <a:pt x="6753" y="307"/>
                  <a:pt x="6721" y="285"/>
                  <a:pt x="6696" y="285"/>
                </a:cubicBezTo>
                <a:cubicBezTo>
                  <a:pt x="6685" y="285"/>
                  <a:pt x="6676" y="288"/>
                  <a:pt x="6668" y="298"/>
                </a:cubicBezTo>
                <a:cubicBezTo>
                  <a:pt x="6613" y="298"/>
                  <a:pt x="6562" y="272"/>
                  <a:pt x="6510" y="272"/>
                </a:cubicBezTo>
                <a:cubicBezTo>
                  <a:pt x="6484" y="272"/>
                  <a:pt x="6458" y="279"/>
                  <a:pt x="6430" y="298"/>
                </a:cubicBezTo>
                <a:lnTo>
                  <a:pt x="5906" y="298"/>
                </a:lnTo>
                <a:cubicBezTo>
                  <a:pt x="5893" y="280"/>
                  <a:pt x="5879" y="274"/>
                  <a:pt x="5866" y="274"/>
                </a:cubicBezTo>
                <a:cubicBezTo>
                  <a:pt x="5844" y="274"/>
                  <a:pt x="5821" y="291"/>
                  <a:pt x="5799" y="298"/>
                </a:cubicBezTo>
                <a:cubicBezTo>
                  <a:pt x="5787" y="298"/>
                  <a:pt x="5787" y="286"/>
                  <a:pt x="5775" y="286"/>
                </a:cubicBezTo>
                <a:cubicBezTo>
                  <a:pt x="5679" y="266"/>
                  <a:pt x="5583" y="245"/>
                  <a:pt x="5487" y="245"/>
                </a:cubicBezTo>
                <a:cubicBezTo>
                  <a:pt x="5416" y="245"/>
                  <a:pt x="5346" y="256"/>
                  <a:pt x="5275" y="286"/>
                </a:cubicBezTo>
                <a:cubicBezTo>
                  <a:pt x="5267" y="252"/>
                  <a:pt x="5258" y="230"/>
                  <a:pt x="5249" y="230"/>
                </a:cubicBezTo>
                <a:cubicBezTo>
                  <a:pt x="5246" y="230"/>
                  <a:pt x="5243" y="232"/>
                  <a:pt x="5240" y="239"/>
                </a:cubicBezTo>
                <a:cubicBezTo>
                  <a:pt x="5216" y="298"/>
                  <a:pt x="5189" y="316"/>
                  <a:pt x="5162" y="316"/>
                </a:cubicBezTo>
                <a:cubicBezTo>
                  <a:pt x="5135" y="316"/>
                  <a:pt x="5109" y="298"/>
                  <a:pt x="5085" y="286"/>
                </a:cubicBezTo>
                <a:lnTo>
                  <a:pt x="5025" y="286"/>
                </a:lnTo>
                <a:cubicBezTo>
                  <a:pt x="4966" y="227"/>
                  <a:pt x="4903" y="197"/>
                  <a:pt x="4841" y="197"/>
                </a:cubicBezTo>
                <a:cubicBezTo>
                  <a:pt x="4778" y="197"/>
                  <a:pt x="4716" y="227"/>
                  <a:pt x="4656" y="286"/>
                </a:cubicBezTo>
                <a:cubicBezTo>
                  <a:pt x="4622" y="212"/>
                  <a:pt x="4585" y="179"/>
                  <a:pt x="4548" y="179"/>
                </a:cubicBezTo>
                <a:cubicBezTo>
                  <a:pt x="4508" y="179"/>
                  <a:pt x="4467" y="218"/>
                  <a:pt x="4430" y="286"/>
                </a:cubicBezTo>
                <a:cubicBezTo>
                  <a:pt x="4430" y="298"/>
                  <a:pt x="4418" y="298"/>
                  <a:pt x="4418" y="298"/>
                </a:cubicBezTo>
                <a:cubicBezTo>
                  <a:pt x="4323" y="275"/>
                  <a:pt x="4228" y="310"/>
                  <a:pt x="4132" y="215"/>
                </a:cubicBezTo>
                <a:cubicBezTo>
                  <a:pt x="4130" y="211"/>
                  <a:pt x="4128" y="209"/>
                  <a:pt x="4126" y="209"/>
                </a:cubicBezTo>
                <a:cubicBezTo>
                  <a:pt x="4116" y="209"/>
                  <a:pt x="4104" y="250"/>
                  <a:pt x="4085" y="298"/>
                </a:cubicBezTo>
                <a:cubicBezTo>
                  <a:pt x="4073" y="370"/>
                  <a:pt x="4061" y="429"/>
                  <a:pt x="4025" y="465"/>
                </a:cubicBezTo>
                <a:cubicBezTo>
                  <a:pt x="4001" y="453"/>
                  <a:pt x="3954" y="477"/>
                  <a:pt x="3942" y="394"/>
                </a:cubicBezTo>
                <a:cubicBezTo>
                  <a:pt x="3909" y="270"/>
                  <a:pt x="3875" y="224"/>
                  <a:pt x="3840" y="224"/>
                </a:cubicBezTo>
                <a:cubicBezTo>
                  <a:pt x="3797" y="224"/>
                  <a:pt x="3755" y="292"/>
                  <a:pt x="3716" y="370"/>
                </a:cubicBezTo>
                <a:lnTo>
                  <a:pt x="3727" y="394"/>
                </a:lnTo>
                <a:cubicBezTo>
                  <a:pt x="3727" y="406"/>
                  <a:pt x="3727" y="406"/>
                  <a:pt x="3716" y="417"/>
                </a:cubicBezTo>
                <a:cubicBezTo>
                  <a:pt x="3716" y="406"/>
                  <a:pt x="3716" y="394"/>
                  <a:pt x="3704" y="394"/>
                </a:cubicBezTo>
                <a:cubicBezTo>
                  <a:pt x="3694" y="374"/>
                  <a:pt x="3667" y="329"/>
                  <a:pt x="3659" y="329"/>
                </a:cubicBezTo>
                <a:cubicBezTo>
                  <a:pt x="3657" y="329"/>
                  <a:pt x="3656" y="330"/>
                  <a:pt x="3656" y="334"/>
                </a:cubicBezTo>
                <a:cubicBezTo>
                  <a:pt x="3602" y="382"/>
                  <a:pt x="3546" y="388"/>
                  <a:pt x="3491" y="388"/>
                </a:cubicBezTo>
                <a:cubicBezTo>
                  <a:pt x="3472" y="388"/>
                  <a:pt x="3454" y="387"/>
                  <a:pt x="3436" y="387"/>
                </a:cubicBezTo>
                <a:cubicBezTo>
                  <a:pt x="3401" y="387"/>
                  <a:pt x="3366" y="390"/>
                  <a:pt x="3335" y="406"/>
                </a:cubicBezTo>
                <a:lnTo>
                  <a:pt x="3311" y="394"/>
                </a:lnTo>
                <a:cubicBezTo>
                  <a:pt x="3233" y="344"/>
                  <a:pt x="3150" y="303"/>
                  <a:pt x="3066" y="303"/>
                </a:cubicBezTo>
                <a:cubicBezTo>
                  <a:pt x="3009" y="303"/>
                  <a:pt x="2952" y="322"/>
                  <a:pt x="2894" y="370"/>
                </a:cubicBezTo>
                <a:cubicBezTo>
                  <a:pt x="2878" y="393"/>
                  <a:pt x="2852" y="432"/>
                  <a:pt x="2829" y="432"/>
                </a:cubicBezTo>
                <a:cubicBezTo>
                  <a:pt x="2818" y="432"/>
                  <a:pt x="2807" y="422"/>
                  <a:pt x="2799" y="394"/>
                </a:cubicBezTo>
                <a:cubicBezTo>
                  <a:pt x="2775" y="336"/>
                  <a:pt x="2753" y="316"/>
                  <a:pt x="2732" y="316"/>
                </a:cubicBezTo>
                <a:cubicBezTo>
                  <a:pt x="2699" y="316"/>
                  <a:pt x="2668" y="363"/>
                  <a:pt x="2632" y="406"/>
                </a:cubicBezTo>
                <a:cubicBezTo>
                  <a:pt x="2632" y="324"/>
                  <a:pt x="2623" y="243"/>
                  <a:pt x="2599" y="243"/>
                </a:cubicBezTo>
                <a:cubicBezTo>
                  <a:pt x="2594" y="243"/>
                  <a:pt x="2590" y="246"/>
                  <a:pt x="2584" y="251"/>
                </a:cubicBezTo>
                <a:cubicBezTo>
                  <a:pt x="2565" y="279"/>
                  <a:pt x="2546" y="288"/>
                  <a:pt x="2528" y="288"/>
                </a:cubicBezTo>
                <a:cubicBezTo>
                  <a:pt x="2492" y="288"/>
                  <a:pt x="2457" y="251"/>
                  <a:pt x="2418" y="251"/>
                </a:cubicBezTo>
                <a:cubicBezTo>
                  <a:pt x="2413" y="251"/>
                  <a:pt x="2408" y="251"/>
                  <a:pt x="2403" y="251"/>
                </a:cubicBezTo>
                <a:cubicBezTo>
                  <a:pt x="2368" y="251"/>
                  <a:pt x="2318" y="260"/>
                  <a:pt x="2287" y="406"/>
                </a:cubicBezTo>
                <a:cubicBezTo>
                  <a:pt x="2277" y="462"/>
                  <a:pt x="2253" y="496"/>
                  <a:pt x="2231" y="496"/>
                </a:cubicBezTo>
                <a:cubicBezTo>
                  <a:pt x="2226" y="496"/>
                  <a:pt x="2220" y="494"/>
                  <a:pt x="2215" y="489"/>
                </a:cubicBezTo>
                <a:cubicBezTo>
                  <a:pt x="2187" y="433"/>
                  <a:pt x="2196" y="297"/>
                  <a:pt x="2161" y="297"/>
                </a:cubicBezTo>
                <a:cubicBezTo>
                  <a:pt x="2151" y="297"/>
                  <a:pt x="2138" y="308"/>
                  <a:pt x="2120" y="334"/>
                </a:cubicBezTo>
                <a:cubicBezTo>
                  <a:pt x="2072" y="318"/>
                  <a:pt x="2023" y="269"/>
                  <a:pt x="1967" y="269"/>
                </a:cubicBezTo>
                <a:cubicBezTo>
                  <a:pt x="1941" y="269"/>
                  <a:pt x="1913" y="280"/>
                  <a:pt x="1882" y="310"/>
                </a:cubicBezTo>
                <a:cubicBezTo>
                  <a:pt x="1870" y="346"/>
                  <a:pt x="1870" y="370"/>
                  <a:pt x="1858" y="406"/>
                </a:cubicBezTo>
                <a:cubicBezTo>
                  <a:pt x="1850" y="404"/>
                  <a:pt x="1843" y="403"/>
                  <a:pt x="1835" y="403"/>
                </a:cubicBezTo>
                <a:cubicBezTo>
                  <a:pt x="1795" y="403"/>
                  <a:pt x="1757" y="429"/>
                  <a:pt x="1727" y="489"/>
                </a:cubicBezTo>
                <a:cubicBezTo>
                  <a:pt x="1727" y="310"/>
                  <a:pt x="1680" y="346"/>
                  <a:pt x="1632" y="334"/>
                </a:cubicBezTo>
                <a:cubicBezTo>
                  <a:pt x="1591" y="259"/>
                  <a:pt x="1548" y="228"/>
                  <a:pt x="1504" y="228"/>
                </a:cubicBezTo>
                <a:cubicBezTo>
                  <a:pt x="1458" y="228"/>
                  <a:pt x="1413" y="262"/>
                  <a:pt x="1370" y="310"/>
                </a:cubicBezTo>
                <a:lnTo>
                  <a:pt x="1346" y="310"/>
                </a:lnTo>
                <a:cubicBezTo>
                  <a:pt x="1340" y="292"/>
                  <a:pt x="1334" y="284"/>
                  <a:pt x="1330" y="284"/>
                </a:cubicBezTo>
                <a:cubicBezTo>
                  <a:pt x="1325" y="284"/>
                  <a:pt x="1322" y="292"/>
                  <a:pt x="1322" y="310"/>
                </a:cubicBezTo>
                <a:cubicBezTo>
                  <a:pt x="1253" y="310"/>
                  <a:pt x="1190" y="361"/>
                  <a:pt x="1124" y="361"/>
                </a:cubicBezTo>
                <a:cubicBezTo>
                  <a:pt x="1100" y="361"/>
                  <a:pt x="1075" y="354"/>
                  <a:pt x="1049" y="334"/>
                </a:cubicBezTo>
                <a:cubicBezTo>
                  <a:pt x="1041" y="327"/>
                  <a:pt x="1033" y="323"/>
                  <a:pt x="1025" y="323"/>
                </a:cubicBezTo>
                <a:cubicBezTo>
                  <a:pt x="994" y="323"/>
                  <a:pt x="963" y="376"/>
                  <a:pt x="953" y="489"/>
                </a:cubicBezTo>
                <a:cubicBezTo>
                  <a:pt x="938" y="551"/>
                  <a:pt x="924" y="570"/>
                  <a:pt x="910" y="570"/>
                </a:cubicBezTo>
                <a:cubicBezTo>
                  <a:pt x="892" y="570"/>
                  <a:pt x="873" y="538"/>
                  <a:pt x="846" y="525"/>
                </a:cubicBezTo>
                <a:cubicBezTo>
                  <a:pt x="785" y="474"/>
                  <a:pt x="733" y="398"/>
                  <a:pt x="661" y="398"/>
                </a:cubicBezTo>
                <a:cubicBezTo>
                  <a:pt x="648" y="398"/>
                  <a:pt x="634" y="400"/>
                  <a:pt x="620" y="406"/>
                </a:cubicBezTo>
                <a:cubicBezTo>
                  <a:pt x="614" y="404"/>
                  <a:pt x="608" y="403"/>
                  <a:pt x="603" y="403"/>
                </a:cubicBezTo>
                <a:cubicBezTo>
                  <a:pt x="566" y="403"/>
                  <a:pt x="543" y="440"/>
                  <a:pt x="501" y="513"/>
                </a:cubicBezTo>
                <a:cubicBezTo>
                  <a:pt x="449" y="498"/>
                  <a:pt x="389" y="470"/>
                  <a:pt x="328" y="470"/>
                </a:cubicBezTo>
                <a:cubicBezTo>
                  <a:pt x="290" y="470"/>
                  <a:pt x="252" y="481"/>
                  <a:pt x="215" y="513"/>
                </a:cubicBezTo>
                <a:cubicBezTo>
                  <a:pt x="207" y="504"/>
                  <a:pt x="200" y="501"/>
                  <a:pt x="195" y="501"/>
                </a:cubicBezTo>
                <a:cubicBezTo>
                  <a:pt x="161" y="501"/>
                  <a:pt x="176" y="637"/>
                  <a:pt x="156" y="667"/>
                </a:cubicBezTo>
                <a:cubicBezTo>
                  <a:pt x="96" y="846"/>
                  <a:pt x="96" y="1108"/>
                  <a:pt x="84" y="1322"/>
                </a:cubicBezTo>
                <a:cubicBezTo>
                  <a:pt x="84" y="1418"/>
                  <a:pt x="96" y="1429"/>
                  <a:pt x="132" y="1441"/>
                </a:cubicBezTo>
                <a:lnTo>
                  <a:pt x="132" y="1965"/>
                </a:lnTo>
                <a:cubicBezTo>
                  <a:pt x="96" y="2061"/>
                  <a:pt x="96" y="2191"/>
                  <a:pt x="72" y="2299"/>
                </a:cubicBezTo>
                <a:cubicBezTo>
                  <a:pt x="1" y="2537"/>
                  <a:pt x="13" y="2811"/>
                  <a:pt x="37" y="3096"/>
                </a:cubicBezTo>
                <a:lnTo>
                  <a:pt x="60" y="3084"/>
                </a:lnTo>
                <a:lnTo>
                  <a:pt x="60" y="3096"/>
                </a:lnTo>
                <a:lnTo>
                  <a:pt x="37" y="3096"/>
                </a:lnTo>
                <a:cubicBezTo>
                  <a:pt x="37" y="3132"/>
                  <a:pt x="37" y="3156"/>
                  <a:pt x="60" y="3168"/>
                </a:cubicBezTo>
                <a:cubicBezTo>
                  <a:pt x="60" y="3287"/>
                  <a:pt x="37" y="3442"/>
                  <a:pt x="72" y="3549"/>
                </a:cubicBezTo>
                <a:cubicBezTo>
                  <a:pt x="84" y="3644"/>
                  <a:pt x="60" y="3799"/>
                  <a:pt x="96" y="3870"/>
                </a:cubicBezTo>
                <a:cubicBezTo>
                  <a:pt x="120" y="4347"/>
                  <a:pt x="156" y="4811"/>
                  <a:pt x="215" y="5239"/>
                </a:cubicBezTo>
                <a:cubicBezTo>
                  <a:pt x="239" y="5478"/>
                  <a:pt x="239" y="5704"/>
                  <a:pt x="215" y="5942"/>
                </a:cubicBezTo>
                <a:cubicBezTo>
                  <a:pt x="191" y="6025"/>
                  <a:pt x="191" y="6121"/>
                  <a:pt x="215" y="6204"/>
                </a:cubicBezTo>
                <a:cubicBezTo>
                  <a:pt x="203" y="6490"/>
                  <a:pt x="203" y="6763"/>
                  <a:pt x="251" y="6978"/>
                </a:cubicBezTo>
                <a:cubicBezTo>
                  <a:pt x="203" y="7156"/>
                  <a:pt x="203" y="7383"/>
                  <a:pt x="191" y="7597"/>
                </a:cubicBezTo>
                <a:cubicBezTo>
                  <a:pt x="191" y="7680"/>
                  <a:pt x="203" y="7692"/>
                  <a:pt x="239" y="7716"/>
                </a:cubicBezTo>
                <a:lnTo>
                  <a:pt x="239" y="8228"/>
                </a:lnTo>
                <a:cubicBezTo>
                  <a:pt x="203" y="8323"/>
                  <a:pt x="203" y="8454"/>
                  <a:pt x="179" y="8561"/>
                </a:cubicBezTo>
                <a:cubicBezTo>
                  <a:pt x="96" y="8799"/>
                  <a:pt x="120" y="9085"/>
                  <a:pt x="144" y="9359"/>
                </a:cubicBezTo>
                <a:lnTo>
                  <a:pt x="167" y="9347"/>
                </a:lnTo>
                <a:lnTo>
                  <a:pt x="167" y="9359"/>
                </a:lnTo>
                <a:lnTo>
                  <a:pt x="144" y="9359"/>
                </a:lnTo>
                <a:cubicBezTo>
                  <a:pt x="144" y="9395"/>
                  <a:pt x="144" y="9419"/>
                  <a:pt x="167" y="9442"/>
                </a:cubicBezTo>
                <a:cubicBezTo>
                  <a:pt x="167" y="9561"/>
                  <a:pt x="144" y="9704"/>
                  <a:pt x="179" y="9811"/>
                </a:cubicBezTo>
                <a:cubicBezTo>
                  <a:pt x="191" y="9919"/>
                  <a:pt x="167" y="10061"/>
                  <a:pt x="203" y="10133"/>
                </a:cubicBezTo>
                <a:cubicBezTo>
                  <a:pt x="227" y="10609"/>
                  <a:pt x="263" y="11074"/>
                  <a:pt x="322" y="11502"/>
                </a:cubicBezTo>
                <a:cubicBezTo>
                  <a:pt x="346" y="11728"/>
                  <a:pt x="346" y="11966"/>
                  <a:pt x="322" y="12193"/>
                </a:cubicBezTo>
                <a:cubicBezTo>
                  <a:pt x="287" y="12371"/>
                  <a:pt x="287" y="12609"/>
                  <a:pt x="263" y="12812"/>
                </a:cubicBezTo>
                <a:cubicBezTo>
                  <a:pt x="263" y="12907"/>
                  <a:pt x="287" y="12919"/>
                  <a:pt x="310" y="12931"/>
                </a:cubicBezTo>
                <a:lnTo>
                  <a:pt x="310" y="13455"/>
                </a:lnTo>
                <a:cubicBezTo>
                  <a:pt x="287" y="13550"/>
                  <a:pt x="287" y="13681"/>
                  <a:pt x="251" y="13788"/>
                </a:cubicBezTo>
                <a:cubicBezTo>
                  <a:pt x="179" y="14026"/>
                  <a:pt x="191" y="14300"/>
                  <a:pt x="227" y="14586"/>
                </a:cubicBezTo>
                <a:lnTo>
                  <a:pt x="239" y="14574"/>
                </a:lnTo>
                <a:lnTo>
                  <a:pt x="239" y="14586"/>
                </a:lnTo>
                <a:lnTo>
                  <a:pt x="227" y="14586"/>
                </a:lnTo>
                <a:cubicBezTo>
                  <a:pt x="227" y="14622"/>
                  <a:pt x="227" y="14645"/>
                  <a:pt x="239" y="14657"/>
                </a:cubicBezTo>
                <a:cubicBezTo>
                  <a:pt x="239" y="14776"/>
                  <a:pt x="227" y="14931"/>
                  <a:pt x="251" y="15038"/>
                </a:cubicBezTo>
                <a:cubicBezTo>
                  <a:pt x="263" y="15134"/>
                  <a:pt x="239" y="15288"/>
                  <a:pt x="287" y="15360"/>
                </a:cubicBezTo>
                <a:cubicBezTo>
                  <a:pt x="298" y="15836"/>
                  <a:pt x="346" y="16300"/>
                  <a:pt x="406" y="16729"/>
                </a:cubicBezTo>
                <a:cubicBezTo>
                  <a:pt x="418" y="16967"/>
                  <a:pt x="418" y="17193"/>
                  <a:pt x="406" y="17431"/>
                </a:cubicBezTo>
                <a:cubicBezTo>
                  <a:pt x="370" y="17515"/>
                  <a:pt x="370" y="17610"/>
                  <a:pt x="406" y="17693"/>
                </a:cubicBezTo>
                <a:cubicBezTo>
                  <a:pt x="382" y="18015"/>
                  <a:pt x="382" y="18313"/>
                  <a:pt x="465" y="18563"/>
                </a:cubicBezTo>
                <a:cubicBezTo>
                  <a:pt x="465" y="18622"/>
                  <a:pt x="477" y="18646"/>
                  <a:pt x="489" y="18646"/>
                </a:cubicBezTo>
                <a:cubicBezTo>
                  <a:pt x="529" y="18879"/>
                  <a:pt x="591" y="18917"/>
                  <a:pt x="660" y="18917"/>
                </a:cubicBezTo>
                <a:cubicBezTo>
                  <a:pt x="693" y="18917"/>
                  <a:pt x="728" y="18908"/>
                  <a:pt x="763" y="18908"/>
                </a:cubicBezTo>
                <a:cubicBezTo>
                  <a:pt x="775" y="18944"/>
                  <a:pt x="790" y="18952"/>
                  <a:pt x="804" y="18952"/>
                </a:cubicBezTo>
                <a:cubicBezTo>
                  <a:pt x="819" y="18952"/>
                  <a:pt x="834" y="18944"/>
                  <a:pt x="846" y="18944"/>
                </a:cubicBezTo>
                <a:cubicBezTo>
                  <a:pt x="1180" y="18920"/>
                  <a:pt x="1513" y="18872"/>
                  <a:pt x="1846" y="18741"/>
                </a:cubicBezTo>
                <a:cubicBezTo>
                  <a:pt x="1876" y="18801"/>
                  <a:pt x="1906" y="18816"/>
                  <a:pt x="1936" y="18816"/>
                </a:cubicBezTo>
                <a:cubicBezTo>
                  <a:pt x="1965" y="18816"/>
                  <a:pt x="1995" y="18801"/>
                  <a:pt x="2025" y="18801"/>
                </a:cubicBezTo>
                <a:cubicBezTo>
                  <a:pt x="2346" y="18813"/>
                  <a:pt x="2668" y="18813"/>
                  <a:pt x="2989" y="18824"/>
                </a:cubicBezTo>
                <a:cubicBezTo>
                  <a:pt x="3005" y="18830"/>
                  <a:pt x="3021" y="18832"/>
                  <a:pt x="3037" y="18832"/>
                </a:cubicBezTo>
                <a:cubicBezTo>
                  <a:pt x="3104" y="18832"/>
                  <a:pt x="3170" y="18794"/>
                  <a:pt x="3233" y="18794"/>
                </a:cubicBezTo>
                <a:cubicBezTo>
                  <a:pt x="3255" y="18794"/>
                  <a:pt x="3277" y="18799"/>
                  <a:pt x="3299" y="18813"/>
                </a:cubicBezTo>
                <a:cubicBezTo>
                  <a:pt x="3454" y="18884"/>
                  <a:pt x="3596" y="18908"/>
                  <a:pt x="3763" y="18920"/>
                </a:cubicBezTo>
                <a:cubicBezTo>
                  <a:pt x="3790" y="18952"/>
                  <a:pt x="3817" y="18965"/>
                  <a:pt x="3844" y="18965"/>
                </a:cubicBezTo>
                <a:cubicBezTo>
                  <a:pt x="3876" y="18965"/>
                  <a:pt x="3909" y="18946"/>
                  <a:pt x="3942" y="18920"/>
                </a:cubicBezTo>
                <a:cubicBezTo>
                  <a:pt x="3950" y="18913"/>
                  <a:pt x="3958" y="18910"/>
                  <a:pt x="3967" y="18910"/>
                </a:cubicBezTo>
                <a:cubicBezTo>
                  <a:pt x="4003" y="18910"/>
                  <a:pt x="4041" y="18963"/>
                  <a:pt x="4082" y="18963"/>
                </a:cubicBezTo>
                <a:cubicBezTo>
                  <a:pt x="4098" y="18963"/>
                  <a:pt x="4115" y="18955"/>
                  <a:pt x="4132" y="18932"/>
                </a:cubicBezTo>
                <a:cubicBezTo>
                  <a:pt x="4132" y="18932"/>
                  <a:pt x="4132" y="18920"/>
                  <a:pt x="4156" y="18908"/>
                </a:cubicBezTo>
                <a:cubicBezTo>
                  <a:pt x="4189" y="18923"/>
                  <a:pt x="4222" y="18928"/>
                  <a:pt x="4254" y="18928"/>
                </a:cubicBezTo>
                <a:cubicBezTo>
                  <a:pt x="4331" y="18928"/>
                  <a:pt x="4407" y="18900"/>
                  <a:pt x="4483" y="18900"/>
                </a:cubicBezTo>
                <a:cubicBezTo>
                  <a:pt x="4505" y="18900"/>
                  <a:pt x="4527" y="18902"/>
                  <a:pt x="4549" y="18908"/>
                </a:cubicBezTo>
                <a:lnTo>
                  <a:pt x="4835" y="18908"/>
                </a:lnTo>
                <a:cubicBezTo>
                  <a:pt x="4857" y="18947"/>
                  <a:pt x="4874" y="18968"/>
                  <a:pt x="4891" y="18968"/>
                </a:cubicBezTo>
                <a:cubicBezTo>
                  <a:pt x="4910" y="18968"/>
                  <a:pt x="4928" y="18941"/>
                  <a:pt x="4954" y="18884"/>
                </a:cubicBezTo>
                <a:lnTo>
                  <a:pt x="4990" y="18884"/>
                </a:lnTo>
                <a:cubicBezTo>
                  <a:pt x="5022" y="18967"/>
                  <a:pt x="5057" y="18989"/>
                  <a:pt x="5094" y="18989"/>
                </a:cubicBezTo>
                <a:cubicBezTo>
                  <a:pt x="5126" y="18989"/>
                  <a:pt x="5159" y="18973"/>
                  <a:pt x="5192" y="18967"/>
                </a:cubicBezTo>
                <a:cubicBezTo>
                  <a:pt x="5204" y="18967"/>
                  <a:pt x="5204" y="18979"/>
                  <a:pt x="5228" y="18979"/>
                </a:cubicBezTo>
                <a:cubicBezTo>
                  <a:pt x="5283" y="18948"/>
                  <a:pt x="5344" y="18932"/>
                  <a:pt x="5403" y="18932"/>
                </a:cubicBezTo>
                <a:cubicBezTo>
                  <a:pt x="5433" y="18932"/>
                  <a:pt x="5462" y="18936"/>
                  <a:pt x="5490" y="18944"/>
                </a:cubicBezTo>
                <a:cubicBezTo>
                  <a:pt x="5513" y="18953"/>
                  <a:pt x="5534" y="18960"/>
                  <a:pt x="5555" y="18960"/>
                </a:cubicBezTo>
                <a:cubicBezTo>
                  <a:pt x="5588" y="18960"/>
                  <a:pt x="5620" y="18942"/>
                  <a:pt x="5656" y="18884"/>
                </a:cubicBezTo>
                <a:lnTo>
                  <a:pt x="5668" y="18884"/>
                </a:lnTo>
                <a:lnTo>
                  <a:pt x="5680" y="18872"/>
                </a:lnTo>
                <a:cubicBezTo>
                  <a:pt x="5764" y="18928"/>
                  <a:pt x="5846" y="18953"/>
                  <a:pt x="5928" y="18953"/>
                </a:cubicBezTo>
                <a:cubicBezTo>
                  <a:pt x="6019" y="18953"/>
                  <a:pt x="6110" y="18922"/>
                  <a:pt x="6204" y="18872"/>
                </a:cubicBezTo>
                <a:cubicBezTo>
                  <a:pt x="6258" y="18906"/>
                  <a:pt x="6312" y="18936"/>
                  <a:pt x="6366" y="18936"/>
                </a:cubicBezTo>
                <a:cubicBezTo>
                  <a:pt x="6407" y="18936"/>
                  <a:pt x="6448" y="18918"/>
                  <a:pt x="6490" y="18872"/>
                </a:cubicBezTo>
                <a:cubicBezTo>
                  <a:pt x="6496" y="18905"/>
                  <a:pt x="6510" y="18931"/>
                  <a:pt x="6523" y="18931"/>
                </a:cubicBezTo>
                <a:cubicBezTo>
                  <a:pt x="6534" y="18931"/>
                  <a:pt x="6544" y="18914"/>
                  <a:pt x="6549" y="18872"/>
                </a:cubicBezTo>
                <a:lnTo>
                  <a:pt x="6561" y="18872"/>
                </a:lnTo>
                <a:cubicBezTo>
                  <a:pt x="6573" y="18884"/>
                  <a:pt x="6573" y="18884"/>
                  <a:pt x="6597" y="18884"/>
                </a:cubicBezTo>
                <a:cubicBezTo>
                  <a:pt x="6630" y="18904"/>
                  <a:pt x="6664" y="18928"/>
                  <a:pt x="6697" y="18928"/>
                </a:cubicBezTo>
                <a:cubicBezTo>
                  <a:pt x="6723" y="18928"/>
                  <a:pt x="6749" y="18914"/>
                  <a:pt x="6775" y="18872"/>
                </a:cubicBezTo>
                <a:cubicBezTo>
                  <a:pt x="6812" y="18893"/>
                  <a:pt x="6851" y="18902"/>
                  <a:pt x="6889" y="18902"/>
                </a:cubicBezTo>
                <a:cubicBezTo>
                  <a:pt x="6938" y="18902"/>
                  <a:pt x="6985" y="18887"/>
                  <a:pt x="7025" y="18860"/>
                </a:cubicBezTo>
                <a:cubicBezTo>
                  <a:pt x="7184" y="18860"/>
                  <a:pt x="7343" y="18881"/>
                  <a:pt x="7502" y="18881"/>
                </a:cubicBezTo>
                <a:cubicBezTo>
                  <a:pt x="7581" y="18881"/>
                  <a:pt x="7660" y="18876"/>
                  <a:pt x="7740" y="18860"/>
                </a:cubicBezTo>
                <a:cubicBezTo>
                  <a:pt x="7811" y="18915"/>
                  <a:pt x="7882" y="18933"/>
                  <a:pt x="7952" y="18933"/>
                </a:cubicBezTo>
                <a:cubicBezTo>
                  <a:pt x="8100" y="18933"/>
                  <a:pt x="8246" y="18851"/>
                  <a:pt x="8395" y="18851"/>
                </a:cubicBezTo>
                <a:cubicBezTo>
                  <a:pt x="8423" y="18851"/>
                  <a:pt x="8450" y="18854"/>
                  <a:pt x="8478" y="18860"/>
                </a:cubicBezTo>
                <a:cubicBezTo>
                  <a:pt x="8536" y="18940"/>
                  <a:pt x="8585" y="18962"/>
                  <a:pt x="8636" y="18962"/>
                </a:cubicBezTo>
                <a:cubicBezTo>
                  <a:pt x="8669" y="18962"/>
                  <a:pt x="8703" y="18953"/>
                  <a:pt x="8740" y="18944"/>
                </a:cubicBezTo>
                <a:cubicBezTo>
                  <a:pt x="8752" y="18933"/>
                  <a:pt x="8764" y="18929"/>
                  <a:pt x="8776" y="18929"/>
                </a:cubicBezTo>
                <a:cubicBezTo>
                  <a:pt x="8818" y="18929"/>
                  <a:pt x="8860" y="18975"/>
                  <a:pt x="8901" y="18975"/>
                </a:cubicBezTo>
                <a:cubicBezTo>
                  <a:pt x="8919" y="18975"/>
                  <a:pt x="8937" y="18967"/>
                  <a:pt x="8954" y="18944"/>
                </a:cubicBezTo>
                <a:cubicBezTo>
                  <a:pt x="9073" y="18944"/>
                  <a:pt x="9192" y="18954"/>
                  <a:pt x="9311" y="18954"/>
                </a:cubicBezTo>
                <a:cubicBezTo>
                  <a:pt x="9371" y="18954"/>
                  <a:pt x="9431" y="18951"/>
                  <a:pt x="9490" y="18944"/>
                </a:cubicBezTo>
                <a:cubicBezTo>
                  <a:pt x="9493" y="18943"/>
                  <a:pt x="9497" y="18943"/>
                  <a:pt x="9500" y="18943"/>
                </a:cubicBezTo>
                <a:cubicBezTo>
                  <a:pt x="9564" y="18943"/>
                  <a:pt x="9623" y="19018"/>
                  <a:pt x="9685" y="19018"/>
                </a:cubicBezTo>
                <a:cubicBezTo>
                  <a:pt x="9711" y="19018"/>
                  <a:pt x="9737" y="19005"/>
                  <a:pt x="9764" y="18967"/>
                </a:cubicBezTo>
                <a:cubicBezTo>
                  <a:pt x="9901" y="19036"/>
                  <a:pt x="10038" y="19053"/>
                  <a:pt x="10175" y="19053"/>
                </a:cubicBezTo>
                <a:cubicBezTo>
                  <a:pt x="10276" y="19053"/>
                  <a:pt x="10377" y="19044"/>
                  <a:pt x="10478" y="19039"/>
                </a:cubicBezTo>
                <a:cubicBezTo>
                  <a:pt x="10535" y="19058"/>
                  <a:pt x="10594" y="19069"/>
                  <a:pt x="10653" y="19069"/>
                </a:cubicBezTo>
                <a:cubicBezTo>
                  <a:pt x="10741" y="19069"/>
                  <a:pt x="10828" y="19044"/>
                  <a:pt x="10907" y="18979"/>
                </a:cubicBezTo>
                <a:cubicBezTo>
                  <a:pt x="10955" y="19039"/>
                  <a:pt x="11002" y="19039"/>
                  <a:pt x="11038" y="19039"/>
                </a:cubicBezTo>
                <a:cubicBezTo>
                  <a:pt x="11121" y="19020"/>
                  <a:pt x="11197" y="19007"/>
                  <a:pt x="11273" y="19007"/>
                </a:cubicBezTo>
                <a:cubicBezTo>
                  <a:pt x="11340" y="19007"/>
                  <a:pt x="11406" y="19017"/>
                  <a:pt x="11478" y="19039"/>
                </a:cubicBezTo>
                <a:cubicBezTo>
                  <a:pt x="11483" y="19059"/>
                  <a:pt x="11488" y="19066"/>
                  <a:pt x="11495" y="19066"/>
                </a:cubicBezTo>
                <a:cubicBezTo>
                  <a:pt x="11505" y="19066"/>
                  <a:pt x="11517" y="19053"/>
                  <a:pt x="11538" y="19039"/>
                </a:cubicBezTo>
                <a:cubicBezTo>
                  <a:pt x="11574" y="19039"/>
                  <a:pt x="11609" y="19051"/>
                  <a:pt x="11657" y="19051"/>
                </a:cubicBezTo>
                <a:cubicBezTo>
                  <a:pt x="11717" y="19104"/>
                  <a:pt x="11779" y="19113"/>
                  <a:pt x="11842" y="19113"/>
                </a:cubicBezTo>
                <a:cubicBezTo>
                  <a:pt x="11873" y="19113"/>
                  <a:pt x="11904" y="19111"/>
                  <a:pt x="11935" y="19111"/>
                </a:cubicBezTo>
                <a:cubicBezTo>
                  <a:pt x="11966" y="19111"/>
                  <a:pt x="11996" y="19113"/>
                  <a:pt x="12026" y="19122"/>
                </a:cubicBezTo>
                <a:cubicBezTo>
                  <a:pt x="12136" y="19122"/>
                  <a:pt x="12246" y="19086"/>
                  <a:pt x="12356" y="19086"/>
                </a:cubicBezTo>
                <a:cubicBezTo>
                  <a:pt x="12424" y="19086"/>
                  <a:pt x="12493" y="19100"/>
                  <a:pt x="12562" y="19146"/>
                </a:cubicBezTo>
                <a:cubicBezTo>
                  <a:pt x="12612" y="19202"/>
                  <a:pt x="12660" y="19224"/>
                  <a:pt x="12707" y="19224"/>
                </a:cubicBezTo>
                <a:cubicBezTo>
                  <a:pt x="12761" y="19224"/>
                  <a:pt x="12815" y="19196"/>
                  <a:pt x="12871" y="19158"/>
                </a:cubicBezTo>
                <a:cubicBezTo>
                  <a:pt x="12892" y="19199"/>
                  <a:pt x="12914" y="19214"/>
                  <a:pt x="12936" y="19214"/>
                </a:cubicBezTo>
                <a:cubicBezTo>
                  <a:pt x="12986" y="19214"/>
                  <a:pt x="13037" y="19144"/>
                  <a:pt x="13084" y="19144"/>
                </a:cubicBezTo>
                <a:cubicBezTo>
                  <a:pt x="13088" y="19144"/>
                  <a:pt x="13093" y="19144"/>
                  <a:pt x="13098" y="19146"/>
                </a:cubicBezTo>
                <a:cubicBezTo>
                  <a:pt x="13169" y="19217"/>
                  <a:pt x="13241" y="19205"/>
                  <a:pt x="13336" y="19217"/>
                </a:cubicBezTo>
                <a:cubicBezTo>
                  <a:pt x="13350" y="19219"/>
                  <a:pt x="13364" y="19220"/>
                  <a:pt x="13377" y="19220"/>
                </a:cubicBezTo>
                <a:cubicBezTo>
                  <a:pt x="13521" y="19220"/>
                  <a:pt x="13658" y="19121"/>
                  <a:pt x="13802" y="19121"/>
                </a:cubicBezTo>
                <a:cubicBezTo>
                  <a:pt x="13809" y="19121"/>
                  <a:pt x="13817" y="19122"/>
                  <a:pt x="13824" y="19122"/>
                </a:cubicBezTo>
                <a:cubicBezTo>
                  <a:pt x="13836" y="19122"/>
                  <a:pt x="13860" y="19146"/>
                  <a:pt x="13872" y="19146"/>
                </a:cubicBezTo>
                <a:cubicBezTo>
                  <a:pt x="13919" y="19217"/>
                  <a:pt x="13979" y="19217"/>
                  <a:pt x="14014" y="19229"/>
                </a:cubicBezTo>
                <a:cubicBezTo>
                  <a:pt x="14039" y="19235"/>
                  <a:pt x="14063" y="19237"/>
                  <a:pt x="14087" y="19237"/>
                </a:cubicBezTo>
                <a:cubicBezTo>
                  <a:pt x="14239" y="19237"/>
                  <a:pt x="14384" y="19138"/>
                  <a:pt x="14529" y="19138"/>
                </a:cubicBezTo>
                <a:cubicBezTo>
                  <a:pt x="14552" y="19138"/>
                  <a:pt x="14575" y="19140"/>
                  <a:pt x="14598" y="19146"/>
                </a:cubicBezTo>
                <a:lnTo>
                  <a:pt x="14610" y="19158"/>
                </a:lnTo>
                <a:lnTo>
                  <a:pt x="14634" y="19146"/>
                </a:lnTo>
                <a:cubicBezTo>
                  <a:pt x="14639" y="19149"/>
                  <a:pt x="14644" y="19151"/>
                  <a:pt x="14649" y="19151"/>
                </a:cubicBezTo>
                <a:cubicBezTo>
                  <a:pt x="14695" y="19151"/>
                  <a:pt x="14729" y="19034"/>
                  <a:pt x="14790" y="19034"/>
                </a:cubicBezTo>
                <a:cubicBezTo>
                  <a:pt x="14797" y="19034"/>
                  <a:pt x="14805" y="19036"/>
                  <a:pt x="14812" y="19039"/>
                </a:cubicBezTo>
                <a:cubicBezTo>
                  <a:pt x="14828" y="19088"/>
                  <a:pt x="14856" y="19120"/>
                  <a:pt x="14887" y="19120"/>
                </a:cubicBezTo>
                <a:cubicBezTo>
                  <a:pt x="14901" y="19120"/>
                  <a:pt x="14916" y="19113"/>
                  <a:pt x="14931" y="19098"/>
                </a:cubicBezTo>
                <a:cubicBezTo>
                  <a:pt x="14967" y="19051"/>
                  <a:pt x="15006" y="19036"/>
                  <a:pt x="15046" y="19036"/>
                </a:cubicBezTo>
                <a:cubicBezTo>
                  <a:pt x="15086" y="19036"/>
                  <a:pt x="15128" y="19051"/>
                  <a:pt x="15169" y="19063"/>
                </a:cubicBezTo>
                <a:cubicBezTo>
                  <a:pt x="15178" y="19069"/>
                  <a:pt x="15188" y="19071"/>
                  <a:pt x="15198" y="19071"/>
                </a:cubicBezTo>
                <a:cubicBezTo>
                  <a:pt x="15229" y="19071"/>
                  <a:pt x="15265" y="19051"/>
                  <a:pt x="15300" y="19051"/>
                </a:cubicBezTo>
                <a:cubicBezTo>
                  <a:pt x="15320" y="19061"/>
                  <a:pt x="15340" y="19065"/>
                  <a:pt x="15359" y="19065"/>
                </a:cubicBezTo>
                <a:cubicBezTo>
                  <a:pt x="15410" y="19065"/>
                  <a:pt x="15460" y="19034"/>
                  <a:pt x="15503" y="18991"/>
                </a:cubicBezTo>
                <a:cubicBezTo>
                  <a:pt x="15562" y="18932"/>
                  <a:pt x="15646" y="18932"/>
                  <a:pt x="15669" y="18705"/>
                </a:cubicBezTo>
                <a:cubicBezTo>
                  <a:pt x="15836" y="18324"/>
                  <a:pt x="15860" y="17801"/>
                  <a:pt x="15836" y="17217"/>
                </a:cubicBezTo>
                <a:cubicBezTo>
                  <a:pt x="15836" y="17098"/>
                  <a:pt x="15860" y="16979"/>
                  <a:pt x="15836" y="16860"/>
                </a:cubicBezTo>
                <a:lnTo>
                  <a:pt x="15836" y="16789"/>
                </a:lnTo>
                <a:cubicBezTo>
                  <a:pt x="15884" y="16646"/>
                  <a:pt x="15860" y="16443"/>
                  <a:pt x="15860" y="16288"/>
                </a:cubicBezTo>
                <a:cubicBezTo>
                  <a:pt x="15908" y="16146"/>
                  <a:pt x="15884" y="15991"/>
                  <a:pt x="15896" y="15836"/>
                </a:cubicBezTo>
                <a:cubicBezTo>
                  <a:pt x="16018" y="15736"/>
                  <a:pt x="16005" y="15263"/>
                  <a:pt x="16081" y="15055"/>
                </a:cubicBezTo>
                <a:lnTo>
                  <a:pt x="16081" y="15055"/>
                </a:lnTo>
                <a:cubicBezTo>
                  <a:pt x="16077" y="15038"/>
                  <a:pt x="16074" y="15006"/>
                  <a:pt x="16074" y="14979"/>
                </a:cubicBezTo>
                <a:cubicBezTo>
                  <a:pt x="16062" y="14884"/>
                  <a:pt x="16039" y="14836"/>
                  <a:pt x="16015" y="14800"/>
                </a:cubicBezTo>
                <a:cubicBezTo>
                  <a:pt x="15979" y="14645"/>
                  <a:pt x="15955" y="14503"/>
                  <a:pt x="15955" y="14336"/>
                </a:cubicBezTo>
                <a:cubicBezTo>
                  <a:pt x="15943" y="13991"/>
                  <a:pt x="15943" y="13657"/>
                  <a:pt x="15919" y="13324"/>
                </a:cubicBezTo>
                <a:cubicBezTo>
                  <a:pt x="15979" y="13014"/>
                  <a:pt x="15919" y="12693"/>
                  <a:pt x="15919" y="12383"/>
                </a:cubicBezTo>
                <a:cubicBezTo>
                  <a:pt x="15884" y="12193"/>
                  <a:pt x="15836" y="12014"/>
                  <a:pt x="15765" y="11907"/>
                </a:cubicBezTo>
                <a:cubicBezTo>
                  <a:pt x="15765" y="11847"/>
                  <a:pt x="15765" y="11776"/>
                  <a:pt x="15741" y="11716"/>
                </a:cubicBezTo>
                <a:lnTo>
                  <a:pt x="15741" y="11645"/>
                </a:lnTo>
                <a:cubicBezTo>
                  <a:pt x="15788" y="11490"/>
                  <a:pt x="15777" y="11300"/>
                  <a:pt x="15777" y="11133"/>
                </a:cubicBezTo>
                <a:cubicBezTo>
                  <a:pt x="15824" y="11002"/>
                  <a:pt x="15788" y="10835"/>
                  <a:pt x="15800" y="10693"/>
                </a:cubicBezTo>
                <a:cubicBezTo>
                  <a:pt x="15931" y="10585"/>
                  <a:pt x="15908" y="10050"/>
                  <a:pt x="16015" y="9871"/>
                </a:cubicBezTo>
                <a:cubicBezTo>
                  <a:pt x="16015" y="9871"/>
                  <a:pt x="15991" y="9764"/>
                  <a:pt x="15991" y="9716"/>
                </a:cubicBezTo>
                <a:cubicBezTo>
                  <a:pt x="15979" y="9633"/>
                  <a:pt x="15967" y="9585"/>
                  <a:pt x="15931" y="9538"/>
                </a:cubicBezTo>
                <a:cubicBezTo>
                  <a:pt x="15908" y="9395"/>
                  <a:pt x="15884" y="9240"/>
                  <a:pt x="15884" y="9085"/>
                </a:cubicBezTo>
                <a:cubicBezTo>
                  <a:pt x="15860" y="8740"/>
                  <a:pt x="15860" y="8407"/>
                  <a:pt x="15848" y="8073"/>
                </a:cubicBezTo>
                <a:cubicBezTo>
                  <a:pt x="15908" y="7752"/>
                  <a:pt x="15848" y="7442"/>
                  <a:pt x="15848" y="7133"/>
                </a:cubicBezTo>
                <a:cubicBezTo>
                  <a:pt x="15788" y="6894"/>
                  <a:pt x="15729" y="6656"/>
                  <a:pt x="15622" y="6597"/>
                </a:cubicBezTo>
                <a:lnTo>
                  <a:pt x="15622" y="6585"/>
                </a:lnTo>
                <a:cubicBezTo>
                  <a:pt x="15658" y="6323"/>
                  <a:pt x="15658" y="6061"/>
                  <a:pt x="15646" y="5763"/>
                </a:cubicBezTo>
                <a:cubicBezTo>
                  <a:pt x="15646" y="5644"/>
                  <a:pt x="15669" y="5525"/>
                  <a:pt x="15646" y="5406"/>
                </a:cubicBezTo>
                <a:lnTo>
                  <a:pt x="15646" y="5335"/>
                </a:lnTo>
                <a:cubicBezTo>
                  <a:pt x="15681" y="5180"/>
                  <a:pt x="15669" y="4989"/>
                  <a:pt x="15669" y="4823"/>
                </a:cubicBezTo>
                <a:cubicBezTo>
                  <a:pt x="15717" y="4692"/>
                  <a:pt x="15681" y="4525"/>
                  <a:pt x="15705" y="4382"/>
                </a:cubicBezTo>
                <a:cubicBezTo>
                  <a:pt x="15836" y="4275"/>
                  <a:pt x="15800" y="3739"/>
                  <a:pt x="15908" y="3561"/>
                </a:cubicBezTo>
                <a:cubicBezTo>
                  <a:pt x="15908" y="3561"/>
                  <a:pt x="15896" y="3454"/>
                  <a:pt x="15896" y="3406"/>
                </a:cubicBezTo>
                <a:cubicBezTo>
                  <a:pt x="15872" y="3323"/>
                  <a:pt x="15860" y="3275"/>
                  <a:pt x="15836" y="3227"/>
                </a:cubicBezTo>
                <a:cubicBezTo>
                  <a:pt x="15800" y="3084"/>
                  <a:pt x="15777" y="2930"/>
                  <a:pt x="15777" y="2775"/>
                </a:cubicBezTo>
                <a:cubicBezTo>
                  <a:pt x="15765" y="2430"/>
                  <a:pt x="15765" y="2096"/>
                  <a:pt x="15741" y="1763"/>
                </a:cubicBezTo>
                <a:cubicBezTo>
                  <a:pt x="15800" y="1441"/>
                  <a:pt x="15741" y="1132"/>
                  <a:pt x="15741" y="822"/>
                </a:cubicBezTo>
                <a:cubicBezTo>
                  <a:pt x="15681" y="584"/>
                  <a:pt x="15622" y="346"/>
                  <a:pt x="15527" y="286"/>
                </a:cubicBezTo>
                <a:cubicBezTo>
                  <a:pt x="15498" y="240"/>
                  <a:pt x="15478" y="208"/>
                  <a:pt x="15453" y="208"/>
                </a:cubicBezTo>
                <a:cubicBezTo>
                  <a:pt x="15446" y="208"/>
                  <a:pt x="15439" y="210"/>
                  <a:pt x="15431" y="215"/>
                </a:cubicBezTo>
                <a:cubicBezTo>
                  <a:pt x="15381" y="165"/>
                  <a:pt x="15331" y="114"/>
                  <a:pt x="15280" y="114"/>
                </a:cubicBezTo>
                <a:cubicBezTo>
                  <a:pt x="15271" y="114"/>
                  <a:pt x="15262" y="116"/>
                  <a:pt x="15253" y="120"/>
                </a:cubicBezTo>
                <a:cubicBezTo>
                  <a:pt x="15241" y="120"/>
                  <a:pt x="15241" y="108"/>
                  <a:pt x="15229" y="108"/>
                </a:cubicBezTo>
                <a:cubicBezTo>
                  <a:pt x="15217" y="48"/>
                  <a:pt x="15205" y="33"/>
                  <a:pt x="15192" y="33"/>
                </a:cubicBezTo>
                <a:cubicBezTo>
                  <a:pt x="15178" y="33"/>
                  <a:pt x="15163" y="48"/>
                  <a:pt x="15146" y="48"/>
                </a:cubicBezTo>
                <a:cubicBezTo>
                  <a:pt x="15090" y="48"/>
                  <a:pt x="15055" y="194"/>
                  <a:pt x="15012" y="194"/>
                </a:cubicBezTo>
                <a:cubicBezTo>
                  <a:pt x="15009" y="194"/>
                  <a:pt x="15006" y="193"/>
                  <a:pt x="15003" y="191"/>
                </a:cubicBezTo>
                <a:cubicBezTo>
                  <a:pt x="14972" y="92"/>
                  <a:pt x="14931" y="74"/>
                  <a:pt x="14891" y="74"/>
                </a:cubicBezTo>
                <a:cubicBezTo>
                  <a:pt x="14867" y="74"/>
                  <a:pt x="14843" y="80"/>
                  <a:pt x="14821" y="80"/>
                </a:cubicBezTo>
                <a:cubicBezTo>
                  <a:pt x="14809" y="80"/>
                  <a:pt x="14798" y="78"/>
                  <a:pt x="14788" y="72"/>
                </a:cubicBezTo>
                <a:cubicBezTo>
                  <a:pt x="14725" y="43"/>
                  <a:pt x="14659" y="23"/>
                  <a:pt x="14592" y="23"/>
                </a:cubicBezTo>
                <a:cubicBezTo>
                  <a:pt x="14519" y="23"/>
                  <a:pt x="14445" y="46"/>
                  <a:pt x="14372" y="108"/>
                </a:cubicBezTo>
                <a:cubicBezTo>
                  <a:pt x="14353" y="89"/>
                  <a:pt x="14333" y="76"/>
                  <a:pt x="14312" y="76"/>
                </a:cubicBezTo>
                <a:cubicBezTo>
                  <a:pt x="14294" y="76"/>
                  <a:pt x="14275" y="86"/>
                  <a:pt x="14253" y="108"/>
                </a:cubicBezTo>
                <a:lnTo>
                  <a:pt x="14229" y="108"/>
                </a:lnTo>
                <a:cubicBezTo>
                  <a:pt x="14217" y="107"/>
                  <a:pt x="14205" y="106"/>
                  <a:pt x="14193" y="106"/>
                </a:cubicBezTo>
                <a:cubicBezTo>
                  <a:pt x="14147" y="106"/>
                  <a:pt x="14101" y="114"/>
                  <a:pt x="14056" y="114"/>
                </a:cubicBezTo>
                <a:cubicBezTo>
                  <a:pt x="14000" y="114"/>
                  <a:pt x="13943" y="102"/>
                  <a:pt x="13883" y="48"/>
                </a:cubicBezTo>
                <a:cubicBezTo>
                  <a:pt x="13848" y="19"/>
                  <a:pt x="13803" y="1"/>
                  <a:pt x="137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5" name="Google Shape;665;p59"/>
          <p:cNvPicPr preferRelativeResize="0"/>
          <p:nvPr/>
        </p:nvPicPr>
        <p:blipFill rotWithShape="1">
          <a:blip r:embed="rId3">
            <a:alphaModFix/>
          </a:blip>
          <a:srcRect l="7044" r="7044"/>
          <a:stretch/>
        </p:blipFill>
        <p:spPr>
          <a:xfrm>
            <a:off x="7659938" y="53825"/>
            <a:ext cx="1136576" cy="18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50" y="637013"/>
            <a:ext cx="2758792" cy="38714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205755"/>
            <a:ext cx="2617268" cy="3487420"/>
          </a:xfrm>
          <a:prstGeom prst="rect">
            <a:avLst/>
          </a:prstGeom>
        </p:spPr>
      </p:pic>
      <p:sp>
        <p:nvSpPr>
          <p:cNvPr id="10" name="副標題 2"/>
          <p:cNvSpPr>
            <a:spLocks noGrp="1"/>
          </p:cNvSpPr>
          <p:nvPr>
            <p:ph type="subTitle" idx="1"/>
          </p:nvPr>
        </p:nvSpPr>
        <p:spPr>
          <a:xfrm>
            <a:off x="1259632" y="4227934"/>
            <a:ext cx="3852000" cy="713400"/>
          </a:xfrm>
        </p:spPr>
        <p:txBody>
          <a:bodyPr/>
          <a:lstStyle/>
          <a:p>
            <a:pPr algn="l"/>
            <a:r>
              <a:rPr lang="zh-TW" altLang="en-US" sz="2800" dirty="0" smtClean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設訂尺寸大小</a:t>
            </a:r>
            <a:endParaRPr lang="zh-TW" altLang="en-US" sz="28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  <a:p>
            <a:pPr algn="l"/>
            <a:endParaRPr lang="zh-TW" altLang="en-US" sz="2800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at Illustrator Portfolio by Slidesgo">
  <a:themeElements>
    <a:clrScheme name="Simple Light">
      <a:dk1>
        <a:srgbClr val="7B7972"/>
      </a:dk1>
      <a:lt1>
        <a:srgbClr val="F5F1E3"/>
      </a:lt1>
      <a:dk2>
        <a:srgbClr val="F3EBE3"/>
      </a:dk2>
      <a:lt2>
        <a:srgbClr val="FFFFFF"/>
      </a:lt2>
      <a:accent1>
        <a:srgbClr val="A88A64"/>
      </a:accent1>
      <a:accent2>
        <a:srgbClr val="595959"/>
      </a:accent2>
      <a:accent3>
        <a:srgbClr val="474747"/>
      </a:accent3>
      <a:accent4>
        <a:srgbClr val="EEEEEE"/>
      </a:accent4>
      <a:accent5>
        <a:srgbClr val="FFFFFF"/>
      </a:accent5>
      <a:accent6>
        <a:srgbClr val="FFFFFF"/>
      </a:accent6>
      <a:hlink>
        <a:srgbClr val="7B797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851</TotalTime>
  <Words>356</Words>
  <Application>Microsoft Office PowerPoint</Application>
  <PresentationFormat>如螢幕大小 (16:9)</PresentationFormat>
  <Paragraphs>85</Paragraphs>
  <Slides>21</Slides>
  <Notes>19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7" baseType="lpstr">
      <vt:lpstr>Arial</vt:lpstr>
      <vt:lpstr>新細明體</vt:lpstr>
      <vt:lpstr>Caveat</vt:lpstr>
      <vt:lpstr>標楷體</vt:lpstr>
      <vt:lpstr>Nanum Gothic</vt:lpstr>
      <vt:lpstr>Cat Illustrator Portfolio by Slidesgo</vt:lpstr>
      <vt:lpstr>小咪的貓跳台  三年孝班  25號  劉書伃</vt:lpstr>
      <vt:lpstr>目錄</vt:lpstr>
      <vt:lpstr>發想</vt:lpstr>
      <vt:lpstr>起因 </vt:lpstr>
      <vt:lpstr>我家貓的自我介紹</vt:lpstr>
      <vt:lpstr>成員介紹</vt:lpstr>
      <vt:lpstr>準備工作</vt:lpstr>
      <vt:lpstr>PowerPoint 簡報</vt:lpstr>
      <vt:lpstr>我的設計圖</vt:lpstr>
      <vt:lpstr>最後選用廢料木板 丈量尺寸後裁切</vt:lpstr>
      <vt:lpstr>機器裁切</vt:lpstr>
      <vt:lpstr>準備好所需要用到的工具和材料</vt:lpstr>
      <vt:lpstr>動工</vt:lpstr>
      <vt:lpstr>用麻繩捲啊捲</vt:lpstr>
      <vt:lpstr>組裝（釘釘釘）</vt:lpstr>
      <vt:lpstr>塗鴨</vt:lpstr>
      <vt:lpstr>裝飾</vt:lpstr>
      <vt:lpstr>成果作品</vt:lpstr>
      <vt:lpstr>完成小咪的貓跳台</vt:lpstr>
      <vt:lpstr>小咪希望你會喜歡屬於你的貓跳台喔！</vt:lpstr>
      <vt:lpstr>簡報完畢，謝謝大家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 Illustrator Portfolio</dc:title>
  <dc:creator>Administrator</dc:creator>
  <cp:lastModifiedBy>kk k</cp:lastModifiedBy>
  <cp:revision>40</cp:revision>
  <dcterms:modified xsi:type="dcterms:W3CDTF">2022-09-26T02:02:44Z</dcterms:modified>
</cp:coreProperties>
</file>