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7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6.xml"/><Relationship Id="rId21" Type="http://schemas.openxmlformats.org/officeDocument/2006/relationships/font" Target="fonts/Nuni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Nuni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7278ed5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7278ed5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7278ed52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7278ed52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7278ed5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7278ed5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05e6b36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05e6b36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baa9d0aa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dbaa9d0aa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57328bb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57328bb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57328bb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57328bb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57328bb4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a57328bb4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57328bb4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57328bb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57328bb4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57328bb4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91582ad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91582ad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c3dcac8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c3dcac8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05e6b2f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05e6b2f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1199600" y="818950"/>
            <a:ext cx="3524400" cy="1146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45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2029626" y="1226868"/>
            <a:ext cx="5361300" cy="11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我的麥哲倫計畫</a:t>
            </a:r>
            <a:br>
              <a:rPr b="1" lang="zh-TW"/>
            </a:br>
            <a:r>
              <a:rPr b="1" lang="zh-TW">
                <a:solidFill>
                  <a:srgbClr val="6AA84F"/>
                </a:solidFill>
              </a:rPr>
              <a:t>煮一頓美味的晚餐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-1567300" y="2972375"/>
            <a:ext cx="1223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         </a:t>
            </a:r>
            <a:r>
              <a:rPr b="1" lang="zh-TW" sz="3400">
                <a:solidFill>
                  <a:srgbClr val="20124D"/>
                </a:solidFill>
              </a:rPr>
              <a:t>報告人：</a:t>
            </a:r>
            <a:r>
              <a:rPr b="1" lang="zh-TW" sz="3200">
                <a:solidFill>
                  <a:srgbClr val="351C75"/>
                </a:solidFill>
              </a:rPr>
              <a:t>蔡楷恩</a:t>
            </a:r>
            <a:endParaRPr b="1" sz="3200">
              <a:solidFill>
                <a:srgbClr val="351C75"/>
              </a:solidFill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2649800" y="1531250"/>
            <a:ext cx="304200" cy="1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873450" y="-381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742575" y="1938375"/>
            <a:ext cx="2710800" cy="17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4400"/>
              <a:t>炒菜順序</a:t>
            </a:r>
            <a:endParaRPr b="1" sz="4400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450" y="357851"/>
            <a:ext cx="5386500" cy="442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1097625" y="2145850"/>
            <a:ext cx="3524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/>
              <a:t>番茄炒蛋</a:t>
            </a:r>
            <a:endParaRPr b="1"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325" y="207475"/>
            <a:ext cx="4504650" cy="477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819150" y="1800200"/>
            <a:ext cx="3524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青椒炒肉絲</a:t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225" y="333438"/>
            <a:ext cx="3648573" cy="447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960325" y="389475"/>
            <a:ext cx="75057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/>
              <a:t>             </a:t>
            </a:r>
            <a:r>
              <a:rPr lang="zh-TW" sz="5000"/>
              <a:t> </a:t>
            </a:r>
            <a:r>
              <a:rPr lang="zh-TW" sz="5000"/>
              <a:t>心得感想</a:t>
            </a:r>
            <a:r>
              <a:rPr lang="zh-TW"/>
              <a:t>                          </a:t>
            </a:r>
            <a:endParaRPr sz="3600"/>
          </a:p>
        </p:txBody>
      </p:sp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1297350" y="1216275"/>
            <a:ext cx="6000600" cy="14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b="1" lang="zh-TW" sz="2325"/>
              <a:t>經由這次的麥哲倫計畫，我更懂得在媽媽煮飯時，我在旁邊看書，媽媽有多麼辛苦，不僅要忍耐​滾燙的油濺到身上，還要抬起沈重的鍋子炒菜。我還學到炒菜前要先挑菜，但到外面吃飯時，會吃到硬硬的菜梗，不好入口，所以媽媽教我要把菜挑乾淨。煮菜也是​要有效率的，要先把必要的食材準備，放在小碟子裡。媽媽有告訴我使用刀的技巧，我以前只會用蠻力下壓和摩擦。煮好一頓晚餐實在不容易！</a:t>
            </a:r>
            <a:endParaRPr b="1" sz="232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870100" y="-464575"/>
            <a:ext cx="7505700" cy="1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1238000" y="2008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4800">
                <a:solidFill>
                  <a:srgbClr val="000000"/>
                </a:solidFill>
              </a:rPr>
              <a:t>謝謝大家,我的報告結束！</a:t>
            </a:r>
            <a:endParaRPr b="1" sz="4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712500" y="835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111"/>
              <a:t>我的</a:t>
            </a:r>
            <a:r>
              <a:rPr b="1" lang="zh-TW" sz="5111"/>
              <a:t>築夢團隊:</a:t>
            </a:r>
            <a:endParaRPr b="1" sz="51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1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111">
                <a:solidFill>
                  <a:srgbClr val="000000"/>
                </a:solidFill>
              </a:rPr>
              <a:t>     我和媽媽</a:t>
            </a:r>
            <a:endParaRPr b="1" sz="511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111">
                <a:solidFill>
                  <a:srgbClr val="000000"/>
                </a:solidFill>
              </a:rPr>
              <a:t>               </a:t>
            </a:r>
            <a:endParaRPr b="1" sz="511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111">
                <a:solidFill>
                  <a:srgbClr val="000000"/>
                </a:solidFill>
              </a:rPr>
              <a:t>            我:烹飪.媽媽:協助我</a:t>
            </a:r>
            <a:endParaRPr b="1" sz="511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1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5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100"/>
              <a:t>我想做的</a:t>
            </a:r>
            <a:r>
              <a:rPr b="1" lang="zh-TW" sz="4100"/>
              <a:t>麥哲倫計畫目標是...</a:t>
            </a:r>
            <a:endParaRPr b="1" sz="4100"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963625" y="1800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900">
                <a:solidFill>
                  <a:srgbClr val="38761D"/>
                </a:solidFill>
              </a:rPr>
              <a:t>安排幾天做不同菜單的晚餐,</a:t>
            </a:r>
            <a:endParaRPr b="1" sz="39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3900">
                <a:solidFill>
                  <a:srgbClr val="38761D"/>
                </a:solidFill>
              </a:rPr>
              <a:t>讓家人享用.目標是能在熟悉家裡常吃的青菜的​挑法、煮法​​.炒蛋、炒肉絲的方法。</a:t>
            </a:r>
            <a:endParaRPr b="1" sz="3900"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666750" y="6695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/>
              <a:t>為什麼我會想要做這個築夢計劃呢？</a:t>
            </a:r>
            <a:endParaRPr b="1" sz="3600"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783900" y="1555575"/>
            <a:ext cx="76848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900"/>
              <a:t>因為平常看到媽媽行雲流水的煮菜技巧,並且我一直有想要自己煮飯，所有我想趁這次的機會做做看，但媽媽最後手都會很酸痛,因此另外我想感受媽媽每次辛苦煮飯的心情、感覺，順便幫忙分擔家務。</a:t>
            </a:r>
            <a:endParaRPr b="1" sz="2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62600" y="834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我打算......(怎麼執行)</a:t>
            </a:r>
            <a:endParaRPr b="1"/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468275" y="1658075"/>
            <a:ext cx="8033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/>
              <a:t>利用暑假執行,一開始先在平常看媽媽煮飯的菜單，之後決定自己要做什麼菜。共四道，兩道是青菜，​另外兩道是炒蛋和炒肉絲.</a:t>
            </a:r>
            <a:endParaRPr b="1"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3200"/>
              <a:t>並且要請教媽媽教導我一些需要注意的地方,和實用的技</a:t>
            </a:r>
            <a:r>
              <a:rPr b="1" lang="zh-TW" sz="3200"/>
              <a:t>巧.</a:t>
            </a:r>
            <a:endParaRPr b="1" sz="3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3200"/>
          </a:p>
        </p:txBody>
      </p:sp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891650" y="8574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時間安排規劃.....</a:t>
            </a:r>
            <a:endParaRPr b="1"/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2073050" y="2052500"/>
            <a:ext cx="5142900" cy="24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3500"/>
              <a:t>在暑假安排七天煮晚餐</a:t>
            </a:r>
            <a:endParaRPr b="1" sz="3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2494600" y="1745750"/>
            <a:ext cx="5322600" cy="18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6600"/>
              <a:t>以ppt</a:t>
            </a:r>
            <a:r>
              <a:rPr b="1" lang="zh-TW" sz="6600"/>
              <a:t>呈現</a:t>
            </a:r>
            <a:endParaRPr b="1" sz="6600"/>
          </a:p>
        </p:txBody>
      </p:sp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819150" y="1652500"/>
            <a:ext cx="81159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2800">
                <a:solidFill>
                  <a:srgbClr val="000000"/>
                </a:solidFill>
              </a:rPr>
              <a:t>青菜：莧菜、青江菜、​地瓜葉、花椰菜、高麗菜。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2800">
                <a:solidFill>
                  <a:srgbClr val="000000"/>
                </a:solidFill>
              </a:rPr>
              <a:t>炒蛋：玉米炒蛋、番茄炒蛋、洋蔥炒蛋。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2800">
                <a:solidFill>
                  <a:srgbClr val="000000"/>
                </a:solidFill>
              </a:rPr>
              <a:t>炒肉絲：青椒炒肉絲、洋蔥炒肉絲。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3834000" y="505900"/>
            <a:ext cx="3524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>
                <a:solidFill>
                  <a:schemeClr val="lt1"/>
                </a:solidFill>
              </a:rPr>
              <a:t>菜單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747800" y="1053400"/>
            <a:ext cx="7505700" cy="48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</a:rPr>
              <a:t>媽媽不是每一樣青菜都教我的，而是大部分的葉菜類炒法都一樣，除了有些菜需要先燙過，不過快炒類的青菜我都可以駕馭。炒青菜時必須先準備蒜頭和碗，每一道菜的的蒜頭切法​都不一樣,比如:切片,切末.高麗菜就是要切末才會比較香.我學到如何翻炒食物和控制調味料的量以及使用刀,還要再多加練習的是拿鍋子,因為對我來說還太重.  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2932150" y="482300"/>
            <a:ext cx="25413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b="1" lang="zh-TW" sz="3080">
                <a:solidFill>
                  <a:schemeClr val="lt1"/>
                </a:solidFill>
              </a:rPr>
              <a:t>        煮菜過程</a:t>
            </a:r>
            <a:endParaRPr b="1" sz="3080">
              <a:solidFill>
                <a:schemeClr val="lt1"/>
              </a:solidFill>
            </a:endParaRPr>
          </a:p>
        </p:txBody>
      </p:sp>
      <p:cxnSp>
        <p:nvCxnSpPr>
          <p:cNvPr id="178" name="Google Shape;178;p21"/>
          <p:cNvCxnSpPr/>
          <p:nvPr/>
        </p:nvCxnSpPr>
        <p:spPr>
          <a:xfrm rot="10800000">
            <a:off x="-539875" y="337700"/>
            <a:ext cx="28800" cy="14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1"/>
          <p:cNvSpPr txBox="1"/>
          <p:nvPr/>
        </p:nvSpPr>
        <p:spPr>
          <a:xfrm>
            <a:off x="1998200" y="2454250"/>
            <a:ext cx="625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7547575" y="-384900"/>
            <a:ext cx="625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