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2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9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-115" y="-2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83672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68340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664284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63259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538794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71003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pPr/>
              <a:t>9/11/2018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20484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46887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75643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82608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pPr/>
              <a:t>9/11/2018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22310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85548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99193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08806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9/11/2018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81045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7582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83315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8.xml"/><Relationship Id="rId1" Type="http://schemas.openxmlformats.org/officeDocument/2006/relationships/video" Target="file:///G:\&#20845;&#24544;&#37140;&#24535;&#33288;\&#25171;&#40723;.mp4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zh-TW" altLang="en-US" sz="7200" dirty="0" smtClean="0">
                <a:solidFill>
                  <a:srgbClr val="FF0000"/>
                </a:solidFill>
              </a:rPr>
              <a:t>熱情鼓舞</a:t>
            </a:r>
            <a:endParaRPr lang="zh-TW" altLang="en-US" sz="7200" dirty="0">
              <a:solidFill>
                <a:srgbClr val="FF0000"/>
              </a:solidFill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98" y="2777068"/>
            <a:ext cx="3810000" cy="2933700"/>
          </a:xfrm>
          <a:prstGeom prst="rect">
            <a:avLst/>
          </a:prstGeom>
        </p:spPr>
      </p:pic>
      <p:sp>
        <p:nvSpPr>
          <p:cNvPr id="11" name="爆炸 2 10"/>
          <p:cNvSpPr/>
          <p:nvPr/>
        </p:nvSpPr>
        <p:spPr>
          <a:xfrm>
            <a:off x="1086416" y="606582"/>
            <a:ext cx="887239" cy="892022"/>
          </a:xfrm>
          <a:prstGeom prst="irregularSeal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爆炸 2 11"/>
          <p:cNvSpPr/>
          <p:nvPr/>
        </p:nvSpPr>
        <p:spPr>
          <a:xfrm>
            <a:off x="2743200" y="181068"/>
            <a:ext cx="805758" cy="570369"/>
          </a:xfrm>
          <a:prstGeom prst="irregularSeal2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爆炸 2 12"/>
          <p:cNvSpPr/>
          <p:nvPr/>
        </p:nvSpPr>
        <p:spPr>
          <a:xfrm>
            <a:off x="3739081" y="443620"/>
            <a:ext cx="1021380" cy="1054984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1335661" y="5832994"/>
            <a:ext cx="25378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32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組員</a:t>
            </a:r>
            <a:r>
              <a:rPr lang="en-US" altLang="zh-TW" sz="32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:</a:t>
            </a:r>
            <a:r>
              <a:rPr lang="zh-TW" altLang="en-US" sz="32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媽媽</a:t>
            </a:r>
            <a:r>
              <a:rPr lang="en-US" altLang="zh-TW" sz="32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,</a:t>
            </a:r>
            <a:r>
              <a:rPr lang="zh-TW" altLang="en-US" sz="32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我</a:t>
            </a:r>
            <a:endParaRPr lang="zh-TW" altLang="en-US" sz="32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344215" y="2176671"/>
            <a:ext cx="5532260" cy="3121141"/>
          </a:xfrm>
        </p:spPr>
      </p:pic>
    </p:spTree>
    <p:extLst>
      <p:ext uri="{BB962C8B-B14F-4D97-AF65-F5344CB8AC3E}">
        <p14:creationId xmlns:p14="http://schemas.microsoft.com/office/powerpoint/2010/main" xmlns="" val="27566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0051" y="140584"/>
            <a:ext cx="5144044" cy="1278466"/>
          </a:xfrm>
        </p:spPr>
        <p:txBody>
          <a:bodyPr>
            <a:noAutofit/>
          </a:bodyPr>
          <a:lstStyle/>
          <a:p>
            <a:r>
              <a:rPr lang="zh-TW" altLang="en-US" sz="5400" dirty="0" smtClean="0"/>
              <a:t>傳承客家文化</a:t>
            </a:r>
            <a:endParaRPr lang="zh-TW" altLang="en-US" sz="5400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543211" y="2222761"/>
            <a:ext cx="5512283" cy="3109871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0051" y="2066031"/>
            <a:ext cx="4142563" cy="3270168"/>
          </a:xfrm>
        </p:spPr>
        <p:txBody>
          <a:bodyPr>
            <a:normAutofit fontScale="85000" lnSpcReduction="10000"/>
          </a:bodyPr>
          <a:lstStyle/>
          <a:p>
            <a:r>
              <a:rPr lang="zh-TW" altLang="en-US" sz="4400" dirty="0" smtClean="0"/>
              <a:t>客家醒獅鼓可發揚</a:t>
            </a:r>
            <a:r>
              <a:rPr lang="zh-TW" altLang="en-US" sz="4400" dirty="0"/>
              <a:t>客家鼓藝文化，展現客家創新多元</a:t>
            </a:r>
            <a:r>
              <a:rPr lang="zh-TW" altLang="en-US" sz="4400" dirty="0" smtClean="0"/>
              <a:t>精神，讓</a:t>
            </a:r>
            <a:r>
              <a:rPr lang="zh-TW" altLang="en-US" sz="4400" dirty="0"/>
              <a:t>鄉親們對客家傳統</a:t>
            </a:r>
            <a:r>
              <a:rPr lang="zh-TW" altLang="en-US" sz="4400" dirty="0" smtClean="0"/>
              <a:t>文化更為</a:t>
            </a:r>
            <a:r>
              <a:rPr lang="zh-TW" altLang="en-US" sz="4400" dirty="0"/>
              <a:t>認識，</a:t>
            </a:r>
            <a:r>
              <a:rPr lang="zh-TW" altLang="en-US" sz="4400" dirty="0" smtClean="0"/>
              <a:t>振奮人心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xmlns="" val="331912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4281" y="2268795"/>
            <a:ext cx="4528707" cy="2158996"/>
          </a:xfrm>
        </p:spPr>
        <p:txBody>
          <a:bodyPr>
            <a:normAutofit fontScale="90000"/>
          </a:bodyPr>
          <a:lstStyle/>
          <a:p>
            <a:r>
              <a:rPr lang="en-US" altLang="zh-TW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en-US" altLang="zh-TW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altLang="zh-TW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en-US" altLang="zh-TW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altLang="zh-TW" sz="67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en-US" altLang="zh-TW" sz="67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altLang="zh-TW" sz="67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en-US" altLang="zh-TW" sz="67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altLang="zh-TW" sz="67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en-US" altLang="zh-TW" sz="67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altLang="zh-TW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en-US" altLang="zh-TW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altLang="zh-TW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en-US" altLang="zh-TW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zh-TW" alt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zh-TW" altLang="en-US" sz="6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成果介紹</a:t>
            </a:r>
            <a:r>
              <a:rPr lang="en-US" altLang="zh-TW" sz="73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en-US" altLang="zh-TW" sz="73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altLang="zh-TW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en-US" altLang="zh-TW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zh-TW" alt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接觸</a:t>
            </a:r>
            <a:r>
              <a:rPr lang="zh-TW" alt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了鼓</a:t>
            </a:r>
            <a:r>
              <a:rPr lang="zh-TW" alt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以後，</a:t>
            </a:r>
            <a:r>
              <a:rPr lang="en-US" altLang="zh-TW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en-US" altLang="zh-TW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zh-TW" alt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透過用心</a:t>
            </a:r>
            <a:r>
              <a:rPr lang="zh-TW" alt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的學習，</a:t>
            </a:r>
            <a:r>
              <a:rPr lang="en-US" altLang="zh-TW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en-US" altLang="zh-TW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zh-TW" alt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展現出令人稱許的成果。</a:t>
            </a:r>
            <a:r>
              <a:rPr lang="zh-TW" alt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zh-TW" alt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zh-TW" altLang="en-US" dirty="0"/>
          </a:p>
        </p:txBody>
      </p:sp>
      <p:pic>
        <p:nvPicPr>
          <p:cNvPr id="7" name="打鼓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036577" y="1748118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867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2145" y="0"/>
            <a:ext cx="3854528" cy="1278466"/>
          </a:xfrm>
        </p:spPr>
        <p:txBody>
          <a:bodyPr/>
          <a:lstStyle/>
          <a:p>
            <a:r>
              <a:rPr lang="zh-TW" altLang="en-US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心得感想</a:t>
            </a:r>
            <a:r>
              <a:rPr lang="zh-TW" altLang="en-US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/>
            </a:r>
            <a:br>
              <a:rPr lang="zh-TW" altLang="en-US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/>
              <a:t>而且我覺得能夠學習新的事物是一件非常有趣的事</a:t>
            </a:r>
            <a:endParaRPr lang="en-US" altLang="zh-TW" sz="4000" dirty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50440" y="2763622"/>
            <a:ext cx="3854528" cy="2584449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我覺得可以接觸到鼓非常幸運</a:t>
            </a:r>
            <a:r>
              <a:rPr lang="en-US" altLang="zh-TW" sz="4000" dirty="0" smtClean="0"/>
              <a:t>,</a:t>
            </a:r>
            <a:r>
              <a:rPr lang="zh-TW" altLang="en-US" sz="4000" dirty="0" smtClean="0"/>
              <a:t>因為不是每個人都可以接觸到鼓</a:t>
            </a:r>
            <a:endParaRPr lang="en-US" altLang="zh-TW" sz="4000" dirty="0" smtClean="0"/>
          </a:p>
          <a:p>
            <a:endParaRPr lang="zh-TW" altLang="en-US" sz="4000" dirty="0"/>
          </a:p>
        </p:txBody>
      </p:sp>
      <p:pic>
        <p:nvPicPr>
          <p:cNvPr id="21506" name="Picture 2" descr="ãéçé¼ãçåçæå°çµæ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30986" y="3097494"/>
            <a:ext cx="4698813" cy="36547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00602" y="2384066"/>
            <a:ext cx="4513541" cy="547394"/>
          </a:xfrm>
        </p:spPr>
        <p:txBody>
          <a:bodyPr>
            <a:noAutofit/>
          </a:bodyPr>
          <a:lstStyle/>
          <a:p>
            <a:r>
              <a:rPr lang="zh-TW" altLang="en-US" sz="4800" dirty="0" smtClean="0">
                <a:ea typeface="金梅毛行書體" pitchFamily="49" charset="-120"/>
              </a:rPr>
              <a:t>謝謝您的聆聽</a:t>
            </a:r>
            <a:endParaRPr lang="zh-TW" altLang="en-US" sz="4800" dirty="0">
              <a:ea typeface="金梅毛行書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613227" y="1576898"/>
            <a:ext cx="48548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dirty="0" smtClean="0">
                <a:solidFill>
                  <a:srgbClr val="7030A0"/>
                </a:solidFill>
              </a:rPr>
              <a:t>打鼓的第一天</a:t>
            </a:r>
            <a:endParaRPr lang="zh-TW" altLang="en-US" sz="4800" dirty="0"/>
          </a:p>
        </p:txBody>
      </p:sp>
      <p:sp>
        <p:nvSpPr>
          <p:cNvPr id="6" name="矩形 5"/>
          <p:cNvSpPr/>
          <p:nvPr/>
        </p:nvSpPr>
        <p:spPr>
          <a:xfrm>
            <a:off x="1340913" y="2585428"/>
            <a:ext cx="25318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醒獅鼓</a:t>
            </a:r>
            <a:endParaRPr lang="zh-TW" altLang="en-US" sz="4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27093" y="3499828"/>
            <a:ext cx="32138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dirty="0" smtClean="0">
                <a:solidFill>
                  <a:srgbClr val="92D050"/>
                </a:solidFill>
              </a:rPr>
              <a:t>努力練習</a:t>
            </a:r>
            <a:endParaRPr lang="zh-TW" altLang="en-US" sz="4800" dirty="0"/>
          </a:p>
        </p:txBody>
      </p:sp>
      <p:sp>
        <p:nvSpPr>
          <p:cNvPr id="8" name="矩形 7"/>
          <p:cNvSpPr/>
          <p:nvPr/>
        </p:nvSpPr>
        <p:spPr>
          <a:xfrm>
            <a:off x="1569512" y="4602485"/>
            <a:ext cx="40110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dirty="0" smtClean="0"/>
              <a:t>上課中</a:t>
            </a:r>
            <a:endParaRPr lang="zh-TW" altLang="en-US" sz="4800" dirty="0"/>
          </a:p>
        </p:txBody>
      </p:sp>
      <p:sp>
        <p:nvSpPr>
          <p:cNvPr id="9" name="矩形 8"/>
          <p:cNvSpPr/>
          <p:nvPr/>
        </p:nvSpPr>
        <p:spPr>
          <a:xfrm>
            <a:off x="1569512" y="5501779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dirty="0" smtClean="0"/>
              <a:t>擺好架式</a:t>
            </a:r>
            <a:endParaRPr lang="zh-TW" altLang="en-US" sz="4800" dirty="0"/>
          </a:p>
        </p:txBody>
      </p:sp>
      <p:sp>
        <p:nvSpPr>
          <p:cNvPr id="10" name="矩形 9"/>
          <p:cNvSpPr/>
          <p:nvPr/>
        </p:nvSpPr>
        <p:spPr>
          <a:xfrm>
            <a:off x="6652856" y="1565919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dirty="0" smtClean="0"/>
              <a:t>客家風情</a:t>
            </a:r>
            <a:endParaRPr lang="zh-TW" altLang="en-US" sz="4800" dirty="0"/>
          </a:p>
        </p:txBody>
      </p:sp>
      <p:sp>
        <p:nvSpPr>
          <p:cNvPr id="11" name="矩形 10"/>
          <p:cNvSpPr/>
          <p:nvPr/>
        </p:nvSpPr>
        <p:spPr>
          <a:xfrm>
            <a:off x="7036111" y="2396916"/>
            <a:ext cx="29045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dirty="0" smtClean="0">
                <a:solidFill>
                  <a:srgbClr val="FFC000"/>
                </a:solidFill>
              </a:rPr>
              <a:t>全團練習</a:t>
            </a:r>
            <a:endParaRPr lang="zh-TW" altLang="en-US" sz="4800" dirty="0"/>
          </a:p>
        </p:txBody>
      </p:sp>
      <p:sp>
        <p:nvSpPr>
          <p:cNvPr id="12" name="矩形 11"/>
          <p:cNvSpPr/>
          <p:nvPr/>
        </p:nvSpPr>
        <p:spPr>
          <a:xfrm>
            <a:off x="2705868" y="398947"/>
            <a:ext cx="544305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大綱</a:t>
            </a:r>
            <a:endParaRPr lang="zh-TW" alt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142993" y="3367961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成果介紹</a:t>
            </a:r>
            <a:endParaRPr lang="zh-TW" altLang="en-US" sz="4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389488" y="4303031"/>
            <a:ext cx="28007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心得感想</a:t>
            </a:r>
            <a:endParaRPr lang="zh-TW" alt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9600" dirty="0" smtClean="0">
                <a:solidFill>
                  <a:srgbClr val="7030A0"/>
                </a:solidFill>
              </a:rPr>
              <a:t>.</a:t>
            </a:r>
            <a:r>
              <a:rPr lang="zh-TW" altLang="en-US" sz="9600" dirty="0" smtClean="0">
                <a:solidFill>
                  <a:srgbClr val="7030A0"/>
                </a:solidFill>
              </a:rPr>
              <a:t>打鼓的第一天</a:t>
            </a:r>
            <a:r>
              <a:rPr lang="en-US" altLang="zh-TW" sz="9600" dirty="0" smtClean="0">
                <a:solidFill>
                  <a:srgbClr val="7030A0"/>
                </a:solidFill>
              </a:rPr>
              <a:t>.</a:t>
            </a:r>
            <a:endParaRPr lang="zh-TW" altLang="en-US" sz="9600" dirty="0">
              <a:solidFill>
                <a:srgbClr val="7030A0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334" y="2174562"/>
            <a:ext cx="8596667" cy="3866800"/>
          </a:xfrm>
          <a:prstGeom prst="rect">
            <a:avLst/>
          </a:prstGeom>
        </p:spPr>
      </p:pic>
      <p:sp>
        <p:nvSpPr>
          <p:cNvPr id="8" name="內容版面配置區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177270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7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基本鼓譜</a:t>
            </a:r>
            <a:endParaRPr lang="zh-TW" altLang="en-US" sz="7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zh-TW" altLang="en-US" sz="3200" dirty="0" smtClean="0"/>
              <a:t>輪鼓</a:t>
            </a:r>
            <a:r>
              <a:rPr lang="en-US" altLang="zh-TW" sz="3200" dirty="0" smtClean="0"/>
              <a:t>.</a:t>
            </a:r>
            <a:r>
              <a:rPr lang="zh-TW" altLang="en-US" sz="3200" dirty="0" smtClean="0"/>
              <a:t>雙輪鼓</a:t>
            </a:r>
            <a:r>
              <a:rPr lang="en-US" altLang="zh-TW" sz="3200" dirty="0" smtClean="0"/>
              <a:t>.</a:t>
            </a:r>
            <a:r>
              <a:rPr lang="zh-TW" altLang="en-US" sz="3200" dirty="0" smtClean="0"/>
              <a:t>遊行鼓</a:t>
            </a:r>
            <a:r>
              <a:rPr lang="en-US" altLang="zh-TW" sz="3200" dirty="0" smtClean="0"/>
              <a:t>.</a:t>
            </a:r>
            <a:r>
              <a:rPr lang="zh-TW" altLang="en-US" sz="3200" dirty="0" smtClean="0"/>
              <a:t>雙鳳朝陽</a:t>
            </a:r>
            <a:r>
              <a:rPr lang="en-US" altLang="zh-TW" sz="3200" dirty="0" smtClean="0"/>
              <a:t>.</a:t>
            </a:r>
            <a:r>
              <a:rPr lang="zh-TW" altLang="en-US" sz="3200" dirty="0" smtClean="0"/>
              <a:t>天女散花</a:t>
            </a:r>
            <a:r>
              <a:rPr lang="en-US" altLang="zh-TW" sz="3200" dirty="0" smtClean="0"/>
              <a:t>.</a:t>
            </a:r>
            <a:r>
              <a:rPr lang="zh-TW" altLang="en-US" sz="3200" dirty="0" smtClean="0"/>
              <a:t>七星鼓</a:t>
            </a:r>
            <a:r>
              <a:rPr lang="en-US" altLang="zh-TW" sz="3200" dirty="0" smtClean="0"/>
              <a:t>.</a:t>
            </a:r>
            <a:r>
              <a:rPr lang="zh-TW" altLang="en-US" sz="3200" dirty="0" smtClean="0"/>
              <a:t>請神鼓</a:t>
            </a:r>
            <a:r>
              <a:rPr lang="en-US" altLang="zh-TW" sz="3200" dirty="0" smtClean="0"/>
              <a:t>.</a:t>
            </a:r>
            <a:r>
              <a:rPr lang="zh-TW" altLang="en-US" sz="3200" dirty="0"/>
              <a:t>戰</a:t>
            </a:r>
            <a:r>
              <a:rPr lang="zh-TW" altLang="en-US" sz="3200" dirty="0" smtClean="0"/>
              <a:t>鼓</a:t>
            </a:r>
            <a:endParaRPr lang="en-US" altLang="zh-TW" sz="3200" dirty="0" smtClean="0"/>
          </a:p>
          <a:p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77" t="769" r="10341"/>
          <a:stretch/>
        </p:blipFill>
        <p:spPr>
          <a:xfrm>
            <a:off x="4725909" y="196741"/>
            <a:ext cx="6889686" cy="6464517"/>
          </a:xfrm>
        </p:spPr>
      </p:pic>
      <p:sp>
        <p:nvSpPr>
          <p:cNvPr id="8" name="向右箭號 7"/>
          <p:cNvSpPr/>
          <p:nvPr/>
        </p:nvSpPr>
        <p:spPr>
          <a:xfrm>
            <a:off x="199176" y="697055"/>
            <a:ext cx="4246076" cy="5975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141556" y="534154"/>
            <a:ext cx="2262158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醒獅鼓</a:t>
            </a:r>
            <a:endParaRPr lang="zh-TW" alt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938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7200" dirty="0" smtClean="0">
                <a:solidFill>
                  <a:srgbClr val="92D050"/>
                </a:solidFill>
              </a:rPr>
              <a:t>努力練習</a:t>
            </a:r>
            <a:endParaRPr lang="zh-TW" altLang="en-US" sz="7200" dirty="0">
              <a:solidFill>
                <a:srgbClr val="92D050"/>
              </a:solidFill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117934" y="1733735"/>
            <a:ext cx="6009753" cy="3390529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 smtClean="0">
                <a:solidFill>
                  <a:srgbClr val="FF0000"/>
                </a:solidFill>
              </a:rPr>
              <a:t>第二</a:t>
            </a:r>
            <a:r>
              <a:rPr lang="zh-TW" altLang="en-US" sz="5400" dirty="0">
                <a:solidFill>
                  <a:srgbClr val="FF0000"/>
                </a:solidFill>
              </a:rPr>
              <a:t>天</a:t>
            </a:r>
            <a:endParaRPr lang="en-US" altLang="zh-TW" sz="5400" dirty="0" smtClean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677334" y="3884628"/>
            <a:ext cx="40033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/>
              <a:t>展現出多元</a:t>
            </a:r>
            <a:r>
              <a:rPr lang="zh-TW" altLang="en-US" sz="3200" dirty="0" smtClean="0"/>
              <a:t>的鼓藝。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223435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7200" dirty="0" smtClean="0"/>
              <a:t>上課中</a:t>
            </a:r>
            <a:r>
              <a:rPr lang="en-US" altLang="zh-TW" sz="7200" dirty="0" smtClean="0"/>
              <a:t>…</a:t>
            </a:r>
            <a:endParaRPr lang="zh-TW" altLang="en-US" sz="7200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1862" y="1498603"/>
            <a:ext cx="6583079" cy="3713983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 smtClean="0"/>
              <a:t>所有有人都非常認真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37353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7200" dirty="0" smtClean="0"/>
              <a:t>擺好架式</a:t>
            </a:r>
            <a:endParaRPr lang="zh-TW" altLang="en-US" sz="7200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945724" y="1878688"/>
            <a:ext cx="6218369" cy="3508224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準備打鼓</a:t>
            </a:r>
            <a:endParaRPr lang="en-US" altLang="zh-TW" sz="3200" dirty="0" smtClean="0"/>
          </a:p>
          <a:p>
            <a:r>
              <a:rPr lang="zh-TW" altLang="en-US" sz="3200" dirty="0" smtClean="0"/>
              <a:t>腳步</a:t>
            </a:r>
            <a:endParaRPr lang="en-US" altLang="zh-TW" sz="3200" dirty="0" smtClean="0"/>
          </a:p>
          <a:p>
            <a:r>
              <a:rPr lang="zh-TW" altLang="en-US" sz="3200" dirty="0" smtClean="0"/>
              <a:t>擊鼓點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138830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7200" dirty="0" smtClean="0"/>
              <a:t>擁有客家的風</a:t>
            </a:r>
            <a:r>
              <a:rPr lang="zh-TW" altLang="en-US" sz="7200" dirty="0"/>
              <a:t>情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323759">
            <a:off x="3973262" y="1542168"/>
            <a:ext cx="4513262" cy="2546252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 smtClean="0">
                <a:solidFill>
                  <a:schemeClr val="accent2">
                    <a:lumMod val="75000"/>
                  </a:schemeClr>
                </a:solidFill>
              </a:rPr>
              <a:t>打鼓班特製的服裝</a:t>
            </a:r>
            <a:r>
              <a:rPr lang="en-US" altLang="zh-TW" sz="4400" dirty="0" smtClean="0">
                <a:solidFill>
                  <a:schemeClr val="accent2">
                    <a:lumMod val="75000"/>
                  </a:schemeClr>
                </a:solidFill>
              </a:rPr>
              <a:t>!</a:t>
            </a:r>
          </a:p>
          <a:p>
            <a:r>
              <a:rPr lang="zh-TW" altLang="en-US" sz="4400" dirty="0" smtClean="0">
                <a:solidFill>
                  <a:schemeClr val="accent2">
                    <a:lumMod val="75000"/>
                  </a:schemeClr>
                </a:solidFill>
              </a:rPr>
              <a:t>斗笠 客家花布</a:t>
            </a:r>
            <a:endParaRPr lang="zh-TW" altLang="en-US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831312">
            <a:off x="6405519" y="1654370"/>
            <a:ext cx="6050712" cy="341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190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9158" y="707941"/>
            <a:ext cx="3854528" cy="1278466"/>
          </a:xfrm>
        </p:spPr>
        <p:txBody>
          <a:bodyPr>
            <a:normAutofit/>
          </a:bodyPr>
          <a:lstStyle/>
          <a:p>
            <a:r>
              <a:rPr lang="zh-TW" altLang="en-US" sz="7200" dirty="0" smtClean="0">
                <a:solidFill>
                  <a:srgbClr val="FFC000"/>
                </a:solidFill>
              </a:rPr>
              <a:t>全團練</a:t>
            </a:r>
            <a:r>
              <a:rPr lang="zh-TW" altLang="en-US" sz="7200" dirty="0">
                <a:solidFill>
                  <a:srgbClr val="FFC000"/>
                </a:solidFill>
              </a:rPr>
              <a:t>習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1911" y="2894168"/>
            <a:ext cx="6700278" cy="3780103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altLang="zh-TW" sz="4000" dirty="0" smtClean="0"/>
          </a:p>
          <a:p>
            <a:endParaRPr lang="zh-TW" altLang="en-US" sz="40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685800" y="2030506"/>
            <a:ext cx="78530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/>
              <a:t>主要樂器有 鈸 鑼 鼓 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xmlns="" val="217520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多面向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1620</TotalTime>
  <Words>186</Words>
  <Application>Microsoft Office PowerPoint</Application>
  <PresentationFormat>自訂</PresentationFormat>
  <Paragraphs>37</Paragraphs>
  <Slides>13</Slides>
  <Notes>0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14" baseType="lpstr">
      <vt:lpstr>多面向</vt:lpstr>
      <vt:lpstr>熱情鼓舞</vt:lpstr>
      <vt:lpstr>投影片 2</vt:lpstr>
      <vt:lpstr>.打鼓的第一天.</vt:lpstr>
      <vt:lpstr>基本鼓譜</vt:lpstr>
      <vt:lpstr>努力練習</vt:lpstr>
      <vt:lpstr>上課中…</vt:lpstr>
      <vt:lpstr>擺好架式</vt:lpstr>
      <vt:lpstr>擁有客家的風情</vt:lpstr>
      <vt:lpstr>全團練習</vt:lpstr>
      <vt:lpstr>傳承客家文化</vt:lpstr>
      <vt:lpstr>           成果介紹  接觸了鼓以後， 透過用心的學習， 展現出令人稱許的成果。 </vt:lpstr>
      <vt:lpstr>心得感想 </vt:lpstr>
      <vt:lpstr>投影片 13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熱情鼓舞</dc:title>
  <dc:creator>user</dc:creator>
  <cp:lastModifiedBy>user</cp:lastModifiedBy>
  <cp:revision>43</cp:revision>
  <dcterms:created xsi:type="dcterms:W3CDTF">2018-08-21T02:11:05Z</dcterms:created>
  <dcterms:modified xsi:type="dcterms:W3CDTF">2018-09-11T09:13:36Z</dcterms:modified>
</cp:coreProperties>
</file>