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11C13B"/>
    <a:srgbClr val="F84ED4"/>
    <a:srgbClr val="C30F94"/>
    <a:srgbClr val="C18E0F"/>
    <a:srgbClr val="F6BB44"/>
    <a:srgbClr val="FFFC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6" d="100"/>
          <a:sy n="86" d="100"/>
        </p:scale>
        <p:origin x="73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全景圖片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輔助字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圖片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7414434E-FCA4-EFB4-7148-9DCF26FE9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8000" dirty="0">
                <a:solidFill>
                  <a:srgbClr val="FF0000"/>
                </a:solidFill>
              </a:rPr>
              <a:t>我</a:t>
            </a:r>
            <a:r>
              <a:rPr lang="zh-TW" altLang="en-US" sz="8000" dirty="0">
                <a:solidFill>
                  <a:srgbClr val="FFC000"/>
                </a:solidFill>
              </a:rPr>
              <a:t>的</a:t>
            </a:r>
            <a:r>
              <a:rPr lang="zh-TW" altLang="en-US" sz="8000" dirty="0">
                <a:solidFill>
                  <a:srgbClr val="00B050"/>
                </a:solidFill>
              </a:rPr>
              <a:t>手</a:t>
            </a:r>
            <a:r>
              <a:rPr lang="zh-TW" altLang="en-US" sz="8000" dirty="0">
                <a:solidFill>
                  <a:srgbClr val="00B0F0"/>
                </a:solidFill>
              </a:rPr>
              <a:t>繪</a:t>
            </a:r>
            <a:r>
              <a:rPr lang="zh-TW" altLang="en-US" sz="8000" dirty="0">
                <a:solidFill>
                  <a:srgbClr val="0070C0"/>
                </a:solidFill>
              </a:rPr>
              <a:t>寶</a:t>
            </a:r>
            <a:r>
              <a:rPr lang="zh-TW" altLang="en-US" sz="8000" dirty="0">
                <a:solidFill>
                  <a:srgbClr val="7030A0"/>
                </a:solidFill>
              </a:rPr>
              <a:t>可</a:t>
            </a:r>
            <a:r>
              <a:rPr lang="zh-TW" altLang="en-US" sz="8000" dirty="0">
                <a:solidFill>
                  <a:schemeClr val="accent4">
                    <a:lumMod val="75000"/>
                  </a:schemeClr>
                </a:solidFill>
              </a:rPr>
              <a:t>夢</a:t>
            </a:r>
            <a:r>
              <a:rPr lang="zh-TW" altLang="en-US" sz="8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圖</a:t>
            </a:r>
            <a:r>
              <a:rPr lang="zh-TW" altLang="en-US" sz="8000" dirty="0">
                <a:solidFill>
                  <a:schemeClr val="accent2"/>
                </a:solidFill>
              </a:rPr>
              <a:t>鑑</a:t>
            </a:r>
          </a:p>
        </p:txBody>
      </p:sp>
      <p:pic>
        <p:nvPicPr>
          <p:cNvPr id="9" name="內容版面配置區 8">
            <a:extLst>
              <a:ext uri="{FF2B5EF4-FFF2-40B4-BE49-F238E27FC236}">
                <a16:creationId xmlns:a16="http://schemas.microsoft.com/office/drawing/2014/main" id="{15484E19-3064-8749-DBED-ED2F17915B60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l="1692" t="10956" r="7466" b="3761"/>
          <a:stretch/>
        </p:blipFill>
        <p:spPr>
          <a:xfrm>
            <a:off x="715568" y="2214693"/>
            <a:ext cx="5264243" cy="3851569"/>
          </a:xfrm>
        </p:spPr>
      </p:pic>
      <p:pic>
        <p:nvPicPr>
          <p:cNvPr id="12" name="內容版面配置區 11">
            <a:extLst>
              <a:ext uri="{FF2B5EF4-FFF2-40B4-BE49-F238E27FC236}">
                <a16:creationId xmlns:a16="http://schemas.microsoft.com/office/drawing/2014/main" id="{968AD9DB-31BD-536B-BEB8-9999149E1DA1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3"/>
          <a:srcRect t="3172"/>
          <a:stretch/>
        </p:blipFill>
        <p:spPr>
          <a:xfrm>
            <a:off x="6210943" y="2214694"/>
            <a:ext cx="5264242" cy="3851569"/>
          </a:xfrm>
        </p:spPr>
      </p:pic>
    </p:spTree>
    <p:extLst>
      <p:ext uri="{BB962C8B-B14F-4D97-AF65-F5344CB8AC3E}">
        <p14:creationId xmlns:p14="http://schemas.microsoft.com/office/powerpoint/2010/main" val="4009188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33BC762-21F2-8DAE-3FCC-2E663399D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09600"/>
            <a:ext cx="1639854" cy="2023252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23AC0A16-86EF-97A7-570E-D8121A2A1EE2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447101" y="609600"/>
            <a:ext cx="3886200" cy="5634464"/>
          </a:xfrm>
          <a:prstGeom prst="round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AE9D673D-5BEA-3686-C488-2490B6BFA4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9228" y="609599"/>
            <a:ext cx="4225848" cy="5634464"/>
          </a:xfrm>
          <a:prstGeom prst="round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A5724AFE-71DF-F56B-C9E9-FA6706F82E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2" t="1548"/>
          <a:stretch/>
        </p:blipFill>
        <p:spPr>
          <a:xfrm>
            <a:off x="304336" y="609599"/>
            <a:ext cx="3046838" cy="5634463"/>
          </a:xfrm>
          <a:prstGeom prst="roundRect">
            <a:avLst/>
          </a:prstGeom>
        </p:spPr>
      </p:pic>
      <p:pic>
        <p:nvPicPr>
          <p:cNvPr id="18" name="圖形 17" descr="氣球 以實心填滿">
            <a:extLst>
              <a:ext uri="{FF2B5EF4-FFF2-40B4-BE49-F238E27FC236}">
                <a16:creationId xmlns:a16="http://schemas.microsoft.com/office/drawing/2014/main" id="{8B8796DF-76C4-BF5C-B13B-57BE25CD70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4336" y="407020"/>
            <a:ext cx="955196" cy="914400"/>
          </a:xfrm>
          <a:prstGeom prst="rect">
            <a:avLst/>
          </a:prstGeom>
        </p:spPr>
      </p:pic>
      <p:pic>
        <p:nvPicPr>
          <p:cNvPr id="19" name="圖形 18" descr="氣球 以實心填滿">
            <a:extLst>
              <a:ext uri="{FF2B5EF4-FFF2-40B4-BE49-F238E27FC236}">
                <a16:creationId xmlns:a16="http://schemas.microsoft.com/office/drawing/2014/main" id="{864A8770-2F5D-0D1D-EABF-CA39019C11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039244" y="492513"/>
            <a:ext cx="955196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65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標題 5">
            <a:extLst>
              <a:ext uri="{FF2B5EF4-FFF2-40B4-BE49-F238E27FC236}">
                <a16:creationId xmlns:a16="http://schemas.microsoft.com/office/drawing/2014/main" id="{0B07DD33-FC53-7FB1-2079-91A829B2B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3158" y="167835"/>
            <a:ext cx="4739268" cy="669073"/>
          </a:xfrm>
        </p:spPr>
        <p:txBody>
          <a:bodyPr>
            <a:noAutofit/>
          </a:bodyPr>
          <a:lstStyle/>
          <a:p>
            <a:pPr algn="l"/>
            <a:r>
              <a:rPr lang="zh-TW" altLang="en-US" sz="4400" dirty="0"/>
              <a:t>基拉祈</a:t>
            </a:r>
            <a:r>
              <a:rPr lang="en-US" altLang="zh-TW" sz="4400" dirty="0"/>
              <a:t>/</a:t>
            </a:r>
            <a:r>
              <a:rPr lang="zh-TW" altLang="en-US" sz="4400" dirty="0"/>
              <a:t>比克提尼</a:t>
            </a:r>
          </a:p>
        </p:txBody>
      </p:sp>
      <p:sp>
        <p:nvSpPr>
          <p:cNvPr id="7" name="文字版面配置區 6">
            <a:extLst>
              <a:ext uri="{FF2B5EF4-FFF2-40B4-BE49-F238E27FC236}">
                <a16:creationId xmlns:a16="http://schemas.microsoft.com/office/drawing/2014/main" id="{5E02FEAC-A6BA-1EB8-C80A-001EFABC51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8821" y="502371"/>
            <a:ext cx="4428291" cy="2051825"/>
          </a:xfrm>
        </p:spPr>
        <p:txBody>
          <a:bodyPr>
            <a:normAutofit fontScale="92500" lnSpcReduction="10000"/>
          </a:bodyPr>
          <a:lstStyle/>
          <a:p>
            <a:endParaRPr lang="en-US" altLang="zh-TW" sz="2800" dirty="0"/>
          </a:p>
          <a:p>
            <a:pPr algn="l"/>
            <a:r>
              <a:rPr lang="zh-TW" altLang="en-US" sz="3900" dirty="0">
                <a:solidFill>
                  <a:schemeClr val="accent5">
                    <a:lumMod val="75000"/>
                  </a:schemeClr>
                </a:solidFill>
              </a:rPr>
              <a:t>        比克提尼</a:t>
            </a:r>
            <a:endParaRPr lang="en-US" altLang="zh-TW" sz="39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zh-TW" altLang="en-US" sz="3900" dirty="0">
                <a:solidFill>
                  <a:schemeClr val="accent5">
                    <a:lumMod val="75000"/>
                  </a:schemeClr>
                </a:solidFill>
              </a:rPr>
              <a:t>屬性</a:t>
            </a:r>
            <a:r>
              <a:rPr lang="en-US" altLang="zh-TW" sz="3900" dirty="0">
                <a:solidFill>
                  <a:schemeClr val="accent5">
                    <a:lumMod val="75000"/>
                  </a:schemeClr>
                </a:solidFill>
              </a:rPr>
              <a:t>:</a:t>
            </a:r>
            <a:r>
              <a:rPr lang="zh-TW" altLang="en-US" sz="3900" dirty="0">
                <a:solidFill>
                  <a:schemeClr val="accent5">
                    <a:lumMod val="75000"/>
                  </a:schemeClr>
                </a:solidFill>
              </a:rPr>
              <a:t>超能力系</a:t>
            </a:r>
            <a:r>
              <a:rPr lang="en-US" altLang="zh-TW" sz="3900" dirty="0">
                <a:solidFill>
                  <a:schemeClr val="accent5">
                    <a:lumMod val="75000"/>
                  </a:schemeClr>
                </a:solidFill>
              </a:rPr>
              <a:t>/</a:t>
            </a:r>
            <a:r>
              <a:rPr lang="zh-TW" altLang="en-US" sz="3900" dirty="0">
                <a:solidFill>
                  <a:schemeClr val="accent5">
                    <a:lumMod val="75000"/>
                  </a:schemeClr>
                </a:solidFill>
              </a:rPr>
              <a:t>火系</a:t>
            </a:r>
          </a:p>
        </p:txBody>
      </p:sp>
      <p:pic>
        <p:nvPicPr>
          <p:cNvPr id="14" name="內容版面配置區 13">
            <a:extLst>
              <a:ext uri="{FF2B5EF4-FFF2-40B4-BE49-F238E27FC236}">
                <a16:creationId xmlns:a16="http://schemas.microsoft.com/office/drawing/2014/main" id="{24503078-B70A-45EF-3C12-3417D96E99F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r="23550" b="20323"/>
          <a:stretch/>
        </p:blipFill>
        <p:spPr>
          <a:xfrm>
            <a:off x="578921" y="2631689"/>
            <a:ext cx="4885177" cy="3837906"/>
          </a:xfr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B4E2D8C2-D1FC-BC89-607E-7C8D16B898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06" t="3820" b="10812"/>
          <a:stretch/>
        </p:blipFill>
        <p:spPr>
          <a:xfrm>
            <a:off x="5596969" y="2631689"/>
            <a:ext cx="5553308" cy="3837906"/>
          </a:xfrm>
          <a:prstGeom prst="rect">
            <a:avLst/>
          </a:prstGeom>
        </p:spPr>
      </p:pic>
      <p:sp>
        <p:nvSpPr>
          <p:cNvPr id="17" name="文字版面配置區 6">
            <a:extLst>
              <a:ext uri="{FF2B5EF4-FFF2-40B4-BE49-F238E27FC236}">
                <a16:creationId xmlns:a16="http://schemas.microsoft.com/office/drawing/2014/main" id="{4CBEEF47-79F7-4475-FBC6-1A8308955BF7}"/>
              </a:ext>
            </a:extLst>
          </p:cNvPr>
          <p:cNvSpPr txBox="1">
            <a:spLocks/>
          </p:cNvSpPr>
          <p:nvPr/>
        </p:nvSpPr>
        <p:spPr>
          <a:xfrm>
            <a:off x="711792" y="1098627"/>
            <a:ext cx="4317408" cy="1917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TW" altLang="en-US" sz="3600" dirty="0">
                <a:solidFill>
                  <a:srgbClr val="FFC000"/>
                </a:solidFill>
              </a:rPr>
              <a:t>       基拉祈</a:t>
            </a:r>
            <a:endParaRPr lang="en-US" altLang="zh-TW" sz="3600" dirty="0">
              <a:solidFill>
                <a:srgbClr val="FFC000"/>
              </a:solidFill>
            </a:endParaRPr>
          </a:p>
          <a:p>
            <a:r>
              <a:rPr lang="zh-TW" altLang="en-US" sz="3600" dirty="0">
                <a:solidFill>
                  <a:srgbClr val="FFC000"/>
                </a:solidFill>
              </a:rPr>
              <a:t>屬性</a:t>
            </a:r>
            <a:r>
              <a:rPr lang="en-US" altLang="zh-TW" sz="3600" dirty="0">
                <a:solidFill>
                  <a:srgbClr val="FFC000"/>
                </a:solidFill>
              </a:rPr>
              <a:t>:</a:t>
            </a:r>
            <a:r>
              <a:rPr lang="zh-TW" altLang="en-US" sz="3600" dirty="0">
                <a:solidFill>
                  <a:srgbClr val="FFC000"/>
                </a:solidFill>
              </a:rPr>
              <a:t>超能力系</a:t>
            </a:r>
            <a:r>
              <a:rPr lang="en-US" altLang="zh-TW" sz="3600" dirty="0">
                <a:solidFill>
                  <a:srgbClr val="FFC000"/>
                </a:solidFill>
              </a:rPr>
              <a:t>/</a:t>
            </a:r>
            <a:r>
              <a:rPr lang="zh-TW" altLang="en-US" sz="3600" dirty="0">
                <a:solidFill>
                  <a:srgbClr val="FFC000"/>
                </a:solidFill>
              </a:rPr>
              <a:t>鋼系</a:t>
            </a:r>
            <a:endParaRPr lang="en-US" altLang="zh-TW" sz="3600" dirty="0">
              <a:solidFill>
                <a:srgbClr val="FFC000"/>
              </a:solidFill>
            </a:endParaRPr>
          </a:p>
          <a:p>
            <a:endParaRPr lang="en-US" altLang="zh-TW" sz="2800" dirty="0"/>
          </a:p>
          <a:p>
            <a:endParaRPr lang="en-US" altLang="zh-TW" sz="2800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10421574-FD12-A7FB-2CAF-4399C3FEE1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00789" y="369340"/>
            <a:ext cx="2025026" cy="2160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282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6338633-1B89-23C5-8036-2DE5B2EAD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974" y="162685"/>
            <a:ext cx="3935688" cy="826354"/>
          </a:xfrm>
        </p:spPr>
        <p:txBody>
          <a:bodyPr>
            <a:normAutofit/>
          </a:bodyPr>
          <a:lstStyle/>
          <a:p>
            <a:r>
              <a:rPr lang="zh-TW" altLang="en-US" sz="4400" dirty="0"/>
              <a:t>利歐路</a:t>
            </a:r>
            <a:r>
              <a:rPr lang="en-US" altLang="zh-TW" sz="4400" dirty="0"/>
              <a:t>/</a:t>
            </a:r>
            <a:r>
              <a:rPr lang="zh-TW" altLang="en-US" sz="4400" dirty="0"/>
              <a:t>蔥遊兵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344C4BF7-9C8B-73D6-78A2-FE12B77B2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0943" y="937868"/>
            <a:ext cx="3479623" cy="1717287"/>
          </a:xfrm>
        </p:spPr>
        <p:txBody>
          <a:bodyPr>
            <a:normAutofit fontScale="85000" lnSpcReduction="20000"/>
          </a:bodyPr>
          <a:lstStyle/>
          <a:p>
            <a:endParaRPr lang="en-US" altLang="zh-TW" sz="2000" dirty="0"/>
          </a:p>
          <a:p>
            <a:pPr algn="l" defTabSz="457200"/>
            <a:r>
              <a:rPr lang="zh-TW" altLang="en-US" sz="4200" dirty="0">
                <a:solidFill>
                  <a:srgbClr val="00B050"/>
                </a:solidFill>
              </a:rPr>
              <a:t>   蔥遊兵</a:t>
            </a:r>
            <a:endParaRPr lang="en-US" altLang="zh-TW" sz="4200" dirty="0">
              <a:solidFill>
                <a:srgbClr val="00B050"/>
              </a:solidFill>
            </a:endParaRPr>
          </a:p>
          <a:p>
            <a:pPr algn="l" defTabSz="457200"/>
            <a:r>
              <a:rPr lang="zh-TW" altLang="en-US" sz="4200" dirty="0">
                <a:solidFill>
                  <a:srgbClr val="00B050"/>
                </a:solidFill>
              </a:rPr>
              <a:t>屬性</a:t>
            </a:r>
            <a:r>
              <a:rPr lang="en-US" altLang="zh-TW" sz="4200" dirty="0">
                <a:solidFill>
                  <a:srgbClr val="00B050"/>
                </a:solidFill>
              </a:rPr>
              <a:t>:</a:t>
            </a:r>
            <a:r>
              <a:rPr lang="zh-TW" altLang="en-US" sz="4200" dirty="0">
                <a:solidFill>
                  <a:srgbClr val="00B050"/>
                </a:solidFill>
              </a:rPr>
              <a:t>格鬥系</a:t>
            </a:r>
          </a:p>
        </p:txBody>
      </p:sp>
      <p:pic>
        <p:nvPicPr>
          <p:cNvPr id="8" name="內容版面配置區 7">
            <a:extLst>
              <a:ext uri="{FF2B5EF4-FFF2-40B4-BE49-F238E27FC236}">
                <a16:creationId xmlns:a16="http://schemas.microsoft.com/office/drawing/2014/main" id="{F3509221-26B4-E075-1443-91C2411F0D46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l="6243" t="6589" r="25963" b="16901"/>
          <a:stretch/>
        </p:blipFill>
        <p:spPr>
          <a:xfrm>
            <a:off x="912972" y="2655155"/>
            <a:ext cx="4941418" cy="3872894"/>
          </a:xfr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4D13ACC5-921F-DCD5-4F00-F5C5E6A1E1B5}"/>
              </a:ext>
            </a:extLst>
          </p:cNvPr>
          <p:cNvSpPr txBox="1"/>
          <p:nvPr/>
        </p:nvSpPr>
        <p:spPr>
          <a:xfrm>
            <a:off x="1900311" y="1326586"/>
            <a:ext cx="4293219" cy="1328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  <a:buClr>
                <a:schemeClr val="tx1"/>
              </a:buClr>
            </a:pPr>
            <a:r>
              <a:rPr lang="zh-TW" altLang="en-US" sz="3600" cap="all" dirty="0">
                <a:solidFill>
                  <a:srgbClr val="0070C0"/>
                </a:solidFill>
              </a:rPr>
              <a:t>    利歐路</a:t>
            </a:r>
            <a:endParaRPr lang="en-US" altLang="zh-TW" sz="3600" cap="all" dirty="0">
              <a:solidFill>
                <a:srgbClr val="0070C0"/>
              </a:solidFill>
            </a:endParaRPr>
          </a:p>
          <a:p>
            <a:pPr>
              <a:spcBef>
                <a:spcPts val="1000"/>
              </a:spcBef>
              <a:buClr>
                <a:schemeClr val="tx1"/>
              </a:buClr>
            </a:pPr>
            <a:r>
              <a:rPr lang="zh-TW" altLang="en-US" sz="3600" cap="all" dirty="0">
                <a:solidFill>
                  <a:srgbClr val="0070C0"/>
                </a:solidFill>
              </a:rPr>
              <a:t>屬性</a:t>
            </a:r>
            <a:r>
              <a:rPr lang="en-US" altLang="zh-TW" sz="3600" cap="all" dirty="0">
                <a:solidFill>
                  <a:srgbClr val="0070C0"/>
                </a:solidFill>
              </a:rPr>
              <a:t>:</a:t>
            </a:r>
            <a:r>
              <a:rPr lang="zh-TW" altLang="en-US" sz="3600" cap="all" dirty="0">
                <a:solidFill>
                  <a:srgbClr val="0070C0"/>
                </a:solidFill>
              </a:rPr>
              <a:t>格鬥系</a:t>
            </a:r>
            <a:endParaRPr lang="en-US" altLang="zh-TW" sz="3600" cap="all" dirty="0">
              <a:solidFill>
                <a:srgbClr val="0070C0"/>
              </a:solidFill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479A0850-670C-3547-B9C7-6ED625BBCB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699" t="1704" b="3059"/>
          <a:stretch/>
        </p:blipFill>
        <p:spPr>
          <a:xfrm>
            <a:off x="6021143" y="2655155"/>
            <a:ext cx="5141228" cy="386830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F0DAE9D3-08E9-5A1F-5305-F06CC443C20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77" t="4811" r="4463" b="2372"/>
          <a:stretch/>
        </p:blipFill>
        <p:spPr>
          <a:xfrm>
            <a:off x="146702" y="583594"/>
            <a:ext cx="1532392" cy="1897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188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6D48452-4043-57CE-D7A2-726545B60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6925" y="118361"/>
            <a:ext cx="4438810" cy="815203"/>
          </a:xfrm>
        </p:spPr>
        <p:txBody>
          <a:bodyPr>
            <a:noAutofit/>
          </a:bodyPr>
          <a:lstStyle/>
          <a:p>
            <a:r>
              <a:rPr lang="zh-TW" altLang="en-US" sz="4400" dirty="0"/>
              <a:t>阿爾宙斯</a:t>
            </a:r>
            <a:r>
              <a:rPr lang="en-US" altLang="zh-TW" sz="4400" dirty="0"/>
              <a:t>/</a:t>
            </a:r>
            <a:r>
              <a:rPr lang="zh-TW" altLang="en-US" sz="4400" dirty="0"/>
              <a:t>毛辮羊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E657E36A-28C4-3617-1C48-5CF96A845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65671" y="525963"/>
            <a:ext cx="4048972" cy="981307"/>
          </a:xfrm>
        </p:spPr>
        <p:txBody>
          <a:bodyPr>
            <a:noAutofit/>
          </a:bodyPr>
          <a:lstStyle/>
          <a:p>
            <a:endParaRPr lang="en-US" altLang="zh-TW" sz="2000" dirty="0"/>
          </a:p>
          <a:p>
            <a:r>
              <a:rPr lang="zh-TW" altLang="en-US" sz="3600" dirty="0">
                <a:solidFill>
                  <a:schemeClr val="accent1">
                    <a:lumMod val="75000"/>
                  </a:schemeClr>
                </a:solidFill>
              </a:rPr>
              <a:t>毛辮羊</a:t>
            </a:r>
            <a:endParaRPr lang="en-US" altLang="zh-TW" sz="3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zh-TW" altLang="en-US" sz="3600" dirty="0">
                <a:solidFill>
                  <a:schemeClr val="accent1">
                    <a:lumMod val="75000"/>
                  </a:schemeClr>
                </a:solidFill>
              </a:rPr>
              <a:t>屬性</a:t>
            </a:r>
            <a:r>
              <a:rPr lang="en-US" altLang="zh-TW" sz="3600" dirty="0">
                <a:solidFill>
                  <a:schemeClr val="accent1">
                    <a:lumMod val="75000"/>
                  </a:schemeClr>
                </a:solidFill>
              </a:rPr>
              <a:t>:</a:t>
            </a:r>
            <a:r>
              <a:rPr lang="zh-TW" altLang="en-US" sz="3600" dirty="0">
                <a:solidFill>
                  <a:schemeClr val="accent1">
                    <a:lumMod val="75000"/>
                  </a:schemeClr>
                </a:solidFill>
              </a:rPr>
              <a:t>一般系</a:t>
            </a:r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322C1005-CDFF-F70A-62E7-37111399A22F}"/>
              </a:ext>
            </a:extLst>
          </p:cNvPr>
          <p:cNvSpPr txBox="1">
            <a:spLocks/>
          </p:cNvSpPr>
          <p:nvPr/>
        </p:nvSpPr>
        <p:spPr>
          <a:xfrm>
            <a:off x="1414573" y="1016616"/>
            <a:ext cx="3984703" cy="124893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rgbClr val="FFC000"/>
                </a:solidFill>
              </a:rPr>
              <a:t>阿爾宙斯</a:t>
            </a:r>
            <a:endParaRPr lang="en-US" altLang="zh-TW" sz="3600" dirty="0">
              <a:solidFill>
                <a:srgbClr val="FFC000"/>
              </a:solidFill>
            </a:endParaRPr>
          </a:p>
          <a:p>
            <a:r>
              <a:rPr lang="zh-TW" altLang="en-US" sz="3600" dirty="0">
                <a:solidFill>
                  <a:srgbClr val="FFC000"/>
                </a:solidFill>
              </a:rPr>
              <a:t>屬性</a:t>
            </a:r>
            <a:r>
              <a:rPr lang="en-US" altLang="zh-TW" sz="3600" dirty="0">
                <a:solidFill>
                  <a:srgbClr val="FFC000"/>
                </a:solidFill>
              </a:rPr>
              <a:t>:</a:t>
            </a:r>
            <a:r>
              <a:rPr lang="zh-TW" altLang="en-US" sz="3600" dirty="0">
                <a:solidFill>
                  <a:srgbClr val="FFC000"/>
                </a:solidFill>
              </a:rPr>
              <a:t>一般系</a:t>
            </a:r>
            <a:endParaRPr lang="en-US" altLang="zh-TW" sz="3600" dirty="0">
              <a:solidFill>
                <a:srgbClr val="FFC000"/>
              </a:solidFill>
            </a:endParaRPr>
          </a:p>
          <a:p>
            <a:endParaRPr lang="en-US" altLang="zh-TW" sz="2000" dirty="0"/>
          </a:p>
          <a:p>
            <a:endParaRPr lang="zh-TW" altLang="en-US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0D97F945-DEC9-8208-6D71-91866B421E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44"/>
          <a:stretch/>
        </p:blipFill>
        <p:spPr>
          <a:xfrm>
            <a:off x="5895278" y="2520176"/>
            <a:ext cx="5183999" cy="3988365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04F76678-A2AF-D176-D072-9AF62F8AA8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406" t="2945"/>
          <a:stretch/>
        </p:blipFill>
        <p:spPr>
          <a:xfrm>
            <a:off x="912001" y="2520176"/>
            <a:ext cx="4667410" cy="3988365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6526D041-3C95-1BAE-0F0F-C2A795FA88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418" r="13611"/>
          <a:stretch/>
        </p:blipFill>
        <p:spPr>
          <a:xfrm>
            <a:off x="148156" y="0"/>
            <a:ext cx="1929133" cy="260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121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8338BCC-F147-611A-1A5C-C10B2D8BC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8239" y="33453"/>
            <a:ext cx="4114800" cy="971320"/>
          </a:xfrm>
        </p:spPr>
        <p:txBody>
          <a:bodyPr>
            <a:normAutofit fontScale="90000"/>
          </a:bodyPr>
          <a:lstStyle/>
          <a:p>
            <a:br>
              <a:rPr lang="en-US" altLang="zh-TW" sz="4400" dirty="0">
                <a:solidFill>
                  <a:srgbClr val="FFC000"/>
                </a:solidFill>
              </a:rPr>
            </a:br>
            <a:br>
              <a:rPr lang="en-US" altLang="zh-TW" sz="4400" dirty="0">
                <a:solidFill>
                  <a:srgbClr val="FFC000"/>
                </a:solidFill>
              </a:rPr>
            </a:br>
            <a:br>
              <a:rPr lang="en-US" altLang="zh-TW" sz="4400" dirty="0">
                <a:solidFill>
                  <a:srgbClr val="FFC000"/>
                </a:solidFill>
              </a:rPr>
            </a:br>
            <a:br>
              <a:rPr lang="en-US" altLang="zh-TW" sz="4400" dirty="0">
                <a:solidFill>
                  <a:srgbClr val="FFC000"/>
                </a:solidFill>
              </a:rPr>
            </a:br>
            <a:r>
              <a:rPr lang="zh-TW" altLang="en-US" sz="4900" dirty="0"/>
              <a:t>火伊布</a:t>
            </a:r>
            <a:r>
              <a:rPr lang="en-US" altLang="zh-TW" sz="4900" dirty="0"/>
              <a:t>/</a:t>
            </a:r>
            <a:r>
              <a:rPr lang="zh-TW" altLang="en-US" sz="4900" dirty="0"/>
              <a:t>火恐龍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CC801733-2C8A-6128-E06F-8D7B684175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22507" y="652929"/>
            <a:ext cx="4382430" cy="1945306"/>
          </a:xfrm>
        </p:spPr>
        <p:txBody>
          <a:bodyPr>
            <a:normAutofit lnSpcReduction="10000"/>
          </a:bodyPr>
          <a:lstStyle/>
          <a:p>
            <a:endParaRPr lang="en-US" altLang="zh-TW" sz="2000" dirty="0">
              <a:solidFill>
                <a:srgbClr val="FFC000"/>
              </a:solidFill>
            </a:endParaRPr>
          </a:p>
          <a:p>
            <a:r>
              <a:rPr lang="zh-TW" altLang="en-US" sz="3600" dirty="0">
                <a:solidFill>
                  <a:srgbClr val="FF0000"/>
                </a:solidFill>
              </a:rPr>
              <a:t>火恐龍</a:t>
            </a:r>
            <a:endParaRPr lang="en-US" altLang="zh-TW" sz="3600" dirty="0">
              <a:solidFill>
                <a:srgbClr val="FF0000"/>
              </a:solidFill>
            </a:endParaRPr>
          </a:p>
          <a:p>
            <a:r>
              <a:rPr lang="zh-TW" altLang="en-US" sz="3600" dirty="0">
                <a:solidFill>
                  <a:srgbClr val="FF0000"/>
                </a:solidFill>
              </a:rPr>
              <a:t>屬性</a:t>
            </a:r>
            <a:r>
              <a:rPr lang="en-US" altLang="zh-TW" sz="3600" dirty="0">
                <a:solidFill>
                  <a:srgbClr val="FF0000"/>
                </a:solidFill>
              </a:rPr>
              <a:t>:</a:t>
            </a:r>
            <a:r>
              <a:rPr lang="zh-TW" altLang="en-US" sz="3600" dirty="0">
                <a:solidFill>
                  <a:srgbClr val="FF0000"/>
                </a:solidFill>
              </a:rPr>
              <a:t>火系</a:t>
            </a:r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4ECEBA8F-2916-D81B-06F7-DCCE96A622A0}"/>
              </a:ext>
            </a:extLst>
          </p:cNvPr>
          <p:cNvSpPr txBox="1">
            <a:spLocks/>
          </p:cNvSpPr>
          <p:nvPr/>
        </p:nvSpPr>
        <p:spPr>
          <a:xfrm>
            <a:off x="463317" y="963887"/>
            <a:ext cx="4382430" cy="17644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rgbClr val="FFC000"/>
                </a:solidFill>
              </a:rPr>
              <a:t>火伊布</a:t>
            </a:r>
            <a:endParaRPr lang="en-US" altLang="zh-TW" sz="3600" dirty="0">
              <a:solidFill>
                <a:srgbClr val="FFC000"/>
              </a:solidFill>
            </a:endParaRPr>
          </a:p>
          <a:p>
            <a:r>
              <a:rPr lang="zh-TW" altLang="en-US" sz="3600" dirty="0">
                <a:solidFill>
                  <a:srgbClr val="FFC000"/>
                </a:solidFill>
              </a:rPr>
              <a:t>屬性</a:t>
            </a:r>
            <a:r>
              <a:rPr lang="en-US" altLang="zh-TW" sz="3600" dirty="0">
                <a:solidFill>
                  <a:srgbClr val="FFC000"/>
                </a:solidFill>
              </a:rPr>
              <a:t>:</a:t>
            </a:r>
            <a:r>
              <a:rPr lang="zh-TW" altLang="en-US" sz="3600" dirty="0">
                <a:solidFill>
                  <a:srgbClr val="FFC000"/>
                </a:solidFill>
              </a:rPr>
              <a:t>火系</a:t>
            </a:r>
            <a:endParaRPr lang="en-US" altLang="zh-TW" sz="3600" dirty="0">
              <a:solidFill>
                <a:srgbClr val="FFC000"/>
              </a:solidFill>
            </a:endParaRPr>
          </a:p>
          <a:p>
            <a:endParaRPr lang="en-US" altLang="zh-TW" sz="2000" dirty="0">
              <a:solidFill>
                <a:srgbClr val="FFC000"/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15692EB9-92E1-BF86-8A03-2616BC81ED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38" t="13423" b="8456"/>
          <a:stretch/>
        </p:blipFill>
        <p:spPr>
          <a:xfrm>
            <a:off x="848810" y="2475570"/>
            <a:ext cx="4960975" cy="3947532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8DDBA7CC-8E7D-E06E-4FD0-FDA7E706FB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70" t="3902" b="14055"/>
          <a:stretch/>
        </p:blipFill>
        <p:spPr>
          <a:xfrm>
            <a:off x="6203797" y="2473016"/>
            <a:ext cx="5055500" cy="3947531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A34B4D55-1E74-19B7-F4C3-A616C3CD80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70390" y="100360"/>
            <a:ext cx="24384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787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46EBD06-00C8-5A01-67B9-E31345A2A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3165" y="132652"/>
            <a:ext cx="4995747" cy="714842"/>
          </a:xfrm>
        </p:spPr>
        <p:txBody>
          <a:bodyPr>
            <a:noAutofit/>
          </a:bodyPr>
          <a:lstStyle/>
          <a:p>
            <a:r>
              <a:rPr lang="zh-TW" altLang="en-US" sz="4400" dirty="0"/>
              <a:t>月亮伊布</a:t>
            </a:r>
            <a:r>
              <a:rPr lang="en-US" altLang="zh-TW" sz="4400" dirty="0"/>
              <a:t>/</a:t>
            </a:r>
            <a:r>
              <a:rPr lang="zh-TW" altLang="en-US" sz="4400" dirty="0"/>
              <a:t>達克萊伊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5A2CF9B0-8AE8-6CF8-2BEF-D9B8AD8CFA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80038" y="490073"/>
            <a:ext cx="3935689" cy="1961450"/>
          </a:xfrm>
        </p:spPr>
        <p:txBody>
          <a:bodyPr>
            <a:normAutofit lnSpcReduction="10000"/>
          </a:bodyPr>
          <a:lstStyle/>
          <a:p>
            <a:endParaRPr lang="en-US" altLang="zh-TW" sz="2000" dirty="0"/>
          </a:p>
          <a:p>
            <a:r>
              <a:rPr lang="zh-TW" altLang="en-US" sz="3600" dirty="0">
                <a:solidFill>
                  <a:schemeClr val="accent1">
                    <a:lumMod val="75000"/>
                  </a:schemeClr>
                </a:solidFill>
              </a:rPr>
              <a:t>達克萊伊</a:t>
            </a:r>
            <a:endParaRPr lang="en-US" altLang="zh-TW" sz="3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zh-TW" altLang="en-US" sz="3600" dirty="0">
                <a:solidFill>
                  <a:schemeClr val="accent1">
                    <a:lumMod val="75000"/>
                  </a:schemeClr>
                </a:solidFill>
              </a:rPr>
              <a:t>屬性</a:t>
            </a:r>
            <a:r>
              <a:rPr lang="en-US" altLang="zh-TW" sz="3600" dirty="0">
                <a:solidFill>
                  <a:schemeClr val="accent1">
                    <a:lumMod val="75000"/>
                  </a:schemeClr>
                </a:solidFill>
              </a:rPr>
              <a:t>:</a:t>
            </a:r>
            <a:r>
              <a:rPr lang="zh-TW" altLang="en-US" sz="3600" dirty="0">
                <a:solidFill>
                  <a:schemeClr val="accent1">
                    <a:lumMod val="75000"/>
                  </a:schemeClr>
                </a:solidFill>
              </a:rPr>
              <a:t>惡系</a:t>
            </a:r>
            <a:endParaRPr lang="en-US" altLang="zh-TW" sz="3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zh-TW" altLang="en-US" dirty="0"/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D0DBB7AB-1CAE-9DEF-BC4A-63A1C81F2F30}"/>
              </a:ext>
            </a:extLst>
          </p:cNvPr>
          <p:cNvSpPr txBox="1">
            <a:spLocks/>
          </p:cNvSpPr>
          <p:nvPr/>
        </p:nvSpPr>
        <p:spPr>
          <a:xfrm>
            <a:off x="913774" y="978755"/>
            <a:ext cx="4018782" cy="18648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rgbClr val="FFC000"/>
                </a:solidFill>
              </a:rPr>
              <a:t>月亮伊布</a:t>
            </a:r>
            <a:endParaRPr lang="en-US" altLang="zh-TW" sz="3600" dirty="0">
              <a:solidFill>
                <a:srgbClr val="FFC000"/>
              </a:solidFill>
            </a:endParaRPr>
          </a:p>
          <a:p>
            <a:r>
              <a:rPr lang="zh-TW" altLang="en-US" sz="3600" dirty="0">
                <a:solidFill>
                  <a:srgbClr val="FFC000"/>
                </a:solidFill>
              </a:rPr>
              <a:t>屬性</a:t>
            </a:r>
            <a:r>
              <a:rPr lang="en-US" altLang="zh-TW" sz="3600" dirty="0">
                <a:solidFill>
                  <a:srgbClr val="FFC000"/>
                </a:solidFill>
              </a:rPr>
              <a:t>:</a:t>
            </a:r>
            <a:r>
              <a:rPr lang="zh-TW" altLang="en-US" sz="3600" dirty="0">
                <a:solidFill>
                  <a:srgbClr val="FFC000"/>
                </a:solidFill>
              </a:rPr>
              <a:t>惡系</a:t>
            </a:r>
            <a:endParaRPr lang="en-US" altLang="zh-TW" sz="3600" dirty="0">
              <a:solidFill>
                <a:srgbClr val="FFC000"/>
              </a:solidFill>
            </a:endParaRPr>
          </a:p>
          <a:p>
            <a:endParaRPr lang="en-US" altLang="zh-TW" sz="2000" dirty="0"/>
          </a:p>
          <a:p>
            <a:endParaRPr lang="zh-TW" altLang="en-US" dirty="0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5BB4BDF6-1BED-0642-8F25-CCC9688E3E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66" r="22399" b="14272"/>
          <a:stretch/>
        </p:blipFill>
        <p:spPr>
          <a:xfrm>
            <a:off x="6053461" y="2451523"/>
            <a:ext cx="5312531" cy="3943622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A0C3E232-4F41-CB96-8E92-361FEDD8A8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942" t="8699" r="7147"/>
          <a:stretch/>
        </p:blipFill>
        <p:spPr>
          <a:xfrm rot="16200000">
            <a:off x="1311232" y="1843717"/>
            <a:ext cx="3907603" cy="5089504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359B654E-7DE8-2106-F2E9-C17FE2E986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9107" y="490073"/>
            <a:ext cx="1456885" cy="1456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489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FE98B6C-E8DF-62FA-169A-CF20D20A0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6481" y="-26020"/>
            <a:ext cx="4699665" cy="806605"/>
          </a:xfrm>
        </p:spPr>
        <p:txBody>
          <a:bodyPr>
            <a:normAutofit fontScale="90000"/>
          </a:bodyPr>
          <a:lstStyle/>
          <a:p>
            <a:br>
              <a:rPr lang="en-US" altLang="zh-TW" dirty="0">
                <a:solidFill>
                  <a:schemeClr val="bg1">
                    <a:lumMod val="50000"/>
                  </a:schemeClr>
                </a:solidFill>
              </a:rPr>
            </a:br>
            <a:br>
              <a:rPr lang="en-US" altLang="zh-TW" dirty="0">
                <a:solidFill>
                  <a:schemeClr val="bg1">
                    <a:lumMod val="50000"/>
                  </a:schemeClr>
                </a:solidFill>
              </a:rPr>
            </a:br>
            <a:br>
              <a:rPr lang="en-US" altLang="zh-TW" dirty="0">
                <a:solidFill>
                  <a:schemeClr val="bg1">
                    <a:lumMod val="50000"/>
                  </a:schemeClr>
                </a:solidFill>
              </a:rPr>
            </a:br>
            <a:br>
              <a:rPr lang="en-US" altLang="zh-TW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zh-TW" altLang="en-US" sz="4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美錄</a:t>
            </a:r>
            <a:r>
              <a:rPr lang="zh-TW" altLang="en-US" sz="4900" dirty="0"/>
              <a:t>梅塔</a:t>
            </a:r>
            <a:r>
              <a:rPr lang="en-US" altLang="zh-TW" sz="4900" dirty="0"/>
              <a:t>/</a:t>
            </a:r>
            <a:r>
              <a:rPr lang="zh-TW" altLang="en-US" sz="4900" dirty="0"/>
              <a:t>銅象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4CD727BC-A3D4-0C46-34C3-365FF6B6EF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87949" y="874430"/>
            <a:ext cx="3935689" cy="1459423"/>
          </a:xfrm>
        </p:spPr>
        <p:txBody>
          <a:bodyPr>
            <a:normAutofit lnSpcReduction="10000"/>
          </a:bodyPr>
          <a:lstStyle/>
          <a:p>
            <a:r>
              <a:rPr lang="zh-TW" altLang="en-US" sz="3600" dirty="0">
                <a:solidFill>
                  <a:schemeClr val="accent6">
                    <a:lumMod val="50000"/>
                  </a:schemeClr>
                </a:solidFill>
              </a:rPr>
              <a:t>美錄梅塔</a:t>
            </a:r>
            <a:endParaRPr lang="en-US" altLang="zh-TW" sz="36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zh-TW" altLang="en-US" sz="3600" dirty="0">
                <a:solidFill>
                  <a:schemeClr val="accent6">
                    <a:lumMod val="50000"/>
                  </a:schemeClr>
                </a:solidFill>
              </a:rPr>
              <a:t>屬性</a:t>
            </a:r>
            <a:r>
              <a:rPr lang="en-US" altLang="zh-TW" sz="3600" dirty="0">
                <a:solidFill>
                  <a:schemeClr val="accent6">
                    <a:lumMod val="50000"/>
                  </a:schemeClr>
                </a:solidFill>
              </a:rPr>
              <a:t>:</a:t>
            </a:r>
            <a:r>
              <a:rPr lang="zh-TW" altLang="en-US" sz="3600" dirty="0">
                <a:solidFill>
                  <a:schemeClr val="accent6">
                    <a:lumMod val="50000"/>
                  </a:schemeClr>
                </a:solidFill>
              </a:rPr>
              <a:t>鋼系</a:t>
            </a:r>
          </a:p>
          <a:p>
            <a:endParaRPr lang="en-US" altLang="zh-TW" sz="2000" dirty="0"/>
          </a:p>
        </p:txBody>
      </p:sp>
      <p:sp>
        <p:nvSpPr>
          <p:cNvPr id="3" name="文字版面配置區 3">
            <a:extLst>
              <a:ext uri="{FF2B5EF4-FFF2-40B4-BE49-F238E27FC236}">
                <a16:creationId xmlns:a16="http://schemas.microsoft.com/office/drawing/2014/main" id="{8A98F968-588F-067F-EEB3-3C7E48C1631F}"/>
              </a:ext>
            </a:extLst>
          </p:cNvPr>
          <p:cNvSpPr txBox="1">
            <a:spLocks/>
          </p:cNvSpPr>
          <p:nvPr/>
        </p:nvSpPr>
        <p:spPr>
          <a:xfrm>
            <a:off x="6795698" y="780585"/>
            <a:ext cx="4208353" cy="14659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rgbClr val="C18E0F"/>
                </a:solidFill>
              </a:rPr>
              <a:t>銅象</a:t>
            </a:r>
            <a:endParaRPr lang="en-US" altLang="zh-TW" sz="3600" dirty="0">
              <a:solidFill>
                <a:srgbClr val="C18E0F"/>
              </a:solidFill>
            </a:endParaRPr>
          </a:p>
          <a:p>
            <a:r>
              <a:rPr lang="zh-TW" altLang="en-US" sz="3600" dirty="0">
                <a:solidFill>
                  <a:srgbClr val="C18E0F"/>
                </a:solidFill>
              </a:rPr>
              <a:t>屬性</a:t>
            </a:r>
            <a:r>
              <a:rPr lang="en-US" altLang="zh-TW" sz="3600" dirty="0">
                <a:solidFill>
                  <a:srgbClr val="C18E0F"/>
                </a:solidFill>
              </a:rPr>
              <a:t>:</a:t>
            </a:r>
            <a:r>
              <a:rPr lang="zh-TW" altLang="en-US" sz="3600" dirty="0">
                <a:solidFill>
                  <a:srgbClr val="C18E0F"/>
                </a:solidFill>
              </a:rPr>
              <a:t>鋼系</a:t>
            </a:r>
          </a:p>
        </p:txBody>
      </p:sp>
      <p:pic>
        <p:nvPicPr>
          <p:cNvPr id="13" name="圖片 12">
            <a:extLst>
              <a:ext uri="{FF2B5EF4-FFF2-40B4-BE49-F238E27FC236}">
                <a16:creationId xmlns:a16="http://schemas.microsoft.com/office/drawing/2014/main" id="{A88F7DB0-5336-B5EA-1142-4EB82D9696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31" t="-19837" r="35447" b="43739"/>
          <a:stretch/>
        </p:blipFill>
        <p:spPr>
          <a:xfrm rot="16200000">
            <a:off x="6032811" y="846104"/>
            <a:ext cx="4170557" cy="6958364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FDB3701D-5B35-91EF-327D-DA0034358F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805" r="11382" b="42520"/>
          <a:stretch/>
        </p:blipFill>
        <p:spPr>
          <a:xfrm rot="16200000">
            <a:off x="1317702" y="1632267"/>
            <a:ext cx="4170557" cy="5386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334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783D6E2-B464-0446-A0E1-13CD0F58E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77" y="0"/>
            <a:ext cx="4973445" cy="836341"/>
          </a:xfrm>
        </p:spPr>
        <p:txBody>
          <a:bodyPr>
            <a:noAutofit/>
          </a:bodyPr>
          <a:lstStyle/>
          <a:p>
            <a:r>
              <a:rPr lang="zh-TW" altLang="en-US" sz="4400" dirty="0"/>
              <a:t>帝牙盧卡</a:t>
            </a:r>
            <a:r>
              <a:rPr lang="en-US" altLang="zh-TW" dirty="0"/>
              <a:t>/</a:t>
            </a:r>
            <a:r>
              <a:rPr lang="zh-TW" altLang="en-US" sz="4400" dirty="0"/>
              <a:t>帕路奇亞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2B0DE1AB-6B0C-9236-954D-22C6DBF3B7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90734" y="636784"/>
            <a:ext cx="4348976" cy="1895706"/>
          </a:xfrm>
        </p:spPr>
        <p:txBody>
          <a:bodyPr>
            <a:normAutofit lnSpcReduction="10000"/>
          </a:bodyPr>
          <a:lstStyle/>
          <a:p>
            <a:endParaRPr lang="en-US" altLang="zh-TW" sz="2000" dirty="0"/>
          </a:p>
          <a:p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帕路奇亞</a:t>
            </a:r>
            <a:endParaRPr lang="en-US" altLang="zh-TW" sz="36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屬性</a:t>
            </a:r>
            <a:r>
              <a:rPr lang="en-US" altLang="zh-TW" sz="3600" dirty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龍系</a:t>
            </a:r>
            <a:r>
              <a:rPr lang="en-US" altLang="zh-TW" sz="3600" dirty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水系</a:t>
            </a:r>
          </a:p>
        </p:txBody>
      </p:sp>
      <p:sp>
        <p:nvSpPr>
          <p:cNvPr id="9" name="文字版面配置區 3">
            <a:extLst>
              <a:ext uri="{FF2B5EF4-FFF2-40B4-BE49-F238E27FC236}">
                <a16:creationId xmlns:a16="http://schemas.microsoft.com/office/drawing/2014/main" id="{D08A2376-BD64-5BE3-BE3A-E091361D25F6}"/>
              </a:ext>
            </a:extLst>
          </p:cNvPr>
          <p:cNvSpPr txBox="1">
            <a:spLocks/>
          </p:cNvSpPr>
          <p:nvPr/>
        </p:nvSpPr>
        <p:spPr>
          <a:xfrm>
            <a:off x="1319561" y="996478"/>
            <a:ext cx="4348976" cy="17495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chemeClr val="accent3">
                    <a:lumMod val="75000"/>
                  </a:schemeClr>
                </a:solidFill>
              </a:rPr>
              <a:t>帝牙盧卡</a:t>
            </a:r>
            <a:endParaRPr lang="en-US" altLang="zh-TW" sz="36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zh-TW" altLang="en-US" sz="3600" dirty="0">
                <a:solidFill>
                  <a:schemeClr val="accent3">
                    <a:lumMod val="75000"/>
                  </a:schemeClr>
                </a:solidFill>
              </a:rPr>
              <a:t>屬性</a:t>
            </a:r>
            <a:r>
              <a:rPr lang="en-US" altLang="zh-TW" sz="3600" dirty="0">
                <a:solidFill>
                  <a:schemeClr val="accent3">
                    <a:lumMod val="75000"/>
                  </a:schemeClr>
                </a:solidFill>
              </a:rPr>
              <a:t>:</a:t>
            </a:r>
            <a:r>
              <a:rPr lang="zh-TW" altLang="en-US" sz="3600" dirty="0">
                <a:solidFill>
                  <a:schemeClr val="accent3">
                    <a:lumMod val="75000"/>
                  </a:schemeClr>
                </a:solidFill>
              </a:rPr>
              <a:t>龍系</a:t>
            </a:r>
            <a:r>
              <a:rPr lang="en-US" altLang="zh-TW" sz="3600" dirty="0">
                <a:solidFill>
                  <a:schemeClr val="accent3">
                    <a:lumMod val="75000"/>
                  </a:schemeClr>
                </a:solidFill>
              </a:rPr>
              <a:t>/</a:t>
            </a:r>
            <a:r>
              <a:rPr lang="zh-TW" altLang="en-US" sz="3600" dirty="0">
                <a:solidFill>
                  <a:schemeClr val="accent3">
                    <a:lumMod val="75000"/>
                  </a:schemeClr>
                </a:solidFill>
              </a:rPr>
              <a:t>鋼系</a:t>
            </a:r>
            <a:endParaRPr lang="en-US" altLang="zh-TW" sz="3600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en-US" altLang="zh-TW" sz="2000" dirty="0"/>
          </a:p>
          <a:p>
            <a:endParaRPr lang="zh-TW" altLang="en-US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83EC8332-6805-010F-5B7E-2B9241A973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73" t="4430" r="2518" b="24228"/>
          <a:stretch/>
        </p:blipFill>
        <p:spPr>
          <a:xfrm rot="16200000">
            <a:off x="6773143" y="1855347"/>
            <a:ext cx="3890508" cy="5244791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725A87DA-32A7-7DAF-9904-42FE36618B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343" r="43496" b="9286"/>
          <a:stretch/>
        </p:blipFill>
        <p:spPr>
          <a:xfrm>
            <a:off x="669072" y="2473371"/>
            <a:ext cx="5166734" cy="3949626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4FE2D810-6BD7-7E2A-2AB5-1EFE9101D6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30" y="996478"/>
            <a:ext cx="1496463" cy="1496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503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D278853-85C7-2CB3-4410-150F64159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4311" y="0"/>
            <a:ext cx="4840254" cy="791737"/>
          </a:xfrm>
        </p:spPr>
        <p:txBody>
          <a:bodyPr>
            <a:normAutofit fontScale="90000"/>
          </a:bodyPr>
          <a:lstStyle/>
          <a:p>
            <a:br>
              <a:rPr lang="en-US" altLang="zh-TW" dirty="0"/>
            </a:br>
            <a:br>
              <a:rPr lang="en-US" altLang="zh-TW" dirty="0"/>
            </a:br>
            <a:br>
              <a:rPr lang="en-US" altLang="zh-TW" dirty="0"/>
            </a:br>
            <a:br>
              <a:rPr lang="en-US" altLang="zh-TW" dirty="0"/>
            </a:br>
            <a:r>
              <a:rPr lang="zh-TW" altLang="en-US" sz="4900" dirty="0"/>
              <a:t>布魯貝可</a:t>
            </a:r>
            <a:r>
              <a:rPr lang="en-US" altLang="zh-TW" sz="4900" dirty="0"/>
              <a:t>/</a:t>
            </a:r>
            <a:r>
              <a:rPr lang="zh-TW" altLang="en-US" sz="4900" dirty="0"/>
              <a:t>洛托姆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5E7C5D12-B69C-C300-A2B1-20B6052C2E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5716" y="918117"/>
            <a:ext cx="4327299" cy="1537705"/>
          </a:xfrm>
        </p:spPr>
        <p:txBody>
          <a:bodyPr>
            <a:normAutofit/>
          </a:bodyPr>
          <a:lstStyle/>
          <a:p>
            <a:r>
              <a:rPr lang="zh-TW" altLang="en-US" sz="3600" dirty="0">
                <a:solidFill>
                  <a:srgbClr val="FFC000"/>
                </a:solidFill>
              </a:rPr>
              <a:t>布魯貝可</a:t>
            </a:r>
            <a:endParaRPr lang="en-US" altLang="zh-TW" sz="3600" dirty="0">
              <a:solidFill>
                <a:srgbClr val="FFC000"/>
              </a:solidFill>
            </a:endParaRPr>
          </a:p>
          <a:p>
            <a:r>
              <a:rPr lang="zh-TW" altLang="en-US" sz="3600" dirty="0">
                <a:solidFill>
                  <a:srgbClr val="FFC000"/>
                </a:solidFill>
              </a:rPr>
              <a:t>屬性</a:t>
            </a:r>
            <a:r>
              <a:rPr lang="en-US" altLang="zh-TW" sz="3600" dirty="0">
                <a:solidFill>
                  <a:srgbClr val="FFC000"/>
                </a:solidFill>
              </a:rPr>
              <a:t>:</a:t>
            </a:r>
            <a:r>
              <a:rPr lang="zh-TW" altLang="en-US" sz="3600" dirty="0">
                <a:solidFill>
                  <a:srgbClr val="FFC000"/>
                </a:solidFill>
              </a:rPr>
              <a:t>電系</a:t>
            </a:r>
            <a:endParaRPr lang="en-US" altLang="zh-TW" sz="3600" dirty="0">
              <a:solidFill>
                <a:srgbClr val="FFC000"/>
              </a:solidFill>
            </a:endParaRPr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56336B81-59AF-B685-DBCC-238D31598B99}"/>
              </a:ext>
            </a:extLst>
          </p:cNvPr>
          <p:cNvSpPr txBox="1">
            <a:spLocks/>
          </p:cNvSpPr>
          <p:nvPr/>
        </p:nvSpPr>
        <p:spPr>
          <a:xfrm>
            <a:off x="6474517" y="918117"/>
            <a:ext cx="4327299" cy="18982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rgbClr val="FF0000"/>
                </a:solidFill>
              </a:rPr>
              <a:t>洛托姆</a:t>
            </a:r>
            <a:endParaRPr lang="en-US" altLang="zh-TW" sz="3600" dirty="0">
              <a:solidFill>
                <a:srgbClr val="FF0000"/>
              </a:solidFill>
            </a:endParaRPr>
          </a:p>
          <a:p>
            <a:r>
              <a:rPr lang="zh-TW" altLang="en-US" sz="3600" dirty="0">
                <a:solidFill>
                  <a:srgbClr val="FF0000"/>
                </a:solidFill>
              </a:rPr>
              <a:t>屬性</a:t>
            </a:r>
            <a:r>
              <a:rPr lang="en-US" altLang="zh-TW" sz="3600" dirty="0">
                <a:solidFill>
                  <a:srgbClr val="FF0000"/>
                </a:solidFill>
              </a:rPr>
              <a:t>:</a:t>
            </a:r>
            <a:r>
              <a:rPr lang="zh-TW" altLang="en-US" sz="3600" dirty="0">
                <a:solidFill>
                  <a:srgbClr val="FF0000"/>
                </a:solidFill>
              </a:rPr>
              <a:t>電系</a:t>
            </a:r>
            <a:r>
              <a:rPr lang="en-US" altLang="zh-TW" sz="3600" dirty="0">
                <a:solidFill>
                  <a:srgbClr val="FF0000"/>
                </a:solidFill>
              </a:rPr>
              <a:t>/</a:t>
            </a:r>
            <a:r>
              <a:rPr lang="zh-TW" altLang="en-US" sz="3600" dirty="0">
                <a:solidFill>
                  <a:srgbClr val="FF0000"/>
                </a:solidFill>
              </a:rPr>
              <a:t>幽靈系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2D1BD33D-CFA0-98B3-02DB-DFBF3B5C6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703"/>
          <a:stretch/>
        </p:blipFill>
        <p:spPr>
          <a:xfrm>
            <a:off x="1044660" y="2455822"/>
            <a:ext cx="5051340" cy="3855768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2F4D2348-5FB7-F67E-50B4-06A3E2763F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21" t="4471" r="32155" b="10326"/>
          <a:stretch/>
        </p:blipFill>
        <p:spPr>
          <a:xfrm>
            <a:off x="6281856" y="2455822"/>
            <a:ext cx="4682726" cy="385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737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C92D539-EEBD-0515-E77A-3985AEE1F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873" y="-81775"/>
            <a:ext cx="4338449" cy="817755"/>
          </a:xfrm>
        </p:spPr>
        <p:txBody>
          <a:bodyPr>
            <a:normAutofit/>
          </a:bodyPr>
          <a:lstStyle/>
          <a:p>
            <a:r>
              <a:rPr lang="zh-TW" altLang="en-US" sz="4400" dirty="0"/>
              <a:t>噴火龍</a:t>
            </a:r>
            <a:r>
              <a:rPr lang="en-US" altLang="zh-TW" sz="4400" dirty="0"/>
              <a:t>/</a:t>
            </a:r>
            <a:r>
              <a:rPr lang="zh-TW" altLang="en-US" sz="4400" dirty="0"/>
              <a:t>稚山雀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5AAA9DD-6966-ECC2-4026-744D8F6BBB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3361" y="970157"/>
            <a:ext cx="4338449" cy="1338146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zh-TW" altLang="en-US" sz="3600" dirty="0">
                <a:solidFill>
                  <a:srgbClr val="FF6600"/>
                </a:solidFill>
              </a:rPr>
              <a:t>噴火龍</a:t>
            </a:r>
            <a:endParaRPr lang="en-US" altLang="zh-TW" sz="3600" dirty="0">
              <a:solidFill>
                <a:srgbClr val="FF6600"/>
              </a:solidFill>
            </a:endParaRPr>
          </a:p>
          <a:p>
            <a:pPr>
              <a:lnSpc>
                <a:spcPct val="100000"/>
              </a:lnSpc>
            </a:pPr>
            <a:r>
              <a:rPr lang="zh-TW" altLang="en-US" sz="3600" dirty="0">
                <a:solidFill>
                  <a:srgbClr val="FF6600"/>
                </a:solidFill>
              </a:rPr>
              <a:t>屬性</a:t>
            </a:r>
            <a:r>
              <a:rPr lang="en-US" altLang="zh-TW" sz="3600" dirty="0">
                <a:solidFill>
                  <a:srgbClr val="FF6600"/>
                </a:solidFill>
              </a:rPr>
              <a:t>:</a:t>
            </a:r>
            <a:r>
              <a:rPr lang="zh-TW" altLang="en-US" sz="3600" dirty="0">
                <a:solidFill>
                  <a:srgbClr val="FF6600"/>
                </a:solidFill>
              </a:rPr>
              <a:t>火系</a:t>
            </a:r>
            <a:r>
              <a:rPr lang="en-US" altLang="zh-TW" sz="3600" dirty="0">
                <a:solidFill>
                  <a:srgbClr val="FF6600"/>
                </a:solidFill>
              </a:rPr>
              <a:t>/</a:t>
            </a:r>
            <a:r>
              <a:rPr lang="zh-TW" altLang="en-US" sz="3600" dirty="0">
                <a:solidFill>
                  <a:srgbClr val="FF6600"/>
                </a:solidFill>
              </a:rPr>
              <a:t>飛行系</a:t>
            </a:r>
            <a:endParaRPr lang="en-US" altLang="zh-TW" sz="3600" dirty="0">
              <a:solidFill>
                <a:srgbClr val="FF6600"/>
              </a:solidFill>
            </a:endParaRPr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31716753-F3AE-B74E-ADCD-2398828AF6D5}"/>
              </a:ext>
            </a:extLst>
          </p:cNvPr>
          <p:cNvSpPr txBox="1">
            <a:spLocks/>
          </p:cNvSpPr>
          <p:nvPr/>
        </p:nvSpPr>
        <p:spPr>
          <a:xfrm>
            <a:off x="6490011" y="289931"/>
            <a:ext cx="4453679" cy="20183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US" altLang="zh-TW" sz="2200" dirty="0"/>
          </a:p>
          <a:p>
            <a:r>
              <a:rPr lang="zh-TW" altLang="en-US" sz="3600" dirty="0">
                <a:solidFill>
                  <a:srgbClr val="0070C0"/>
                </a:solidFill>
              </a:rPr>
              <a:t>稚山雀</a:t>
            </a:r>
            <a:endParaRPr lang="en-US" altLang="zh-TW" sz="3600" dirty="0">
              <a:solidFill>
                <a:srgbClr val="0070C0"/>
              </a:solidFill>
            </a:endParaRPr>
          </a:p>
          <a:p>
            <a:r>
              <a:rPr lang="zh-TW" altLang="en-US" sz="3600" dirty="0">
                <a:solidFill>
                  <a:srgbClr val="0070C0"/>
                </a:solidFill>
              </a:rPr>
              <a:t>屬性</a:t>
            </a:r>
            <a:r>
              <a:rPr lang="en-US" altLang="zh-TW" sz="3600" dirty="0">
                <a:solidFill>
                  <a:srgbClr val="0070C0"/>
                </a:solidFill>
              </a:rPr>
              <a:t>:</a:t>
            </a:r>
            <a:r>
              <a:rPr lang="zh-TW" altLang="en-US" sz="3600" dirty="0">
                <a:solidFill>
                  <a:srgbClr val="0070C0"/>
                </a:solidFill>
              </a:rPr>
              <a:t>飛行系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5EADD8CB-D6DB-3956-14A9-D2DF53A46D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17" t="3088" r="29471" b="7204"/>
          <a:stretch/>
        </p:blipFill>
        <p:spPr>
          <a:xfrm>
            <a:off x="992458" y="2308303"/>
            <a:ext cx="5103541" cy="4081346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9712EA3F-165E-4B15-C810-3E238B26DB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292" r="38618" b="17236"/>
          <a:stretch/>
        </p:blipFill>
        <p:spPr>
          <a:xfrm>
            <a:off x="6346902" y="2308303"/>
            <a:ext cx="4966011" cy="4081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038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14F1F6A-9D2C-B1E0-E188-11C754C07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2726" y="684910"/>
            <a:ext cx="5018675" cy="168158"/>
          </a:xfrm>
        </p:spPr>
        <p:txBody>
          <a:bodyPr>
            <a:noAutofit/>
          </a:bodyPr>
          <a:lstStyle/>
          <a:p>
            <a:r>
              <a:rPr lang="zh-TW" altLang="en-US" sz="4400" dirty="0"/>
              <a:t>太陽伊布</a:t>
            </a:r>
            <a:r>
              <a:rPr lang="en-US" altLang="zh-TW" sz="4400" dirty="0"/>
              <a:t>/</a:t>
            </a:r>
            <a:r>
              <a:rPr lang="zh-TW" altLang="en-US" sz="4400" dirty="0"/>
              <a:t>夢幻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185DE65B-58ED-BD7B-20E7-75B6743B13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38132" y="814038"/>
            <a:ext cx="4649391" cy="1354873"/>
          </a:xfrm>
        </p:spPr>
        <p:txBody>
          <a:bodyPr>
            <a:normAutofit fontScale="92500" lnSpcReduction="10000"/>
          </a:bodyPr>
          <a:lstStyle/>
          <a:p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夢幻</a:t>
            </a:r>
            <a:endParaRPr lang="en-US" altLang="zh-TW" sz="36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   屬性</a:t>
            </a:r>
            <a:r>
              <a:rPr lang="en-US" altLang="zh-TW" sz="3600" dirty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超能力系</a:t>
            </a:r>
            <a:endParaRPr lang="en-US" altLang="zh-TW" sz="36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altLang="zh-TW" sz="2000" dirty="0"/>
          </a:p>
          <a:p>
            <a:endParaRPr lang="zh-TW" altLang="en-US" dirty="0"/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E98949EB-6060-DC49-3E5E-38F2B198401D}"/>
              </a:ext>
            </a:extLst>
          </p:cNvPr>
          <p:cNvSpPr txBox="1">
            <a:spLocks/>
          </p:cNvSpPr>
          <p:nvPr/>
        </p:nvSpPr>
        <p:spPr>
          <a:xfrm>
            <a:off x="1278663" y="568711"/>
            <a:ext cx="4442528" cy="16503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US" altLang="zh-TW" sz="2000" dirty="0"/>
          </a:p>
          <a:p>
            <a:r>
              <a:rPr lang="zh-TW" altLang="en-US" sz="3600" dirty="0">
                <a:solidFill>
                  <a:srgbClr val="FF6600"/>
                </a:solidFill>
              </a:rPr>
              <a:t>太陽伊布</a:t>
            </a:r>
            <a:endParaRPr lang="en-US" altLang="zh-TW" sz="3600" dirty="0">
              <a:solidFill>
                <a:srgbClr val="FF6600"/>
              </a:solidFill>
            </a:endParaRPr>
          </a:p>
          <a:p>
            <a:r>
              <a:rPr lang="zh-TW" altLang="en-US" sz="3600" dirty="0">
                <a:solidFill>
                  <a:srgbClr val="FF6600"/>
                </a:solidFill>
              </a:rPr>
              <a:t>屬性</a:t>
            </a:r>
            <a:r>
              <a:rPr lang="en-US" altLang="zh-TW" sz="3600" dirty="0">
                <a:solidFill>
                  <a:srgbClr val="FF6600"/>
                </a:solidFill>
              </a:rPr>
              <a:t>:</a:t>
            </a:r>
            <a:r>
              <a:rPr lang="zh-TW" altLang="en-US" sz="3600" dirty="0">
                <a:solidFill>
                  <a:srgbClr val="FF6600"/>
                </a:solidFill>
              </a:rPr>
              <a:t>超能力系</a:t>
            </a:r>
            <a:endParaRPr lang="en-US" altLang="zh-TW" sz="3600" dirty="0">
              <a:solidFill>
                <a:srgbClr val="FF6600"/>
              </a:solidFill>
            </a:endParaRPr>
          </a:p>
          <a:p>
            <a:endParaRPr lang="zh-TW" altLang="en-US" dirty="0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6231B75C-DE33-C5E1-D3F9-7B5FBDF61C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06" t="4065" r="41504" b="6341"/>
          <a:stretch/>
        </p:blipFill>
        <p:spPr>
          <a:xfrm>
            <a:off x="6966474" y="2118730"/>
            <a:ext cx="2992706" cy="4215161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CF5FEA54-BCA5-16B2-4922-56DC34B3FE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78" t="2277" r="36212" b="20487"/>
          <a:stretch/>
        </p:blipFill>
        <p:spPr>
          <a:xfrm>
            <a:off x="1295064" y="2207941"/>
            <a:ext cx="4929176" cy="4125950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30E0B012-699E-9F72-EB1F-B8056AE99E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76" t="6237" r="5995" b="8652"/>
          <a:stretch/>
        </p:blipFill>
        <p:spPr>
          <a:xfrm>
            <a:off x="9525463" y="168158"/>
            <a:ext cx="2742946" cy="2631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9650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DBCF7A1-25CF-8CF0-0DA6-A863E91E1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38" y="-126380"/>
            <a:ext cx="5007523" cy="1096537"/>
          </a:xfrm>
        </p:spPr>
        <p:txBody>
          <a:bodyPr>
            <a:noAutofit/>
          </a:bodyPr>
          <a:lstStyle/>
          <a:p>
            <a:r>
              <a:rPr lang="zh-TW" altLang="en-US" sz="4400" dirty="0"/>
              <a:t>木木梟</a:t>
            </a:r>
            <a:r>
              <a:rPr lang="en-US" altLang="zh-TW" sz="4400" dirty="0"/>
              <a:t>/</a:t>
            </a:r>
            <a:r>
              <a:rPr lang="zh-TW" altLang="en-US" sz="4400" dirty="0"/>
              <a:t>妙蛙種子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08938842-6E98-40D8-F951-4D89AD6C27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90829" y="970157"/>
            <a:ext cx="4371904" cy="1667107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solidFill>
                  <a:srgbClr val="00B050"/>
                </a:solidFill>
              </a:rPr>
              <a:t>妙蛙種子</a:t>
            </a:r>
            <a:endParaRPr lang="en-US" altLang="zh-TW" sz="3200" dirty="0">
              <a:solidFill>
                <a:srgbClr val="00B050"/>
              </a:solidFill>
            </a:endParaRPr>
          </a:p>
          <a:p>
            <a:r>
              <a:rPr lang="zh-TW" altLang="en-US" sz="3200" dirty="0">
                <a:solidFill>
                  <a:srgbClr val="00B050"/>
                </a:solidFill>
              </a:rPr>
              <a:t>屬性</a:t>
            </a:r>
            <a:r>
              <a:rPr lang="en-US" altLang="zh-TW" sz="3200" dirty="0">
                <a:solidFill>
                  <a:srgbClr val="00B050"/>
                </a:solidFill>
              </a:rPr>
              <a:t>:</a:t>
            </a:r>
            <a:r>
              <a:rPr lang="zh-TW" altLang="en-US" sz="3200" dirty="0">
                <a:solidFill>
                  <a:srgbClr val="00B050"/>
                </a:solidFill>
              </a:rPr>
              <a:t>草系</a:t>
            </a:r>
            <a:r>
              <a:rPr lang="en-US" altLang="zh-TW" sz="3200" dirty="0">
                <a:solidFill>
                  <a:srgbClr val="00B050"/>
                </a:solidFill>
              </a:rPr>
              <a:t>/</a:t>
            </a:r>
            <a:r>
              <a:rPr lang="zh-TW" altLang="en-US" sz="3200" dirty="0">
                <a:solidFill>
                  <a:srgbClr val="00B050"/>
                </a:solidFill>
              </a:rPr>
              <a:t>毒系</a:t>
            </a:r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021BF949-69C1-48BC-5C35-444A0205ECC7}"/>
              </a:ext>
            </a:extLst>
          </p:cNvPr>
          <p:cNvSpPr txBox="1">
            <a:spLocks/>
          </p:cNvSpPr>
          <p:nvPr/>
        </p:nvSpPr>
        <p:spPr>
          <a:xfrm>
            <a:off x="698184" y="970157"/>
            <a:ext cx="4371904" cy="130759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rgbClr val="00B0F0"/>
                </a:solidFill>
              </a:rPr>
              <a:t>木木梟</a:t>
            </a:r>
            <a:endParaRPr lang="en-US" altLang="zh-TW" sz="3600" dirty="0">
              <a:solidFill>
                <a:srgbClr val="00B0F0"/>
              </a:solidFill>
            </a:endParaRPr>
          </a:p>
          <a:p>
            <a:r>
              <a:rPr lang="zh-TW" altLang="en-US" sz="3600" dirty="0">
                <a:solidFill>
                  <a:srgbClr val="00B0F0"/>
                </a:solidFill>
              </a:rPr>
              <a:t>屬性</a:t>
            </a:r>
            <a:r>
              <a:rPr lang="en-US" altLang="zh-TW" sz="3600" dirty="0">
                <a:solidFill>
                  <a:srgbClr val="00B0F0"/>
                </a:solidFill>
              </a:rPr>
              <a:t>:</a:t>
            </a:r>
            <a:r>
              <a:rPr lang="zh-TW" altLang="en-US" sz="3600" dirty="0">
                <a:solidFill>
                  <a:srgbClr val="00B0F0"/>
                </a:solidFill>
              </a:rPr>
              <a:t>草系</a:t>
            </a:r>
            <a:r>
              <a:rPr lang="en-US" altLang="zh-TW" sz="3600" dirty="0">
                <a:solidFill>
                  <a:srgbClr val="00B0F0"/>
                </a:solidFill>
              </a:rPr>
              <a:t>/</a:t>
            </a:r>
            <a:r>
              <a:rPr lang="zh-TW" altLang="en-US" sz="3600" dirty="0">
                <a:solidFill>
                  <a:srgbClr val="00B0F0"/>
                </a:solidFill>
              </a:rPr>
              <a:t>飛行系</a:t>
            </a:r>
            <a:endParaRPr lang="en-US" altLang="zh-TW" sz="3600" dirty="0">
              <a:solidFill>
                <a:srgbClr val="00B0F0"/>
              </a:solidFill>
            </a:endParaRPr>
          </a:p>
          <a:p>
            <a:endParaRPr lang="en-US" altLang="zh-TW" sz="2800" dirty="0">
              <a:solidFill>
                <a:srgbClr val="00B050"/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8A7C4817-DE77-4133-8177-02CD92BDAB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55" t="11220" r="33733" b="10244"/>
          <a:stretch/>
        </p:blipFill>
        <p:spPr>
          <a:xfrm>
            <a:off x="1050073" y="2277754"/>
            <a:ext cx="4371904" cy="4159639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8C8316CC-8FC2-C530-AA49-37A6F80A3F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041" t="13008" r="34472" b="25040"/>
          <a:stretch/>
        </p:blipFill>
        <p:spPr>
          <a:xfrm>
            <a:off x="6095998" y="2277754"/>
            <a:ext cx="5007523" cy="415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818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B9C539A-5225-88FE-2FD1-31EE10ABB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1" y="-189569"/>
            <a:ext cx="5196468" cy="1037063"/>
          </a:xfrm>
        </p:spPr>
        <p:txBody>
          <a:bodyPr>
            <a:noAutofit/>
          </a:bodyPr>
          <a:lstStyle/>
          <a:p>
            <a:r>
              <a:rPr lang="zh-TW" altLang="en-US" sz="4400" dirty="0"/>
              <a:t>波克基斯</a:t>
            </a:r>
            <a:r>
              <a:rPr lang="en-US" altLang="zh-TW" sz="4400" dirty="0"/>
              <a:t>/</a:t>
            </a:r>
            <a:r>
              <a:rPr lang="zh-TW" altLang="en-US" sz="4400" dirty="0"/>
              <a:t>卡璞</a:t>
            </a:r>
            <a:r>
              <a:rPr lang="en-US" altLang="zh-TW" sz="4400" dirty="0"/>
              <a:t>·</a:t>
            </a:r>
            <a:r>
              <a:rPr lang="zh-TW" altLang="en-US" sz="4400" dirty="0"/>
              <a:t>鳴鳴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CF7DD385-46A6-8F77-9040-DDF231EB7E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14449" y="1059366"/>
            <a:ext cx="4371904" cy="1497982"/>
          </a:xfrm>
        </p:spPr>
        <p:txBody>
          <a:bodyPr>
            <a:normAutofit/>
          </a:bodyPr>
          <a:lstStyle/>
          <a:p>
            <a:r>
              <a:rPr lang="zh-TW" altLang="en-US" sz="3600" dirty="0">
                <a:solidFill>
                  <a:srgbClr val="FFC000"/>
                </a:solidFill>
              </a:rPr>
              <a:t>卡璞</a:t>
            </a:r>
            <a:r>
              <a:rPr lang="en-US" altLang="zh-TW" sz="3600" dirty="0">
                <a:solidFill>
                  <a:srgbClr val="FFC000"/>
                </a:solidFill>
              </a:rPr>
              <a:t>·</a:t>
            </a:r>
            <a:r>
              <a:rPr lang="zh-TW" altLang="en-US" sz="3600" dirty="0">
                <a:solidFill>
                  <a:srgbClr val="FFC000"/>
                </a:solidFill>
              </a:rPr>
              <a:t>鳴鳴</a:t>
            </a:r>
            <a:endParaRPr lang="en-US" altLang="zh-TW" sz="3600" dirty="0">
              <a:solidFill>
                <a:srgbClr val="FFC000"/>
              </a:solidFill>
            </a:endParaRPr>
          </a:p>
          <a:p>
            <a:r>
              <a:rPr lang="zh-TW" altLang="en-US" sz="3600" dirty="0">
                <a:solidFill>
                  <a:srgbClr val="FFC000"/>
                </a:solidFill>
              </a:rPr>
              <a:t>屬性</a:t>
            </a:r>
            <a:r>
              <a:rPr lang="en-US" altLang="zh-TW" sz="3600" dirty="0">
                <a:solidFill>
                  <a:srgbClr val="FFC000"/>
                </a:solidFill>
              </a:rPr>
              <a:t>:</a:t>
            </a:r>
            <a:r>
              <a:rPr lang="zh-TW" altLang="en-US" sz="3600" dirty="0">
                <a:solidFill>
                  <a:srgbClr val="FFC000"/>
                </a:solidFill>
              </a:rPr>
              <a:t>電系</a:t>
            </a:r>
            <a:r>
              <a:rPr lang="en-US" altLang="zh-TW" sz="3600" dirty="0">
                <a:solidFill>
                  <a:srgbClr val="FFC000"/>
                </a:solidFill>
              </a:rPr>
              <a:t>/</a:t>
            </a:r>
            <a:r>
              <a:rPr lang="zh-TW" altLang="en-US" sz="3600" dirty="0">
                <a:solidFill>
                  <a:srgbClr val="FFC000"/>
                </a:solidFill>
              </a:rPr>
              <a:t>飛行系</a:t>
            </a:r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33DCB8ED-7E3E-E82A-8AFC-72FA9D7B4D96}"/>
              </a:ext>
            </a:extLst>
          </p:cNvPr>
          <p:cNvSpPr txBox="1">
            <a:spLocks/>
          </p:cNvSpPr>
          <p:nvPr/>
        </p:nvSpPr>
        <p:spPr>
          <a:xfrm>
            <a:off x="6467395" y="1059366"/>
            <a:ext cx="4371904" cy="149798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波克基斯</a:t>
            </a:r>
            <a:endParaRPr lang="en-US" altLang="zh-TW" sz="36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屬性</a:t>
            </a:r>
            <a:r>
              <a:rPr lang="en-US" altLang="zh-TW" sz="3600" dirty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妖精系</a:t>
            </a:r>
            <a:r>
              <a:rPr lang="en-US" altLang="zh-TW" sz="3600" dirty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zh-TW" altLang="en-US" sz="3600" dirty="0">
                <a:solidFill>
                  <a:schemeClr val="accent6">
                    <a:lumMod val="75000"/>
                  </a:schemeClr>
                </a:solidFill>
              </a:rPr>
              <a:t>飛行系</a:t>
            </a:r>
          </a:p>
          <a:p>
            <a:endParaRPr lang="en-US" altLang="zh-TW" sz="2000" dirty="0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ECC1D7A6-FDF6-C8EC-E6E3-B0A4A0C3D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66" r="34837" b="19512"/>
          <a:stretch/>
        </p:blipFill>
        <p:spPr>
          <a:xfrm>
            <a:off x="1014449" y="2557348"/>
            <a:ext cx="4943395" cy="3917362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C28BC4D7-60CF-883A-532C-77DA2A4726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529" t="21788" r="29227" b="7806"/>
          <a:stretch/>
        </p:blipFill>
        <p:spPr>
          <a:xfrm>
            <a:off x="6317165" y="2557348"/>
            <a:ext cx="5196467" cy="391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797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352DFA3-D34B-B8C0-95BC-6296ACFCA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6365" y="-104078"/>
            <a:ext cx="4717591" cy="873512"/>
          </a:xfrm>
        </p:spPr>
        <p:txBody>
          <a:bodyPr>
            <a:noAutofit/>
          </a:bodyPr>
          <a:lstStyle/>
          <a:p>
            <a:r>
              <a:rPr lang="zh-TW" altLang="en-US" sz="4400" dirty="0"/>
              <a:t>球球海獅</a:t>
            </a:r>
            <a:r>
              <a:rPr lang="en-US" altLang="zh-TW" sz="4400" dirty="0"/>
              <a:t>/</a:t>
            </a:r>
            <a:r>
              <a:rPr lang="zh-TW" altLang="en-US" sz="4400" dirty="0"/>
              <a:t>巨沼怪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709A6BAA-B325-4F8F-A71F-01B17659C5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74" y="878281"/>
            <a:ext cx="4104275" cy="1563724"/>
          </a:xfrm>
        </p:spPr>
        <p:txBody>
          <a:bodyPr>
            <a:normAutofit/>
          </a:bodyPr>
          <a:lstStyle/>
          <a:p>
            <a:r>
              <a:rPr lang="zh-TW" altLang="en-US" sz="3600" dirty="0">
                <a:solidFill>
                  <a:srgbClr val="0070C0"/>
                </a:solidFill>
              </a:rPr>
              <a:t>球球海獅</a:t>
            </a:r>
            <a:endParaRPr lang="en-US" altLang="zh-TW" sz="3600" dirty="0">
              <a:solidFill>
                <a:srgbClr val="0070C0"/>
              </a:solidFill>
            </a:endParaRPr>
          </a:p>
          <a:p>
            <a:r>
              <a:rPr lang="zh-TW" altLang="en-US" sz="3600" dirty="0">
                <a:solidFill>
                  <a:srgbClr val="0070C0"/>
                </a:solidFill>
              </a:rPr>
              <a:t>屬性</a:t>
            </a:r>
            <a:r>
              <a:rPr lang="en-US" altLang="zh-TW" sz="3600" dirty="0">
                <a:solidFill>
                  <a:srgbClr val="0070C0"/>
                </a:solidFill>
              </a:rPr>
              <a:t>:</a:t>
            </a:r>
            <a:r>
              <a:rPr lang="zh-TW" altLang="en-US" sz="3600" dirty="0">
                <a:solidFill>
                  <a:srgbClr val="0070C0"/>
                </a:solidFill>
              </a:rPr>
              <a:t>水系</a:t>
            </a:r>
            <a:endParaRPr lang="en-US" altLang="zh-TW" sz="3600" dirty="0">
              <a:solidFill>
                <a:srgbClr val="0070C0"/>
              </a:solidFill>
            </a:endParaRPr>
          </a:p>
        </p:txBody>
      </p:sp>
      <p:sp>
        <p:nvSpPr>
          <p:cNvPr id="8" name="文字版面配置區 3">
            <a:extLst>
              <a:ext uri="{FF2B5EF4-FFF2-40B4-BE49-F238E27FC236}">
                <a16:creationId xmlns:a16="http://schemas.microsoft.com/office/drawing/2014/main" id="{73323FF3-62A4-B284-D8E8-DC2CF580091A}"/>
              </a:ext>
            </a:extLst>
          </p:cNvPr>
          <p:cNvSpPr txBox="1">
            <a:spLocks/>
          </p:cNvSpPr>
          <p:nvPr/>
        </p:nvSpPr>
        <p:spPr>
          <a:xfrm>
            <a:off x="6668429" y="878281"/>
            <a:ext cx="4104275" cy="15637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rgbClr val="FF0000"/>
                </a:solidFill>
              </a:rPr>
              <a:t>巨沼怪</a:t>
            </a:r>
            <a:endParaRPr lang="en-US" altLang="zh-TW" sz="3600" dirty="0">
              <a:solidFill>
                <a:srgbClr val="FF0000"/>
              </a:solidFill>
            </a:endParaRPr>
          </a:p>
          <a:p>
            <a:r>
              <a:rPr lang="zh-TW" altLang="en-US" sz="3600" dirty="0">
                <a:solidFill>
                  <a:srgbClr val="FF0000"/>
                </a:solidFill>
              </a:rPr>
              <a:t>屬性</a:t>
            </a:r>
            <a:r>
              <a:rPr lang="en-US" altLang="zh-TW" sz="3600" dirty="0">
                <a:solidFill>
                  <a:srgbClr val="FF0000"/>
                </a:solidFill>
              </a:rPr>
              <a:t>:</a:t>
            </a:r>
            <a:r>
              <a:rPr lang="zh-TW" altLang="en-US" sz="3600" dirty="0">
                <a:solidFill>
                  <a:srgbClr val="FF0000"/>
                </a:solidFill>
              </a:rPr>
              <a:t>水系</a:t>
            </a:r>
            <a:r>
              <a:rPr lang="en-US" altLang="zh-TW" sz="3600" dirty="0">
                <a:solidFill>
                  <a:srgbClr val="FF0000"/>
                </a:solidFill>
              </a:rPr>
              <a:t>/</a:t>
            </a:r>
            <a:r>
              <a:rPr lang="zh-TW" altLang="en-US" sz="3600" dirty="0">
                <a:solidFill>
                  <a:srgbClr val="FF0000"/>
                </a:solidFill>
              </a:rPr>
              <a:t>地面系</a:t>
            </a:r>
            <a:endParaRPr lang="en-US" altLang="zh-TW" sz="3600" dirty="0">
              <a:solidFill>
                <a:srgbClr val="FF0000"/>
              </a:solidFill>
            </a:endParaRPr>
          </a:p>
          <a:p>
            <a:endParaRPr lang="zh-TW" altLang="en-US" dirty="0"/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BFD054D8-6E26-A654-682F-24959B8C56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79" t="12807" r="41216" b="22277"/>
          <a:stretch/>
        </p:blipFill>
        <p:spPr>
          <a:xfrm>
            <a:off x="1160040" y="2376162"/>
            <a:ext cx="4371279" cy="4199992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27509CD6-B0DF-7B59-9336-32B99415EC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33" t="3477" r="43740" b="9875"/>
          <a:stretch/>
        </p:blipFill>
        <p:spPr>
          <a:xfrm>
            <a:off x="6118302" y="2376162"/>
            <a:ext cx="4895699" cy="4199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5192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C0E0861-6893-867A-E236-AC53828D2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0657" y="0"/>
            <a:ext cx="4650685" cy="781750"/>
          </a:xfrm>
        </p:spPr>
        <p:txBody>
          <a:bodyPr>
            <a:normAutofit/>
          </a:bodyPr>
          <a:lstStyle/>
          <a:p>
            <a:r>
              <a:rPr lang="zh-TW" altLang="en-US" sz="4400" dirty="0"/>
              <a:t>燭光靈</a:t>
            </a:r>
            <a:r>
              <a:rPr lang="en-US" altLang="zh-TW" sz="4400" dirty="0"/>
              <a:t>/</a:t>
            </a:r>
            <a:r>
              <a:rPr lang="zh-TW" altLang="en-US" sz="4400" dirty="0"/>
              <a:t>耿鬼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FC43348C-A505-A0DD-4DA9-F30E656D55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88927" y="901862"/>
            <a:ext cx="4772062" cy="1459645"/>
          </a:xfrm>
        </p:spPr>
        <p:txBody>
          <a:bodyPr>
            <a:normAutofit lnSpcReduction="10000"/>
          </a:bodyPr>
          <a:lstStyle/>
          <a:p>
            <a:r>
              <a:rPr lang="zh-TW" altLang="en-US" sz="3600" dirty="0">
                <a:solidFill>
                  <a:srgbClr val="7030A0"/>
                </a:solidFill>
              </a:rPr>
              <a:t>耿鬼</a:t>
            </a:r>
            <a:endParaRPr lang="en-US" altLang="zh-TW" sz="3600" dirty="0">
              <a:solidFill>
                <a:srgbClr val="7030A0"/>
              </a:solidFill>
            </a:endParaRPr>
          </a:p>
          <a:p>
            <a:r>
              <a:rPr lang="zh-TW" altLang="en-US" sz="3600" dirty="0">
                <a:solidFill>
                  <a:srgbClr val="7030A0"/>
                </a:solidFill>
              </a:rPr>
              <a:t>屬系</a:t>
            </a:r>
            <a:r>
              <a:rPr lang="en-US" altLang="zh-TW" sz="3600" dirty="0">
                <a:solidFill>
                  <a:srgbClr val="7030A0"/>
                </a:solidFill>
              </a:rPr>
              <a:t>:</a:t>
            </a:r>
            <a:r>
              <a:rPr lang="zh-TW" altLang="en-US" sz="3600" dirty="0">
                <a:solidFill>
                  <a:srgbClr val="7030A0"/>
                </a:solidFill>
              </a:rPr>
              <a:t>幽靈系</a:t>
            </a:r>
          </a:p>
        </p:txBody>
      </p:sp>
      <p:sp>
        <p:nvSpPr>
          <p:cNvPr id="8" name="文字版面配置區 3">
            <a:extLst>
              <a:ext uri="{FF2B5EF4-FFF2-40B4-BE49-F238E27FC236}">
                <a16:creationId xmlns:a16="http://schemas.microsoft.com/office/drawing/2014/main" id="{20322A19-CEC3-A424-4173-261374D2CA16}"/>
              </a:ext>
            </a:extLst>
          </p:cNvPr>
          <p:cNvSpPr txBox="1">
            <a:spLocks/>
          </p:cNvSpPr>
          <p:nvPr/>
        </p:nvSpPr>
        <p:spPr>
          <a:xfrm>
            <a:off x="762992" y="901862"/>
            <a:ext cx="4772062" cy="1597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rgbClr val="00B0F0"/>
                </a:solidFill>
              </a:rPr>
              <a:t>燭光靈</a:t>
            </a:r>
            <a:endParaRPr lang="en-US" altLang="zh-TW" sz="3600" dirty="0">
              <a:solidFill>
                <a:srgbClr val="00B0F0"/>
              </a:solidFill>
            </a:endParaRPr>
          </a:p>
          <a:p>
            <a:r>
              <a:rPr lang="zh-TW" altLang="en-US" sz="3600" dirty="0">
                <a:solidFill>
                  <a:srgbClr val="00B0F0"/>
                </a:solidFill>
              </a:rPr>
              <a:t>屬性</a:t>
            </a:r>
            <a:r>
              <a:rPr lang="en-US" altLang="zh-TW" sz="3600" dirty="0">
                <a:solidFill>
                  <a:srgbClr val="00B0F0"/>
                </a:solidFill>
              </a:rPr>
              <a:t>:</a:t>
            </a:r>
            <a:r>
              <a:rPr lang="zh-TW" altLang="en-US" sz="3600" dirty="0">
                <a:solidFill>
                  <a:srgbClr val="00B0F0"/>
                </a:solidFill>
              </a:rPr>
              <a:t>幽靈系</a:t>
            </a:r>
            <a:endParaRPr lang="en-US" altLang="zh-TW" sz="3600" dirty="0">
              <a:solidFill>
                <a:srgbClr val="00B0F0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2664EEF8-5C17-DE1E-5A72-A709E0C5CD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85" t="7479" r="43866" b="38374"/>
          <a:stretch/>
        </p:blipFill>
        <p:spPr>
          <a:xfrm>
            <a:off x="6095999" y="2361507"/>
            <a:ext cx="4583151" cy="3916630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F20BE101-C5A0-CA86-23E7-B75CFD40CF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53" t="9918" r="32642" b="18699"/>
          <a:stretch/>
        </p:blipFill>
        <p:spPr>
          <a:xfrm>
            <a:off x="1761893" y="2361507"/>
            <a:ext cx="2832410" cy="4016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5880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85088B0-7AE2-026D-CB6B-A64A4599D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9177" y="0"/>
            <a:ext cx="4673646" cy="858644"/>
          </a:xfrm>
        </p:spPr>
        <p:txBody>
          <a:bodyPr>
            <a:normAutofit/>
          </a:bodyPr>
          <a:lstStyle/>
          <a:p>
            <a:r>
              <a:rPr lang="zh-TW" altLang="en-US" sz="4400" dirty="0"/>
              <a:t>幼棉棉</a:t>
            </a:r>
            <a:r>
              <a:rPr lang="en-US" altLang="zh-TW" sz="4400" dirty="0"/>
              <a:t>/</a:t>
            </a:r>
            <a:r>
              <a:rPr lang="zh-TW" altLang="en-US" sz="4400" dirty="0"/>
              <a:t>走路草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53789AEB-46A9-8796-D85B-415A81FE4E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77605" y="1003610"/>
            <a:ext cx="4544870" cy="1516566"/>
          </a:xfrm>
        </p:spPr>
        <p:txBody>
          <a:bodyPr>
            <a:normAutofit lnSpcReduction="10000"/>
          </a:bodyPr>
          <a:lstStyle/>
          <a:p>
            <a:r>
              <a:rPr lang="zh-TW" altLang="en-US" sz="3600" dirty="0">
                <a:solidFill>
                  <a:srgbClr val="11C13B"/>
                </a:solidFill>
              </a:rPr>
              <a:t>走路草</a:t>
            </a:r>
            <a:endParaRPr lang="en-US" altLang="zh-TW" sz="3600" dirty="0">
              <a:solidFill>
                <a:srgbClr val="11C13B"/>
              </a:solidFill>
            </a:endParaRPr>
          </a:p>
          <a:p>
            <a:r>
              <a:rPr lang="zh-TW" altLang="en-US" sz="3600" dirty="0">
                <a:solidFill>
                  <a:srgbClr val="11C13B"/>
                </a:solidFill>
              </a:rPr>
              <a:t>屬性</a:t>
            </a:r>
            <a:r>
              <a:rPr lang="en-US" altLang="zh-TW" sz="3600" dirty="0">
                <a:solidFill>
                  <a:srgbClr val="11C13B"/>
                </a:solidFill>
              </a:rPr>
              <a:t>:</a:t>
            </a:r>
            <a:r>
              <a:rPr lang="zh-TW" altLang="en-US" sz="3600" dirty="0">
                <a:solidFill>
                  <a:srgbClr val="11C13B"/>
                </a:solidFill>
              </a:rPr>
              <a:t>草系</a:t>
            </a:r>
            <a:endParaRPr lang="en-US" altLang="zh-TW" sz="3600" dirty="0">
              <a:solidFill>
                <a:srgbClr val="11C13B"/>
              </a:solidFill>
            </a:endParaRPr>
          </a:p>
          <a:p>
            <a:endParaRPr lang="zh-TW" altLang="en-US" dirty="0"/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BC30D84F-0657-07D1-316A-7911983BF55F}"/>
              </a:ext>
            </a:extLst>
          </p:cNvPr>
          <p:cNvSpPr txBox="1">
            <a:spLocks/>
          </p:cNvSpPr>
          <p:nvPr/>
        </p:nvSpPr>
        <p:spPr>
          <a:xfrm>
            <a:off x="718387" y="1003610"/>
            <a:ext cx="4544870" cy="142677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rgbClr val="FF0000"/>
                </a:solidFill>
              </a:rPr>
              <a:t>幼棉棉</a:t>
            </a:r>
            <a:endParaRPr lang="en-US" altLang="zh-TW" sz="3600" dirty="0">
              <a:solidFill>
                <a:srgbClr val="FF0000"/>
              </a:solidFill>
            </a:endParaRPr>
          </a:p>
          <a:p>
            <a:r>
              <a:rPr lang="zh-TW" altLang="en-US" sz="3600" dirty="0">
                <a:solidFill>
                  <a:srgbClr val="FF0000"/>
                </a:solidFill>
              </a:rPr>
              <a:t>屬性</a:t>
            </a:r>
            <a:r>
              <a:rPr lang="en-US" altLang="zh-TW" sz="3600" dirty="0">
                <a:solidFill>
                  <a:srgbClr val="FF0000"/>
                </a:solidFill>
              </a:rPr>
              <a:t>:</a:t>
            </a:r>
            <a:r>
              <a:rPr lang="zh-TW" altLang="en-US" sz="3600" dirty="0">
                <a:solidFill>
                  <a:srgbClr val="FF0000"/>
                </a:solidFill>
              </a:rPr>
              <a:t>草系</a:t>
            </a:r>
            <a:endParaRPr lang="en-US" altLang="zh-TW" sz="3600" dirty="0">
              <a:solidFill>
                <a:srgbClr val="FF0000"/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7C0F3417-AC57-8991-BC6C-BB6D2D7324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19" t="5854" r="14106" b="10569"/>
          <a:stretch/>
        </p:blipFill>
        <p:spPr>
          <a:xfrm>
            <a:off x="997022" y="2390437"/>
            <a:ext cx="5098978" cy="4074360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6495CC32-EDFA-7B15-5B00-CB7F064925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528" t="21626" r="13131" b="1463"/>
          <a:stretch/>
        </p:blipFill>
        <p:spPr>
          <a:xfrm>
            <a:off x="6699606" y="2390437"/>
            <a:ext cx="4673646" cy="407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4560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62A8D89-6ED1-72F6-A48E-21F1E48A2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973" y="-251485"/>
            <a:ext cx="4661835" cy="1015925"/>
          </a:xfrm>
        </p:spPr>
        <p:txBody>
          <a:bodyPr>
            <a:normAutofit/>
          </a:bodyPr>
          <a:lstStyle/>
          <a:p>
            <a:r>
              <a:rPr lang="zh-TW" altLang="en-US" sz="4400" dirty="0"/>
              <a:t>刺梭魚</a:t>
            </a:r>
            <a:r>
              <a:rPr lang="en-US" altLang="zh-TW" sz="4400" dirty="0"/>
              <a:t>/</a:t>
            </a:r>
            <a:r>
              <a:rPr lang="zh-TW" altLang="en-US" sz="4400" dirty="0"/>
              <a:t>鯉魚王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D47B5C79-2A20-093F-7947-B4DE4049D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80037" y="963539"/>
            <a:ext cx="4298761" cy="1493682"/>
          </a:xfrm>
        </p:spPr>
        <p:txBody>
          <a:bodyPr>
            <a:normAutofit/>
          </a:bodyPr>
          <a:lstStyle/>
          <a:p>
            <a:r>
              <a:rPr lang="zh-TW" altLang="en-US" sz="3600" dirty="0">
                <a:solidFill>
                  <a:srgbClr val="FF6600"/>
                </a:solidFill>
              </a:rPr>
              <a:t>鯉魚王</a:t>
            </a:r>
            <a:endParaRPr lang="en-US" altLang="zh-TW" sz="3600" dirty="0">
              <a:solidFill>
                <a:srgbClr val="FF6600"/>
              </a:solidFill>
            </a:endParaRPr>
          </a:p>
          <a:p>
            <a:r>
              <a:rPr lang="zh-TW" altLang="en-US" sz="3600" dirty="0">
                <a:solidFill>
                  <a:srgbClr val="FF6600"/>
                </a:solidFill>
              </a:rPr>
              <a:t>屬性</a:t>
            </a:r>
            <a:r>
              <a:rPr lang="en-US" altLang="zh-TW" sz="3600" dirty="0">
                <a:solidFill>
                  <a:srgbClr val="FF6600"/>
                </a:solidFill>
              </a:rPr>
              <a:t>:</a:t>
            </a:r>
            <a:r>
              <a:rPr lang="zh-TW" altLang="en-US" sz="3600" dirty="0">
                <a:solidFill>
                  <a:srgbClr val="FF6600"/>
                </a:solidFill>
              </a:rPr>
              <a:t>水系</a:t>
            </a:r>
          </a:p>
        </p:txBody>
      </p:sp>
      <p:sp>
        <p:nvSpPr>
          <p:cNvPr id="7" name="文字版面配置區 3">
            <a:extLst>
              <a:ext uri="{FF2B5EF4-FFF2-40B4-BE49-F238E27FC236}">
                <a16:creationId xmlns:a16="http://schemas.microsoft.com/office/drawing/2014/main" id="{A7740FF1-252D-81B2-23FB-B9FF1F8D867A}"/>
              </a:ext>
            </a:extLst>
          </p:cNvPr>
          <p:cNvSpPr txBox="1">
            <a:spLocks/>
          </p:cNvSpPr>
          <p:nvPr/>
        </p:nvSpPr>
        <p:spPr>
          <a:xfrm>
            <a:off x="1085958" y="963539"/>
            <a:ext cx="4298761" cy="1493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2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3600" dirty="0">
                <a:solidFill>
                  <a:schemeClr val="accent5">
                    <a:lumMod val="75000"/>
                  </a:schemeClr>
                </a:solidFill>
              </a:rPr>
              <a:t>刺梭魚</a:t>
            </a:r>
            <a:endParaRPr lang="en-US" altLang="zh-TW" sz="36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zh-TW" altLang="en-US" sz="3600" dirty="0">
                <a:solidFill>
                  <a:schemeClr val="accent5">
                    <a:lumMod val="75000"/>
                  </a:schemeClr>
                </a:solidFill>
              </a:rPr>
              <a:t>屬性</a:t>
            </a:r>
            <a:r>
              <a:rPr lang="en-US" altLang="zh-TW" sz="3600" dirty="0">
                <a:solidFill>
                  <a:schemeClr val="accent5">
                    <a:lumMod val="75000"/>
                  </a:schemeClr>
                </a:solidFill>
              </a:rPr>
              <a:t>:</a:t>
            </a:r>
            <a:r>
              <a:rPr lang="zh-TW" altLang="en-US" sz="3600" dirty="0">
                <a:solidFill>
                  <a:schemeClr val="accent5">
                    <a:lumMod val="75000"/>
                  </a:schemeClr>
                </a:solidFill>
              </a:rPr>
              <a:t>水系</a:t>
            </a:r>
            <a:endParaRPr lang="en-US" altLang="zh-TW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5EB8F570-DF83-1611-BF3A-8D2FF69B3E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399" t="30732" r="5993" b="28129"/>
          <a:stretch/>
        </p:blipFill>
        <p:spPr>
          <a:xfrm>
            <a:off x="625040" y="2656320"/>
            <a:ext cx="6248400" cy="2020680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7F9CF613-F650-084C-C954-9CC57FB667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51" t="20325" r="31667" b="3089"/>
          <a:stretch/>
        </p:blipFill>
        <p:spPr>
          <a:xfrm>
            <a:off x="7236514" y="2565009"/>
            <a:ext cx="4142645" cy="3913850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E0BECCE0-BBCC-6A48-4C6E-3B05E02C8F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0126" y="752008"/>
            <a:ext cx="1533739" cy="170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9489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6B69597-D72C-1434-AFDE-474F9B4AD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824" y="234175"/>
            <a:ext cx="3903552" cy="947853"/>
          </a:xfrm>
        </p:spPr>
        <p:txBody>
          <a:bodyPr>
            <a:normAutofit/>
          </a:bodyPr>
          <a:lstStyle/>
          <a:p>
            <a:r>
              <a:rPr lang="zh-TW" altLang="en-US" sz="4400" dirty="0"/>
              <a:t>心得感想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0264947-6C62-447B-F1DF-C6A89A5926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76" y="1360449"/>
            <a:ext cx="10315502" cy="2932990"/>
          </a:xfrm>
        </p:spPr>
        <p:txBody>
          <a:bodyPr>
            <a:normAutofit/>
          </a:bodyPr>
          <a:lstStyle/>
          <a:p>
            <a:r>
              <a:rPr lang="zh-TW" altLang="en-US" sz="2800" dirty="0"/>
              <a:t>我本來不擅常畫畫</a:t>
            </a:r>
            <a:r>
              <a:rPr lang="en-US" altLang="zh-TW" sz="2800" dirty="0">
                <a:latin typeface="PMingLiU" panose="02020500000000000000" pitchFamily="18" charset="-120"/>
                <a:ea typeface="PMingLiU" panose="02020500000000000000" pitchFamily="18" charset="-120"/>
              </a:rPr>
              <a:t>，</a:t>
            </a:r>
            <a:r>
              <a:rPr lang="zh-TW" altLang="en-US" sz="2800" dirty="0"/>
              <a:t>但是我很喜歡寶可夢</a:t>
            </a:r>
            <a:r>
              <a:rPr lang="zh-TW" altLang="en-US" sz="2800" dirty="0">
                <a:latin typeface="PMingLiU" panose="02020500000000000000" pitchFamily="18" charset="-120"/>
                <a:ea typeface="PMingLiU" panose="02020500000000000000" pitchFamily="18" charset="-120"/>
              </a:rPr>
              <a:t>，</a:t>
            </a:r>
            <a:r>
              <a:rPr lang="zh-TW" altLang="en-US" sz="2800" dirty="0"/>
              <a:t>所以決定畫一本手繪圖鑑</a:t>
            </a:r>
            <a:r>
              <a:rPr lang="zh-TW" altLang="en-US" sz="2800" dirty="0">
                <a:latin typeface="PMingLiU" panose="02020500000000000000" pitchFamily="18" charset="-120"/>
                <a:ea typeface="PMingLiU" panose="02020500000000000000" pitchFamily="18" charset="-120"/>
              </a:rPr>
              <a:t>，</a:t>
            </a:r>
            <a:r>
              <a:rPr lang="zh-TW" altLang="en-US" sz="2800" dirty="0"/>
              <a:t>雖然我沒有畫得很漂亮</a:t>
            </a:r>
            <a:r>
              <a:rPr lang="zh-TW" altLang="en-US" sz="2800" dirty="0">
                <a:latin typeface="PMingLiU" panose="02020500000000000000" pitchFamily="18" charset="-120"/>
                <a:ea typeface="PMingLiU" panose="02020500000000000000" pitchFamily="18" charset="-120"/>
              </a:rPr>
              <a:t>，</a:t>
            </a:r>
            <a:r>
              <a:rPr lang="zh-TW" altLang="en-US" sz="2800" dirty="0"/>
              <a:t>但是我很努力完成這次的報告</a:t>
            </a:r>
            <a:r>
              <a:rPr lang="zh-TW" altLang="en-US" sz="2800" dirty="0">
                <a:latin typeface="PMingLiU" panose="02020500000000000000" pitchFamily="18" charset="-120"/>
                <a:ea typeface="PMingLiU" panose="02020500000000000000" pitchFamily="18" charset="-120"/>
              </a:rPr>
              <a:t>。</a:t>
            </a:r>
            <a:endParaRPr lang="en-US" altLang="zh-TW" sz="28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algn="l"/>
            <a:r>
              <a:rPr lang="zh-TW" altLang="en-US" sz="2800" dirty="0"/>
              <a:t>  </a:t>
            </a:r>
            <a:endParaRPr lang="en-US" altLang="zh-TW" sz="2800" dirty="0"/>
          </a:p>
          <a:p>
            <a:pPr algn="l"/>
            <a:r>
              <a:rPr lang="zh-TW" altLang="en-US" sz="2800" dirty="0"/>
              <a:t>我的報告到此結束謝謝大家 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8FF81B8C-B547-7A3D-0650-4626864A78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02" t="10081" r="6837" b="34308"/>
          <a:stretch/>
        </p:blipFill>
        <p:spPr>
          <a:xfrm>
            <a:off x="4229375" y="4103868"/>
            <a:ext cx="3684304" cy="237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400878"/>
      </p:ext>
    </p:extLst>
  </p:cSld>
  <p:clrMapOvr>
    <a:masterClrMapping/>
  </p:clrMapOvr>
</p:sld>
</file>

<file path=ppt/theme/theme1.xml><?xml version="1.0" encoding="utf-8"?>
<a:theme xmlns:a="http://schemas.openxmlformats.org/drawingml/2006/main" name="小水滴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TM04033925[[fn=小水滴]]</Template>
  <TotalTime>787</TotalTime>
  <Words>447</Words>
  <Application>Microsoft Office PowerPoint</Application>
  <PresentationFormat>寬螢幕</PresentationFormat>
  <Paragraphs>93</Paragraphs>
  <Slides>19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19</vt:i4>
      </vt:variant>
    </vt:vector>
  </HeadingPairs>
  <TitlesOfParts>
    <vt:vector size="23" baseType="lpstr">
      <vt:lpstr>PMingLiU</vt:lpstr>
      <vt:lpstr>Arial</vt:lpstr>
      <vt:lpstr>Tw Cen MT</vt:lpstr>
      <vt:lpstr>小水滴</vt:lpstr>
      <vt:lpstr>我的手繪寶可夢圖鑑</vt:lpstr>
      <vt:lpstr>PowerPoint 簡報</vt:lpstr>
      <vt:lpstr>基拉祈/比克提尼</vt:lpstr>
      <vt:lpstr>利歐路/蔥遊兵</vt:lpstr>
      <vt:lpstr>阿爾宙斯/毛辮羊</vt:lpstr>
      <vt:lpstr>    火伊布/火恐龍</vt:lpstr>
      <vt:lpstr>月亮伊布/達克萊伊</vt:lpstr>
      <vt:lpstr>    美錄梅塔/銅象</vt:lpstr>
      <vt:lpstr>帝牙盧卡/帕路奇亞</vt:lpstr>
      <vt:lpstr>    布魯貝可/洛托姆</vt:lpstr>
      <vt:lpstr>噴火龍/稚山雀</vt:lpstr>
      <vt:lpstr>太陽伊布/夢幻</vt:lpstr>
      <vt:lpstr>木木梟/妙蛙種子</vt:lpstr>
      <vt:lpstr>波克基斯/卡璞·鳴鳴</vt:lpstr>
      <vt:lpstr>球球海獅/巨沼怪</vt:lpstr>
      <vt:lpstr>燭光靈/耿鬼</vt:lpstr>
      <vt:lpstr>幼棉棉/走路草</vt:lpstr>
      <vt:lpstr>刺梭魚/鯉魚王</vt:lpstr>
      <vt:lpstr>心得感想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User</dc:creator>
  <cp:lastModifiedBy>User</cp:lastModifiedBy>
  <cp:revision>26</cp:revision>
  <dcterms:created xsi:type="dcterms:W3CDTF">2023-08-25T02:21:34Z</dcterms:created>
  <dcterms:modified xsi:type="dcterms:W3CDTF">2023-09-18T13:09:05Z</dcterms:modified>
</cp:coreProperties>
</file>