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Default Extension="mp4" ContentType="video/mp4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-780" y="-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>
            <a:extLst>
              <a:ext uri="{FF2B5EF4-FFF2-40B4-BE49-F238E27FC236}">
                <a16:creationId xmlns:a16="http://schemas.microsoft.com/office/drawing/2014/main" xmlns="" id="{77DCFF2F-7C4F-4666-9E8C-4D85E386BA7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xmlns="" id="{BDD7986C-C9C9-4A3F-8427-286251EDB76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99C84A-82E8-4FD9-90D1-429DE6B209D0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xmlns="" id="{EDEA4D9B-43D2-485A-B8E2-A1D2912DC3E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xmlns="" id="{11280697-6A28-48BD-86E6-317A145F7BF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B8DCD1-B957-47A7-AE5D-E53F7AA55A0F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37556920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049D892D-C96F-4707-B238-C15C8F6C3C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xmlns="" id="{8EC55E49-04AB-455B-A72D-2F7BC07FD4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xmlns="" id="{8887C758-0BC8-4B6E-9611-0BDB23A3E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xmlns="" id="{98746609-F1BF-43AB-9BD6-B64EC7419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xmlns="" id="{AA864312-5B39-45A0-97D6-7804225C5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668343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E847F2B8-610E-4CC9-AAD7-6E64E1986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CFF84A6A-1C7A-48AF-828E-3D508E2AE9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xmlns="" id="{E3BFFA23-224B-4E59-9A4A-ACBB1F9B7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xmlns="" id="{5159D594-95B3-444B-A5D1-0D6B8D11B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xmlns="" id="{E518ABAE-0141-4124-A87F-7A3A92931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2964028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6F6DC2FC-2C38-4F3C-BC91-EBEEFA21D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xmlns="" id="{30EDD145-E3E5-428F-8EFA-EB1931117F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xmlns="" id="{1BA7B0FF-AC72-4BAE-887F-4948ED586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xmlns="" id="{9411AC3F-D05B-4F98-84FE-35FF057A8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xmlns="" id="{9C366D99-B78A-473D-BFAD-D07D3A794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95924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9492913E-BFAD-4495-9596-C5ED2F0AC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E0374561-2DCB-4863-89C8-8BF8D90049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xmlns="" id="{3770FE0D-42C1-4DD8-8CBA-B4AA9476AC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xmlns="" id="{17C13DBC-290B-4134-9C91-50BF725B3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xmlns="" id="{9F9ADA85-8922-4AD5-A072-FFAE6FB35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xmlns="" id="{4D0A5463-FE28-4E8B-AF51-54EE46CCB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713852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5A4EF195-C621-49EA-985C-D8799860D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xmlns="" id="{829B4F9D-8B3E-4CB6-9570-FB4DC28E5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xmlns="" id="{E20D2938-F7D4-492C-8EE1-8961E3517A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xmlns="" id="{9C16B030-62C4-4AF8-9519-40CD1149D3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xmlns="" id="{67B6D146-F4BC-419D-B316-60BE12F734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xmlns="" id="{38AE4744-9BCA-475F-A96B-446A605FF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xmlns="" id="{7FC6F7AE-D6D7-49BC-BA42-15FF9D451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xmlns="" id="{944EF5A1-06EF-4801-93D7-5F635BBFE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996683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012353B4-5570-4953-A60C-C1351C3D8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xmlns="" id="{9EB1C698-1DFC-4321-95E8-520DB5304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xmlns="" id="{B7FD0CB6-7813-45BC-B224-7206F6BCB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xmlns="" id="{1B9877E9-9BAD-4340-AFF2-840D05011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885723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xmlns="" id="{63236F39-B6BE-4A6E-A4E6-27A568A68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xmlns="" id="{4F18B287-33A5-402A-AC55-63F9ADFDE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6C6518FF-C299-4FAE-ACE0-055B9D478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600020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5B7A7917-05F9-4E38-9F83-1F9BC5B7E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D00A2FF7-CE05-458B-ADB1-301086019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xmlns="" id="{00DBBEFC-E85D-4ACB-9621-8421E94B87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xmlns="" id="{8C9BBBAE-61BA-4A02-B99A-99AE35B50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xmlns="" id="{57BFD378-5883-4D60-BCA8-5B5478AF3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xmlns="" id="{BB1978E5-E626-464D-BDCB-D7A9B9C95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3683484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ABCAAF08-92DE-4724-80B8-4C75C3F9F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xmlns="" id="{80D4CED3-31BD-44DE-B586-EEA470B99F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xmlns="" id="{2B632952-119F-4185-A94A-83C99CA7DF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xmlns="" id="{B2AF31D6-ABB5-4193-854F-C03C51239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xmlns="" id="{87B8A1DF-1962-4A9E-8513-326EE0F61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xmlns="" id="{CF319136-D1D0-41D2-A2D3-3C7051007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219692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E0D44111-E36B-4B4A-BA8D-E08941289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xmlns="" id="{E219D45D-D308-455F-9E16-8B74B3F685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xmlns="" id="{E13AA4BE-3720-44B5-983E-F8F11E329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xmlns="" id="{935BB68A-0F55-407B-BAFA-915211A9A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xmlns="" id="{D2BBEE1C-1BF2-4403-B20A-8DC24BE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3897887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>
            <a:extLst>
              <a:ext uri="{FF2B5EF4-FFF2-40B4-BE49-F238E27FC236}">
                <a16:creationId xmlns:a16="http://schemas.microsoft.com/office/drawing/2014/main" xmlns="" id="{3F130B32-95A3-42D2-9DA9-C1D87CDE74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xmlns="" id="{8F2B23E1-2D58-43C8-8BFB-5512311114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xmlns="" id="{4751030B-ABF7-49A1-B30B-0BBA21FEE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xmlns="" id="{1B2148BC-285D-4596-A68D-24A49C6B5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xmlns="" id="{F860228D-C827-4836-920D-FC1F6C023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373412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xmlns="" id="{EB360980-B23F-4804-A173-58A765329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xmlns="" id="{7CA6FD8B-AD76-4016-B2ED-0482D4B242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xmlns="" id="{C99883DD-05F6-4F4F-8A0D-1B32216ED9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D7BB0D-855E-4DB3-B59A-98F4EB802A75}" type="datetimeFigureOut">
              <a:rPr lang="zh-TW" altLang="en-US" smtClean="0"/>
              <a:pPr/>
              <a:t>2019/9/11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xmlns="" id="{E00FE5ED-5DD8-4675-BF80-419DD6B1AA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xmlns="" id="{274722B9-9053-495B-AA8E-A5187BC225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8C5E00-C039-4386-A30A-0FD0D9AE8FD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2928404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1.mp4"/><Relationship Id="rId5" Type="http://schemas.openxmlformats.org/officeDocument/2006/relationships/image" Target="../media/image10.png"/><Relationship Id="rId4" Type="http://schemas.microsoft.com/office/2007/relationships/media" Target="../media/media1.mp4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xmlns="" id="{E7AC525A-8BEB-4C2A-B1AD-EA5252B6CD1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923146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E60370C3-014D-4CE2-8356-C8F4BCC15A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536440" y="151979"/>
            <a:ext cx="9144000" cy="2387600"/>
          </a:xfrm>
        </p:spPr>
        <p:txBody>
          <a:bodyPr>
            <a:normAutofit/>
          </a:bodyPr>
          <a:lstStyle/>
          <a:p>
            <a:r>
              <a:rPr lang="zh-TW" altLang="en-US" sz="6600" b="1" dirty="0"/>
              <a:t>麥哲倫計畫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xmlns="" id="{B24CD4D6-8DAF-498B-B90F-446CDAF6F8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611086" y="3158855"/>
            <a:ext cx="9144000" cy="1655762"/>
          </a:xfrm>
        </p:spPr>
        <p:txBody>
          <a:bodyPr>
            <a:noAutofit/>
          </a:bodyPr>
          <a:lstStyle/>
          <a:p>
            <a:r>
              <a:rPr lang="zh-TW" altLang="en-US" sz="4400" b="1" smtClean="0"/>
              <a:t>二年</a:t>
            </a:r>
            <a:r>
              <a:rPr lang="zh-TW" altLang="en-US" sz="4400" b="1" dirty="0"/>
              <a:t>義班</a:t>
            </a:r>
            <a:r>
              <a:rPr lang="en-US" altLang="zh-TW" sz="4400" b="1" dirty="0"/>
              <a:t>15</a:t>
            </a:r>
            <a:r>
              <a:rPr lang="zh-TW" altLang="en-US" sz="4400" b="1" dirty="0"/>
              <a:t>號</a:t>
            </a:r>
            <a:endParaRPr lang="en-US" altLang="zh-TW" sz="4400" b="1" dirty="0"/>
          </a:p>
          <a:p>
            <a:r>
              <a:rPr lang="zh-TW" altLang="en-US" sz="4400" b="1" dirty="0"/>
              <a:t>楊舒涵</a:t>
            </a:r>
            <a:endParaRPr lang="en-US" altLang="zh-TW" sz="4400" b="1" dirty="0"/>
          </a:p>
          <a:p>
            <a:r>
              <a:rPr lang="zh-TW" altLang="en-US" sz="4400" b="1" dirty="0"/>
              <a:t>游泳</a:t>
            </a:r>
            <a:r>
              <a:rPr lang="en-US" altLang="zh-TW" sz="4400" b="1" dirty="0"/>
              <a:t>25M</a:t>
            </a:r>
            <a:endParaRPr lang="zh-TW" altLang="en-US" sz="4400" b="1" dirty="0"/>
          </a:p>
        </p:txBody>
      </p:sp>
    </p:spTree>
    <p:extLst>
      <p:ext uri="{BB962C8B-B14F-4D97-AF65-F5344CB8AC3E}">
        <p14:creationId xmlns:p14="http://schemas.microsoft.com/office/powerpoint/2010/main" xmlns="" val="6652999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xmlns="" id="{AB48C617-AE98-42F3-AA35-75B5F3715BC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8906"/>
            <a:ext cx="12192000" cy="6839094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6B8DFCE0-DC6C-4BE2-BBE3-F0C1E4C2C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8472"/>
            <a:ext cx="10515600" cy="1325563"/>
          </a:xfrm>
        </p:spPr>
        <p:txBody>
          <a:bodyPr>
            <a:normAutofit/>
          </a:bodyPr>
          <a:lstStyle/>
          <a:p>
            <a:r>
              <a:rPr lang="zh-TW" altLang="en-US" sz="6600" dirty="0"/>
              <a:t>      暖身運動</a:t>
            </a:r>
          </a:p>
        </p:txBody>
      </p:sp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xmlns="" id="{94886A3F-D017-42F8-8152-A212B76654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5658" y="2912557"/>
            <a:ext cx="5103233" cy="3425982"/>
          </a:xfr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xmlns="" id="{D9FC0ABE-0648-477B-9CA2-F0F2DF1ED65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89589" y="698325"/>
            <a:ext cx="5746753" cy="3323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21851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xmlns="" id="{4207DFBD-2D07-4D97-8741-5C13E7EF127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8906"/>
            <a:ext cx="12192000" cy="6839094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553B83CE-6DC1-4384-8C72-ADCDC24D2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081" y="113198"/>
            <a:ext cx="10515600" cy="1325563"/>
          </a:xfrm>
        </p:spPr>
        <p:txBody>
          <a:bodyPr>
            <a:normAutofit/>
          </a:bodyPr>
          <a:lstStyle/>
          <a:p>
            <a:r>
              <a:rPr lang="zh-TW" altLang="en-US" sz="6600" dirty="0"/>
              <a:t>           練習</a:t>
            </a:r>
            <a:r>
              <a:rPr lang="en-US" altLang="zh-TW" sz="6600" dirty="0"/>
              <a:t>1</a:t>
            </a:r>
            <a:endParaRPr lang="zh-TW" altLang="en-US" sz="6600" dirty="0"/>
          </a:p>
        </p:txBody>
      </p:sp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xmlns="" id="{0EDF38D9-77F1-480D-9967-D3B199657D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452" y="1438761"/>
            <a:ext cx="6242580" cy="2954078"/>
          </a:xfr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xmlns="" id="{9958E66B-E08E-4A95-BC5B-8935C1E88E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14529" y="3258327"/>
            <a:ext cx="6574970" cy="3111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6713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xmlns="" id="{8BD933E9-7D17-44D6-8A26-FC0F9001A7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8906"/>
            <a:ext cx="12192000" cy="6839094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01CDB2AF-47CE-465A-83C8-FBD7DF648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6600" dirty="0"/>
              <a:t>        練習</a:t>
            </a:r>
            <a:r>
              <a:rPr lang="en-US" altLang="zh-TW" sz="6600" dirty="0"/>
              <a:t>2</a:t>
            </a:r>
            <a:endParaRPr lang="zh-TW" altLang="en-US" sz="6600" dirty="0"/>
          </a:p>
        </p:txBody>
      </p:sp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xmlns="" id="{1A291AE9-04E1-443B-89F9-91D6BB5FB7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2342" y="1553669"/>
            <a:ext cx="6479314" cy="3066104"/>
          </a:xfr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xmlns="" id="{FD57AA99-57B1-420F-83F9-4064DA64826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0344" y="3538739"/>
            <a:ext cx="6479314" cy="306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3509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xmlns="" id="{17973084-661A-4431-ACBD-888EDC7D91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8906"/>
            <a:ext cx="12192000" cy="6839094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E3E92530-72DD-4A32-93E8-217DDE774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4333"/>
            <a:ext cx="10515600" cy="1325563"/>
          </a:xfrm>
        </p:spPr>
        <p:txBody>
          <a:bodyPr>
            <a:noAutofit/>
          </a:bodyPr>
          <a:lstStyle/>
          <a:p>
            <a:r>
              <a:rPr lang="zh-TW" altLang="en-US" sz="6600" dirty="0"/>
              <a:t>    中途很辛苦</a:t>
            </a:r>
            <a:r>
              <a:rPr lang="en-US" altLang="zh-TW" sz="6600" dirty="0"/>
              <a:t>~</a:t>
            </a:r>
            <a:r>
              <a:rPr lang="zh-TW" altLang="en-US" sz="6600" dirty="0"/>
              <a:t>我練到哭了</a:t>
            </a:r>
            <a:r>
              <a:rPr lang="en-US" altLang="zh-TW" sz="6600" dirty="0"/>
              <a:t>!</a:t>
            </a:r>
            <a:br>
              <a:rPr lang="en-US" altLang="zh-TW" sz="6600" dirty="0"/>
            </a:br>
            <a:endParaRPr lang="zh-TW" altLang="en-US" sz="6600" dirty="0"/>
          </a:p>
        </p:txBody>
      </p:sp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xmlns="" id="{62E67ADB-D9B5-41A0-8EBE-D6F688D2ED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98360" y="1825625"/>
            <a:ext cx="9195280" cy="4351338"/>
          </a:xfrm>
        </p:spPr>
      </p:pic>
    </p:spTree>
    <p:extLst>
      <p:ext uri="{BB962C8B-B14F-4D97-AF65-F5344CB8AC3E}">
        <p14:creationId xmlns:p14="http://schemas.microsoft.com/office/powerpoint/2010/main" xmlns="" val="2629170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xmlns="" id="{FB9540EC-072E-438C-85AB-899C575A648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8906"/>
            <a:ext cx="12192000" cy="6839094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8CCF5098-EA11-4CE3-9B28-D2EB04705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6600" dirty="0"/>
              <a:t>        完成</a:t>
            </a:r>
            <a:r>
              <a:rPr lang="en-US" altLang="zh-TW" sz="6600" dirty="0"/>
              <a:t>25M~oh my god!</a:t>
            </a:r>
            <a:endParaRPr lang="zh-TW" altLang="en-US" sz="6600" dirty="0"/>
          </a:p>
        </p:txBody>
      </p:sp>
      <p:pic>
        <p:nvPicPr>
          <p:cNvPr id="4" name="20190810_094621">
            <a:hlinkClick r:id="" action="ppaction://media"/>
            <a:extLst>
              <a:ext uri="{FF2B5EF4-FFF2-40B4-BE49-F238E27FC236}">
                <a16:creationId xmlns:a16="http://schemas.microsoft.com/office/drawing/2014/main" xmlns="" id="{6F9A50FB-E861-493A-8125-47FE7DF90867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xmlns="" val="162339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xmlns="" id="{25E0F98D-D307-4A1D-B07A-CA94A12B4EF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8906"/>
            <a:ext cx="12192000" cy="6839094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7455DF09-3CC6-4CB1-99C2-75A8B3889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6600" dirty="0"/>
              <a:t>                  拿到證書</a:t>
            </a:r>
            <a:r>
              <a:rPr lang="en-US" altLang="zh-TW" sz="6600" dirty="0"/>
              <a:t>!</a:t>
            </a:r>
            <a:endParaRPr lang="zh-TW" altLang="en-US" sz="6600" dirty="0"/>
          </a:p>
        </p:txBody>
      </p:sp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xmlns="" id="{DC9CE447-1511-4024-9898-07DD5A72F0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98360" y="1825625"/>
            <a:ext cx="9195280" cy="4351338"/>
          </a:xfrm>
        </p:spPr>
      </p:pic>
    </p:spTree>
    <p:extLst>
      <p:ext uri="{BB962C8B-B14F-4D97-AF65-F5344CB8AC3E}">
        <p14:creationId xmlns:p14="http://schemas.microsoft.com/office/powerpoint/2010/main" xmlns="" val="9828151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xmlns="" id="{A3FA9E55-D6A8-499A-BB7E-C4B48274192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8000"/>
                    </a14:imgEffect>
                    <a14:imgEffect>
                      <a14:brightnessContrast bright="2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8906"/>
            <a:ext cx="12192000" cy="683909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FC35497D-7423-4BBE-A30B-4612D8A37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6600" dirty="0"/>
              <a:t>                      心得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A5FF6E1B-8959-4FEB-BA77-DBD6023EE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TW" altLang="en-US" sz="4400" dirty="0"/>
              <a:t>中途雖然很辛苦，但是我相信我自己一定能成功游完</a:t>
            </a:r>
            <a:r>
              <a:rPr lang="en-US" altLang="zh-TW" sz="4400" dirty="0"/>
              <a:t>25M</a:t>
            </a:r>
            <a:r>
              <a:rPr lang="zh-TW" altLang="en-US" sz="4400" dirty="0"/>
              <a:t>，我非常開心能拿到證書</a:t>
            </a:r>
            <a:r>
              <a:rPr lang="zh-TW" altLang="en-US" sz="4400" dirty="0">
                <a:latin typeface="PMingLiU" panose="02020500000000000000" pitchFamily="18" charset="-120"/>
                <a:ea typeface="PMingLiU" panose="02020500000000000000" pitchFamily="18" charset="-120"/>
              </a:rPr>
              <a:t>。</a:t>
            </a:r>
            <a:r>
              <a:rPr lang="zh-TW" altLang="en-US" sz="4400" dirty="0"/>
              <a:t>最後呢</a:t>
            </a:r>
            <a:r>
              <a:rPr lang="en-US" altLang="zh-TW" sz="4400" dirty="0"/>
              <a:t>!</a:t>
            </a:r>
            <a:r>
              <a:rPr lang="zh-TW" altLang="en-US" sz="4400" dirty="0"/>
              <a:t>開開心心地游完</a:t>
            </a:r>
            <a:r>
              <a:rPr lang="en-US" altLang="zh-TW" sz="4400" dirty="0"/>
              <a:t>25M</a:t>
            </a:r>
            <a:r>
              <a:rPr lang="zh-TW" altLang="en-US" sz="4400" dirty="0"/>
              <a:t>，最終的幾分鐘，非常快速地，學到了仰式，非常開心。</a:t>
            </a:r>
            <a:endParaRPr lang="en-US" altLang="zh-TW" sz="4400" dirty="0"/>
          </a:p>
          <a:p>
            <a:pPr marL="0" indent="0">
              <a:buNone/>
            </a:pPr>
            <a:endParaRPr lang="en-US" altLang="zh-TW" dirty="0"/>
          </a:p>
          <a:p>
            <a:pPr marL="0" indent="0">
              <a:buNone/>
            </a:pPr>
            <a:endParaRPr lang="en-US" altLang="zh-TW" dirty="0"/>
          </a:p>
          <a:p>
            <a:pPr marL="0" indent="0">
              <a:buNone/>
            </a:pPr>
            <a:endParaRPr lang="en-US" altLang="zh-TW" dirty="0"/>
          </a:p>
          <a:p>
            <a:pPr marL="0" indent="0">
              <a:buNone/>
            </a:pPr>
            <a:r>
              <a:rPr lang="zh-TW" altLang="en-US" sz="4400" dirty="0"/>
              <a:t>                                               謝謝大家的觀賞</a:t>
            </a:r>
            <a:r>
              <a:rPr lang="en-US" altLang="zh-TW" sz="4400" dirty="0"/>
              <a:t>!</a:t>
            </a:r>
            <a:endParaRPr lang="zh-TW" altLang="en-US" sz="4400" dirty="0"/>
          </a:p>
        </p:txBody>
      </p:sp>
    </p:spTree>
    <p:extLst>
      <p:ext uri="{BB962C8B-B14F-4D97-AF65-F5344CB8AC3E}">
        <p14:creationId xmlns:p14="http://schemas.microsoft.com/office/powerpoint/2010/main" xmlns="" val="3485472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104</Words>
  <Application>Microsoft Office PowerPoint</Application>
  <PresentationFormat>自訂</PresentationFormat>
  <Paragraphs>16</Paragraphs>
  <Slides>8</Slides>
  <Notes>0</Notes>
  <HiddenSlides>0</HiddenSlides>
  <MMClips>1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8</vt:i4>
      </vt:variant>
    </vt:vector>
  </HeadingPairs>
  <TitlesOfParts>
    <vt:vector size="9" baseType="lpstr">
      <vt:lpstr>Office 佈景主題</vt:lpstr>
      <vt:lpstr>麥哲倫計畫</vt:lpstr>
      <vt:lpstr>      暖身運動</vt:lpstr>
      <vt:lpstr>           練習1</vt:lpstr>
      <vt:lpstr>        練習2</vt:lpstr>
      <vt:lpstr>    中途很辛苦~我練到哭了! </vt:lpstr>
      <vt:lpstr>        完成25M~oh my god!</vt:lpstr>
      <vt:lpstr>                  拿到證書!</vt:lpstr>
      <vt:lpstr>                      心得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麥哲倫計畫</dc:title>
  <dc:creator>君</dc:creator>
  <cp:lastModifiedBy>USER</cp:lastModifiedBy>
  <cp:revision>7</cp:revision>
  <dcterms:created xsi:type="dcterms:W3CDTF">2019-08-20T10:22:19Z</dcterms:created>
  <dcterms:modified xsi:type="dcterms:W3CDTF">2019-09-11T13:24:07Z</dcterms:modified>
</cp:coreProperties>
</file>