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1"/>
  </p:notesMasterIdLst>
  <p:handoutMasterIdLst>
    <p:handoutMasterId r:id="rId22"/>
  </p:handoutMasterIdLst>
  <p:sldIdLst>
    <p:sldId id="262" r:id="rId2"/>
    <p:sldId id="263" r:id="rId3"/>
    <p:sldId id="258" r:id="rId4"/>
    <p:sldId id="265" r:id="rId5"/>
    <p:sldId id="259" r:id="rId6"/>
    <p:sldId id="266" r:id="rId7"/>
    <p:sldId id="268" r:id="rId8"/>
    <p:sldId id="269" r:id="rId9"/>
    <p:sldId id="267" r:id="rId10"/>
    <p:sldId id="271" r:id="rId11"/>
    <p:sldId id="260" r:id="rId12"/>
    <p:sldId id="272" r:id="rId13"/>
    <p:sldId id="261" r:id="rId14"/>
    <p:sldId id="273" r:id="rId15"/>
    <p:sldId id="274" r:id="rId16"/>
    <p:sldId id="275" r:id="rId17"/>
    <p:sldId id="278" r:id="rId18"/>
    <p:sldId id="281" r:id="rId19"/>
    <p:sldId id="282" r:id="rId20"/>
  </p:sldIdLst>
  <p:sldSz cx="12188825" cy="6858000"/>
  <p:notesSz cx="6858000" cy="9144000"/>
  <p:defaultTextStyle>
    <a:defPPr rtl="0"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321">
          <p15:clr>
            <a:srgbClr val="A4A3A4"/>
          </p15:clr>
        </p15:guide>
        <p15:guide id="5" pos="3839">
          <p15:clr>
            <a:srgbClr val="A4A3A4"/>
          </p15:clr>
        </p15:guide>
        <p15:guide id="6" pos="1007">
          <p15:clr>
            <a:srgbClr val="A4A3A4"/>
          </p15:clr>
        </p15:guide>
        <p15:guide id="7" pos="71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howGuides="1">
      <p:cViewPr varScale="1">
        <p:scale>
          <a:sx n="120" d="100"/>
          <a:sy n="120" d="100"/>
        </p:scale>
        <p:origin x="174" y="102"/>
      </p:cViewPr>
      <p:guideLst>
        <p:guide orient="horz" pos="2160"/>
        <p:guide orient="horz" pos="1008"/>
        <p:guide orient="horz" pos="3888"/>
        <p:guide orient="horz" pos="321"/>
        <p:guide pos="3839"/>
        <p:guide pos="1007"/>
        <p:guide pos="7173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howGuides="1">
      <p:cViewPr varScale="1">
        <p:scale>
          <a:sx n="100" d="100"/>
          <a:sy n="100" d="100"/>
        </p:scale>
        <p:origin x="2802" y="4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ableStyles" Target="tableStyles.xml" /><Relationship Id="rId3" Type="http://schemas.openxmlformats.org/officeDocument/2006/relationships/slide" Target="slides/slide2.xml" /><Relationship Id="rId21" Type="http://schemas.openxmlformats.org/officeDocument/2006/relationships/notesMaster" Target="notesMasters/notesMaster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viewProps" Target="viewProp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presProps" Target="pres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handoutMaster" Target="handoutMasters/handoutMaster1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預留位置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日期預留位置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0EF314C-89BB-440E-8B1E-8F1CA5F1E7E6}" type="datetime2">
              <a:rPr lang="zh-TW" altLang="en-US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2024年10月23日</a:t>
            </a:fld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頁尾預留位置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投影片編號預留位置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4360E59-1627-4404-ACC5-51C744AB0F27}" type="slidenum">
              <a:rPr lang="en-US" altLang="zh-TW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‹#›</a:t>
            </a:fld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162254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預留位置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3" name="日期預留位置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E0CC2035-6652-4840-855A-0F3B5352FFD3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4" name="投影片影像預留位置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zh-TW" altLang="en-US" noProof="0" dirty="0"/>
          </a:p>
        </p:txBody>
      </p:sp>
      <p:sp>
        <p:nvSpPr>
          <p:cNvPr id="5" name="備忘稿預留位置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841221E5-7225-48EB-A4EE-420E7BFCF705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556669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微軟正黑體" panose="020B0604030504040204" pitchFamily="34" charset="-120"/>
        <a:ea typeface="微軟正黑體" panose="020B0604030504040204" pitchFamily="34" charset="-120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微軟正黑體" panose="020B0604030504040204" pitchFamily="34" charset="-120"/>
        <a:ea typeface="微軟正黑體" panose="020B0604030504040204" pitchFamily="34" charset="-120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微軟正黑體" panose="020B0604030504040204" pitchFamily="34" charset="-120"/>
        <a:ea typeface="微軟正黑體" panose="020B0604030504040204" pitchFamily="34" charset="-120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微軟正黑體" panose="020B0604030504040204" pitchFamily="34" charset="-120"/>
        <a:ea typeface="微軟正黑體" panose="020B0604030504040204" pitchFamily="34" charset="-120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微軟正黑體" panose="020B0604030504040204" pitchFamily="34" charset="-120"/>
        <a:ea typeface="微軟正黑體" panose="020B0604030504040204" pitchFamily="34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64211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2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79332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3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21382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4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33534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這次準備的材料有各種磁磚及碎片，玻璃石和水晶砂，還有串珠，除此之外，還有填縫泥，白膠、保麗龍膠，刮板。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5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71747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第一個作品，我先嘗試網路上買材料包，看著參考圖黏貼出自己喜歡的樣子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6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74148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第二個杯墊，我想到阿公家的柚子園，所以想做柚子造型的杯墊給阿公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7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95783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第三個杯墊，我做了寶可夢球，給我可愛的弟弟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8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412979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杯墊全部做好後，我在一次填上填縫泥，和水之後用刮板慢慢壓進縫裡，再刮除多餘的填縫泥，半乾的時候再用海綿沾水，慢慢擦掉磁磚上的填縫泥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9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07436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黏玻璃瓶時，是分區塊上白膠黏上，小顆粒的水晶砂可以用白膠黏，但是遇到大顆的玻璃珠，就要使用保麗龍膠，才快乾黏的牢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10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768399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最後一個作品，我要紀念今年去澎湖玩，在七美看到的雙心石滬。因為托盤面積比較大，所以一開始先用手邊剩下的石頭，多次嘗試把圖案拼湊出來，最後決定配色後，就開始黏主體</a:t>
            </a:r>
            <a:r>
              <a:rPr lang="en-US" altLang="zh-TW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: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七美兩個字跟雙心石滬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11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767291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再黏上大大的太陽，還有游進石滬的小魚，最後再慢慢黏上磁磚，等晾乾後再補上填縫泥，再慢慢擦拭乾淨</a:t>
            </a:r>
            <a:endParaRPr lang="en-US" altLang="zh-TW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12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437879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第一個問題是，一開始調填縫泥怕太多水，所以調比較乾，結果攪不動，要塞進細縫也很困難</a:t>
            </a:r>
            <a:r>
              <a:rPr lang="en-US" altLang="zh-TW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;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後來又太濕，要等很久才乾，在清理填縫泥時，太濕的話會跟著被擦掉，所以之後還要補，建議要調濃稠牙膏狀，才好推好整理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13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359495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第二個問題就是，第一次黏的鑽石杯墊，遇到濕濕的填縫泥，白膠黏的磚幾乎掉下來，所以又重新更緊密的排列組合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14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62693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問題三，構圖失誤。托盤做完後發現，英文</a:t>
            </a:r>
            <a:r>
              <a:rPr lang="en-US" altLang="zh-TW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IN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字呈現不理想，所以又用刀片慢慢割開，在重新擺放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15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272091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最後一個問題是，想要用不同材料呈現海水，手邊有亮亮的水晶砂，很像海面波光粼粼的樣子，但是底盤是黑色的，所以最後決定上薄薄的填縫泥當底，在塗上白膠，撒上水晶砂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US" altLang="zh-TW" smtClean="0"/>
              <a:pPr rtl="0"/>
              <a:t>16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004987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這是我全部的作品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221E5-7225-48EB-A4EE-420E7BFCF705}" type="slidenum">
              <a:rPr lang="en-US" altLang="zh-TW" noProof="0" smtClean="0"/>
              <a:pPr/>
              <a:t>17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975172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一開始看影片操作覺得很簡單，但實際上馬賽克磚要一個一個黏，旁邊的洞也要慢慢地刮進填縫泥，最後還要用海綿，不斷洗淨再擦掉填縫泥，重點不能來回擦，最好畫過去就換面。 再來因為手邊材料有限，所以構圖完，花了一段時間再試馬賽克磚，很怕黏到後面不夠用，最後感謝媽媽陪我一起想，給我意見及指導。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221E5-7225-48EB-A4EE-420E7BFCF705}" type="slidenum">
              <a:rPr lang="en-US" altLang="zh-TW" noProof="0" smtClean="0"/>
              <a:pPr/>
              <a:t>18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604404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以上是我的麥哲論報告，謝謝各位評審老師的聆聽，請問各位評審老師有什麼問題嗎</a:t>
            </a:r>
            <a:r>
              <a:rPr lang="en-US" altLang="zh-TW" dirty="0"/>
              <a:t>?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221E5-7225-48EB-A4EE-420E7BFCF705}" type="slidenum">
              <a:rPr lang="en-US" altLang="zh-TW" noProof="0" smtClean="0"/>
              <a:pPr/>
              <a:t>19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20122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428669" y="1600200"/>
            <a:ext cx="8329031" cy="2680127"/>
          </a:xfrm>
        </p:spPr>
        <p:txBody>
          <a:bodyPr rtlCol="0">
            <a:noAutofit/>
          </a:bodyPr>
          <a:lstStyle>
            <a:lvl1pPr>
              <a:defRPr sz="540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28669" y="4344915"/>
            <a:ext cx="7516442" cy="111608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3200" b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zh-TW" altLang="en-US"/>
              <a:t>按一下以編輯母片子標題樣式</a:t>
            </a:r>
            <a:endParaRPr lang="zh-TW" altLang="en-US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>
          <a:xfrm>
            <a:off x="4570413" y="6356351"/>
            <a:ext cx="12960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783C1287-12AF-4159-88D1-5C198B152516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>
          <a:xfrm>
            <a:off x="6114708" y="6356351"/>
            <a:ext cx="3974065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/>
              <a:t>新增頁尾</a:t>
            </a:r>
            <a:endParaRPr lang="zh-TW" altLang="en-US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>
          <a:xfrm>
            <a:off x="10285571" y="6356351"/>
            <a:ext cx="609441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7DC1BBB0-96F0-4077-A278-0F3FB5C104D3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6247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內容預留位置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CF9CAD-9948-4700-A7AB-3BAC9838F456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5076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8613" y="1600201"/>
            <a:ext cx="8283272" cy="2654064"/>
          </a:xfrm>
        </p:spPr>
        <p:txBody>
          <a:bodyPr rtlCol="0" anchor="b"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>
            <a:lvl1pPr algn="l">
              <a:defRPr sz="5400" b="1" cap="none" spc="0" baseline="0">
                <a:ln w="22225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598613" y="4259996"/>
            <a:ext cx="7264623" cy="1150203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2BAC66-F929-4578-AF4E-7664312DE1F2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7DC1BBB0-96F0-4077-A278-0F3FB5C104D3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724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4" name="內容預留位置 3"/>
          <p:cNvSpPr>
            <a:spLocks noGrp="1"/>
          </p:cNvSpPr>
          <p:nvPr>
            <p:ph sz="half" idx="2"/>
          </p:nvPr>
        </p:nvSpPr>
        <p:spPr>
          <a:xfrm>
            <a:off x="6561651" y="1600200"/>
            <a:ext cx="4814586" cy="4572000"/>
          </a:xfrm>
        </p:spPr>
        <p:txBody>
          <a:bodyPr rtlCol="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3" name="內容預留位置 2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4814586" cy="4572000"/>
          </a:xfrm>
        </p:spPr>
        <p:txBody>
          <a:bodyPr rtlCol="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78EE93B-81F2-4C86-891C-69A460FCF25A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3285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593436" y="1499616"/>
            <a:ext cx="4818888" cy="93878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預留位置 3"/>
          <p:cNvSpPr>
            <a:spLocks noGrp="1"/>
          </p:cNvSpPr>
          <p:nvPr>
            <p:ph sz="half" idx="2"/>
          </p:nvPr>
        </p:nvSpPr>
        <p:spPr>
          <a:xfrm>
            <a:off x="1593436" y="2514706"/>
            <a:ext cx="4814586" cy="365749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5" name="文字預留位置 4"/>
          <p:cNvSpPr>
            <a:spLocks noGrp="1"/>
          </p:cNvSpPr>
          <p:nvPr>
            <p:ph type="body" sz="quarter" idx="3"/>
          </p:nvPr>
        </p:nvSpPr>
        <p:spPr>
          <a:xfrm>
            <a:off x="6557349" y="1499616"/>
            <a:ext cx="4818888" cy="93878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預留位置 5"/>
          <p:cNvSpPr>
            <a:spLocks noGrp="1"/>
          </p:cNvSpPr>
          <p:nvPr>
            <p:ph sz="quarter" idx="4"/>
          </p:nvPr>
        </p:nvSpPr>
        <p:spPr>
          <a:xfrm>
            <a:off x="6557349" y="2514600"/>
            <a:ext cx="4818888" cy="365556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7" name="日期預留位置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FC05B7-DCC4-4C19-9657-53D5F80443CD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8" name="頁尾預留位置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9" name="投影片編號預留位置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19991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日期預留位置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62BA2B2-0B33-47B6-BFF8-D614FF486258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4" name="頁尾預留位置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5" name="投影片編號預留位置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38335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預留位置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6F81CA3-FFAE-49B1-9BDA-67F9F39F58C4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3" name="頁尾預留位置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4" name="投影片編號預留位置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7DC1BBB0-96F0-4077-A278-0F3FB5C104D3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0446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 bwMode="white">
          <a:xfrm>
            <a:off x="1767358" y="381000"/>
            <a:ext cx="3293422" cy="1371600"/>
          </a:xfrm>
        </p:spPr>
        <p:txBody>
          <a:bodyPr rtlCol="0" anchor="b">
            <a:normAutofit/>
          </a:bodyPr>
          <a:lstStyle>
            <a:lvl1pPr algn="l">
              <a:defRPr sz="2800" b="1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內容預留位置 2"/>
          <p:cNvSpPr>
            <a:spLocks noGrp="1"/>
          </p:cNvSpPr>
          <p:nvPr>
            <p:ph idx="1"/>
          </p:nvPr>
        </p:nvSpPr>
        <p:spPr>
          <a:xfrm>
            <a:off x="5332411" y="482600"/>
            <a:ext cx="6043825" cy="5689600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4" name="文字預留位置 3"/>
          <p:cNvSpPr>
            <a:spLocks noGrp="1"/>
          </p:cNvSpPr>
          <p:nvPr>
            <p:ph type="body" sz="half" idx="2"/>
          </p:nvPr>
        </p:nvSpPr>
        <p:spPr bwMode="white">
          <a:xfrm>
            <a:off x="1767358" y="1828800"/>
            <a:ext cx="3293422" cy="4343400"/>
          </a:xfrm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A64BEC-B56B-4ADE-85F7-943A7E0F9EF7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2933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1103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4875529" y="0"/>
            <a:ext cx="73132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 rtl="0"/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74240" y="381000"/>
            <a:ext cx="3293422" cy="1371600"/>
          </a:xfrm>
        </p:spPr>
        <p:txBody>
          <a:bodyPr rtlCol="0" anchor="b">
            <a:normAutofit/>
          </a:bodyPr>
          <a:lstStyle>
            <a:lvl1pPr algn="l">
              <a:defRPr sz="2800" b="1" cap="none" spc="0" baseline="0">
                <a:ln w="22225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圖片預留位置 2" descr="要新增影像的空白預留位置。按一下預留位置，然後選取您要新增的影像"/>
          <p:cNvSpPr>
            <a:spLocks noGrp="1"/>
          </p:cNvSpPr>
          <p:nvPr>
            <p:ph type="pic" idx="1"/>
          </p:nvPr>
        </p:nvSpPr>
        <p:spPr bwMode="auto">
          <a:xfrm>
            <a:off x="5180251" y="482600"/>
            <a:ext cx="6195986" cy="5689600"/>
          </a:xfrm>
          <a:ln w="19050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TW" altLang="en-US"/>
              <a:t>按一下圖示以新增圖片</a:t>
            </a:r>
            <a:endParaRPr lang="zh-TW" altLang="en-US" dirty="0"/>
          </a:p>
        </p:txBody>
      </p:sp>
      <p:sp>
        <p:nvSpPr>
          <p:cNvPr id="4" name="文字預留位置 3"/>
          <p:cNvSpPr>
            <a:spLocks noGrp="1"/>
          </p:cNvSpPr>
          <p:nvPr>
            <p:ph type="body" sz="half" idx="2"/>
          </p:nvPr>
        </p:nvSpPr>
        <p:spPr>
          <a:xfrm>
            <a:off x="1074240" y="1828800"/>
            <a:ext cx="3293422" cy="4343400"/>
          </a:xfrm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EB8050D5-E391-409B-A27A-DE4E14DBC0DE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/>
              <a:t>新增頁尾</a:t>
            </a:r>
            <a:endParaRPr lang="zh-TW" altLang="en-US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7DC1BBB0-96F0-4077-A278-0F3FB5C104D3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7826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直排文字預留位置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082668-6EB0-41FA-AE7F-DF367C96A05B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76012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9599612" y="685800"/>
            <a:ext cx="1787526" cy="5486400"/>
          </a:xfrm>
        </p:spPr>
        <p:txBody>
          <a:bodyPr vert="eaVert" rtlCol="0"/>
          <a:lstStyle/>
          <a:p>
            <a:pPr rtl="0"/>
            <a:r>
              <a:rPr lang="zh-TW" altLang="en-US"/>
              <a:t>按一下以編輯母片標題樣式</a:t>
            </a:r>
            <a:endParaRPr lang="zh-TW" altLang="en-US" dirty="0"/>
          </a:p>
        </p:txBody>
      </p:sp>
      <p:sp>
        <p:nvSpPr>
          <p:cNvPr id="3" name="直排文字預留位置 2"/>
          <p:cNvSpPr>
            <a:spLocks noGrp="1"/>
          </p:cNvSpPr>
          <p:nvPr>
            <p:ph type="body" orient="vert" idx="1"/>
          </p:nvPr>
        </p:nvSpPr>
        <p:spPr>
          <a:xfrm>
            <a:off x="1598613" y="685800"/>
            <a:ext cx="7848599" cy="5486400"/>
          </a:xfrm>
        </p:spPr>
        <p:txBody>
          <a:bodyPr vert="eaVert" rtlCol="0"/>
          <a:lstStyle/>
          <a:p>
            <a:pPr lvl="0" rtl="0"/>
            <a:r>
              <a:rPr lang="zh-TW" altLang="en-US"/>
              <a:t>按一下以編輯母片文字樣式</a:t>
            </a:r>
          </a:p>
          <a:p>
            <a:pPr lvl="1" rtl="0"/>
            <a:r>
              <a:rPr lang="zh-TW" altLang="en-US"/>
              <a:t>第二層</a:t>
            </a:r>
          </a:p>
          <a:p>
            <a:pPr lvl="2" rtl="0"/>
            <a:r>
              <a:rPr lang="zh-TW" altLang="en-US"/>
              <a:t>第三層</a:t>
            </a:r>
          </a:p>
          <a:p>
            <a:pPr lvl="3" rtl="0"/>
            <a:r>
              <a:rPr lang="zh-TW" altLang="en-US"/>
              <a:t>第四層</a:t>
            </a:r>
          </a:p>
          <a:p>
            <a:pPr lvl="4" rtl="0"/>
            <a:r>
              <a:rPr lang="zh-TW" altLang="en-US"/>
              <a:t>第五層</a:t>
            </a:r>
            <a:endParaRPr lang="zh-TW" altLang="en-US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E6E7505-1370-4000-B8D9-AE2A2449F6C4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dirty="0"/>
              <a:t>新增頁尾</a:t>
            </a:r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US" altLang="zh-TW" smtClean="0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1501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gradFill flip="none" rotWithShape="1">
          <a:gsLst>
            <a:gs pos="0">
              <a:schemeClr val="bg2">
                <a:tint val="80000"/>
                <a:satMod val="300000"/>
              </a:schemeClr>
            </a:gs>
            <a:gs pos="62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群組 7"/>
          <p:cNvGrpSpPr/>
          <p:nvPr/>
        </p:nvGrpSpPr>
        <p:grpSpPr>
          <a:xfrm>
            <a:off x="10604" y="-9144"/>
            <a:ext cx="12178221" cy="6878638"/>
            <a:chOff x="10604" y="-9144"/>
            <a:chExt cx="12178221" cy="6878638"/>
          </a:xfrm>
        </p:grpSpPr>
        <p:sp>
          <p:nvSpPr>
            <p:cNvPr id="7" name="矩形 6"/>
            <p:cNvSpPr/>
            <p:nvPr/>
          </p:nvSpPr>
          <p:spPr>
            <a:xfrm>
              <a:off x="11884104" y="0"/>
              <a:ext cx="304721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ffectLst>
              <a:innerShdw blurRad="63500" dist="50800" dir="108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lvl="0" algn="ctr" rtl="0"/>
              <a:endParaRPr lang="zh-TW" altLang="en-US" noProof="0" dirty="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grpSp>
          <p:nvGrpSpPr>
            <p:cNvPr id="10" name="群組 9"/>
            <p:cNvGrpSpPr/>
            <p:nvPr/>
          </p:nvGrpSpPr>
          <p:grpSpPr>
            <a:xfrm flipV="1">
              <a:off x="10604" y="-9144"/>
              <a:ext cx="1951038" cy="6878638"/>
              <a:chOff x="-4636" y="-9144"/>
              <a:chExt cx="1951038" cy="6878638"/>
            </a:xfrm>
            <a:solidFill>
              <a:schemeClr val="bg2"/>
            </a:solidFill>
          </p:grpSpPr>
          <p:sp>
            <p:nvSpPr>
              <p:cNvPr id="17" name="手繪多邊形 4"/>
              <p:cNvSpPr>
                <a:spLocks/>
              </p:cNvSpPr>
              <p:nvPr/>
            </p:nvSpPr>
            <p:spPr bwMode="grayWhite">
              <a:xfrm>
                <a:off x="135064" y="143256"/>
                <a:ext cx="709613" cy="825500"/>
              </a:xfrm>
              <a:custGeom>
                <a:avLst/>
                <a:gdLst>
                  <a:gd name="T0" fmla="*/ 254 w 447"/>
                  <a:gd name="T1" fmla="*/ 495 h 520"/>
                  <a:gd name="T2" fmla="*/ 245 w 447"/>
                  <a:gd name="T3" fmla="*/ 454 h 520"/>
                  <a:gd name="T4" fmla="*/ 230 w 447"/>
                  <a:gd name="T5" fmla="*/ 417 h 520"/>
                  <a:gd name="T6" fmla="*/ 193 w 447"/>
                  <a:gd name="T7" fmla="*/ 402 h 520"/>
                  <a:gd name="T8" fmla="*/ 150 w 447"/>
                  <a:gd name="T9" fmla="*/ 412 h 520"/>
                  <a:gd name="T10" fmla="*/ 112 w 447"/>
                  <a:gd name="T11" fmla="*/ 417 h 520"/>
                  <a:gd name="T12" fmla="*/ 93 w 447"/>
                  <a:gd name="T13" fmla="*/ 399 h 520"/>
                  <a:gd name="T14" fmla="*/ 81 w 447"/>
                  <a:gd name="T15" fmla="*/ 370 h 520"/>
                  <a:gd name="T16" fmla="*/ 75 w 447"/>
                  <a:gd name="T17" fmla="*/ 339 h 520"/>
                  <a:gd name="T18" fmla="*/ 76 w 447"/>
                  <a:gd name="T19" fmla="*/ 309 h 520"/>
                  <a:gd name="T20" fmla="*/ 106 w 447"/>
                  <a:gd name="T21" fmla="*/ 300 h 520"/>
                  <a:gd name="T22" fmla="*/ 146 w 447"/>
                  <a:gd name="T23" fmla="*/ 307 h 520"/>
                  <a:gd name="T24" fmla="*/ 175 w 447"/>
                  <a:gd name="T25" fmla="*/ 294 h 520"/>
                  <a:gd name="T26" fmla="*/ 186 w 447"/>
                  <a:gd name="T27" fmla="*/ 273 h 520"/>
                  <a:gd name="T28" fmla="*/ 189 w 447"/>
                  <a:gd name="T29" fmla="*/ 246 h 520"/>
                  <a:gd name="T30" fmla="*/ 188 w 447"/>
                  <a:gd name="T31" fmla="*/ 219 h 520"/>
                  <a:gd name="T32" fmla="*/ 178 w 447"/>
                  <a:gd name="T33" fmla="*/ 191 h 520"/>
                  <a:gd name="T34" fmla="*/ 153 w 447"/>
                  <a:gd name="T35" fmla="*/ 171 h 520"/>
                  <a:gd name="T36" fmla="*/ 123 w 447"/>
                  <a:gd name="T37" fmla="*/ 172 h 520"/>
                  <a:gd name="T38" fmla="*/ 93 w 447"/>
                  <a:gd name="T39" fmla="*/ 185 h 520"/>
                  <a:gd name="T40" fmla="*/ 64 w 447"/>
                  <a:gd name="T41" fmla="*/ 194 h 520"/>
                  <a:gd name="T42" fmla="*/ 34 w 447"/>
                  <a:gd name="T43" fmla="*/ 185 h 520"/>
                  <a:gd name="T44" fmla="*/ 19 w 447"/>
                  <a:gd name="T45" fmla="*/ 166 h 520"/>
                  <a:gd name="T46" fmla="*/ 9 w 447"/>
                  <a:gd name="T47" fmla="*/ 146 h 520"/>
                  <a:gd name="T48" fmla="*/ 2 w 447"/>
                  <a:gd name="T49" fmla="*/ 122 h 520"/>
                  <a:gd name="T50" fmla="*/ 0 w 447"/>
                  <a:gd name="T51" fmla="*/ 98 h 520"/>
                  <a:gd name="T52" fmla="*/ 387 w 447"/>
                  <a:gd name="T53" fmla="*/ 12 h 520"/>
                  <a:gd name="T54" fmla="*/ 399 w 447"/>
                  <a:gd name="T55" fmla="*/ 41 h 520"/>
                  <a:gd name="T56" fmla="*/ 406 w 447"/>
                  <a:gd name="T57" fmla="*/ 74 h 520"/>
                  <a:gd name="T58" fmla="*/ 411 w 447"/>
                  <a:gd name="T59" fmla="*/ 107 h 520"/>
                  <a:gd name="T60" fmla="*/ 396 w 447"/>
                  <a:gd name="T61" fmla="*/ 141 h 520"/>
                  <a:gd name="T62" fmla="*/ 375 w 447"/>
                  <a:gd name="T63" fmla="*/ 144 h 520"/>
                  <a:gd name="T64" fmla="*/ 354 w 447"/>
                  <a:gd name="T65" fmla="*/ 141 h 520"/>
                  <a:gd name="T66" fmla="*/ 332 w 447"/>
                  <a:gd name="T67" fmla="*/ 137 h 520"/>
                  <a:gd name="T68" fmla="*/ 307 w 447"/>
                  <a:gd name="T69" fmla="*/ 141 h 520"/>
                  <a:gd name="T70" fmla="*/ 286 w 447"/>
                  <a:gd name="T71" fmla="*/ 166 h 520"/>
                  <a:gd name="T72" fmla="*/ 285 w 447"/>
                  <a:gd name="T73" fmla="*/ 199 h 520"/>
                  <a:gd name="T74" fmla="*/ 289 w 447"/>
                  <a:gd name="T75" fmla="*/ 222 h 520"/>
                  <a:gd name="T76" fmla="*/ 295 w 447"/>
                  <a:gd name="T77" fmla="*/ 247 h 520"/>
                  <a:gd name="T78" fmla="*/ 308 w 447"/>
                  <a:gd name="T79" fmla="*/ 268 h 520"/>
                  <a:gd name="T80" fmla="*/ 332 w 447"/>
                  <a:gd name="T81" fmla="*/ 282 h 520"/>
                  <a:gd name="T82" fmla="*/ 357 w 447"/>
                  <a:gd name="T83" fmla="*/ 282 h 520"/>
                  <a:gd name="T84" fmla="*/ 379 w 447"/>
                  <a:gd name="T85" fmla="*/ 272 h 520"/>
                  <a:gd name="T86" fmla="*/ 402 w 447"/>
                  <a:gd name="T87" fmla="*/ 262 h 520"/>
                  <a:gd name="T88" fmla="*/ 426 w 447"/>
                  <a:gd name="T89" fmla="*/ 265 h 520"/>
                  <a:gd name="T90" fmla="*/ 436 w 447"/>
                  <a:gd name="T91" fmla="*/ 287 h 520"/>
                  <a:gd name="T92" fmla="*/ 442 w 447"/>
                  <a:gd name="T93" fmla="*/ 312 h 520"/>
                  <a:gd name="T94" fmla="*/ 444 w 447"/>
                  <a:gd name="T95" fmla="*/ 338 h 520"/>
                  <a:gd name="T96" fmla="*/ 436 w 447"/>
                  <a:gd name="T97" fmla="*/ 358 h 520"/>
                  <a:gd name="T98" fmla="*/ 397 w 447"/>
                  <a:gd name="T99" fmla="*/ 366 h 520"/>
                  <a:gd name="T100" fmla="*/ 363 w 447"/>
                  <a:gd name="T101" fmla="*/ 380 h 520"/>
                  <a:gd name="T102" fmla="*/ 347 w 447"/>
                  <a:gd name="T103" fmla="*/ 406 h 520"/>
                  <a:gd name="T104" fmla="*/ 353 w 447"/>
                  <a:gd name="T105" fmla="*/ 437 h 520"/>
                  <a:gd name="T106" fmla="*/ 372 w 447"/>
                  <a:gd name="T107" fmla="*/ 464 h 520"/>
                  <a:gd name="T108" fmla="*/ 369 w 447"/>
                  <a:gd name="T109" fmla="*/ 492 h 520"/>
                  <a:gd name="T110" fmla="*/ 347 w 447"/>
                  <a:gd name="T111" fmla="*/ 503 h 520"/>
                  <a:gd name="T112" fmla="*/ 323 w 447"/>
                  <a:gd name="T113" fmla="*/ 511 h 520"/>
                  <a:gd name="T114" fmla="*/ 298 w 447"/>
                  <a:gd name="T115" fmla="*/ 516 h 520"/>
                  <a:gd name="T116" fmla="*/ 272 w 447"/>
                  <a:gd name="T117" fmla="*/ 519 h 5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7" h="520">
                    <a:moveTo>
                      <a:pt x="272" y="519"/>
                    </a:moveTo>
                    <a:lnTo>
                      <a:pt x="265" y="512"/>
                    </a:lnTo>
                    <a:lnTo>
                      <a:pt x="259" y="505"/>
                    </a:lnTo>
                    <a:lnTo>
                      <a:pt x="254" y="495"/>
                    </a:lnTo>
                    <a:lnTo>
                      <a:pt x="252" y="486"/>
                    </a:lnTo>
                    <a:lnTo>
                      <a:pt x="248" y="475"/>
                    </a:lnTo>
                    <a:lnTo>
                      <a:pt x="246" y="465"/>
                    </a:lnTo>
                    <a:lnTo>
                      <a:pt x="245" y="454"/>
                    </a:lnTo>
                    <a:lnTo>
                      <a:pt x="242" y="444"/>
                    </a:lnTo>
                    <a:lnTo>
                      <a:pt x="239" y="434"/>
                    </a:lnTo>
                    <a:lnTo>
                      <a:pt x="235" y="425"/>
                    </a:lnTo>
                    <a:lnTo>
                      <a:pt x="230" y="417"/>
                    </a:lnTo>
                    <a:lnTo>
                      <a:pt x="223" y="411"/>
                    </a:lnTo>
                    <a:lnTo>
                      <a:pt x="215" y="406"/>
                    </a:lnTo>
                    <a:lnTo>
                      <a:pt x="205" y="403"/>
                    </a:lnTo>
                    <a:lnTo>
                      <a:pt x="193" y="402"/>
                    </a:lnTo>
                    <a:lnTo>
                      <a:pt x="177" y="403"/>
                    </a:lnTo>
                    <a:lnTo>
                      <a:pt x="168" y="407"/>
                    </a:lnTo>
                    <a:lnTo>
                      <a:pt x="159" y="410"/>
                    </a:lnTo>
                    <a:lnTo>
                      <a:pt x="150" y="412"/>
                    </a:lnTo>
                    <a:lnTo>
                      <a:pt x="140" y="415"/>
                    </a:lnTo>
                    <a:lnTo>
                      <a:pt x="131" y="416"/>
                    </a:lnTo>
                    <a:lnTo>
                      <a:pt x="122" y="417"/>
                    </a:lnTo>
                    <a:lnTo>
                      <a:pt x="112" y="417"/>
                    </a:lnTo>
                    <a:lnTo>
                      <a:pt x="102" y="417"/>
                    </a:lnTo>
                    <a:lnTo>
                      <a:pt x="99" y="412"/>
                    </a:lnTo>
                    <a:lnTo>
                      <a:pt x="96" y="406"/>
                    </a:lnTo>
                    <a:lnTo>
                      <a:pt x="93" y="399"/>
                    </a:lnTo>
                    <a:lnTo>
                      <a:pt x="90" y="393"/>
                    </a:lnTo>
                    <a:lnTo>
                      <a:pt x="87" y="385"/>
                    </a:lnTo>
                    <a:lnTo>
                      <a:pt x="84" y="378"/>
                    </a:lnTo>
                    <a:lnTo>
                      <a:pt x="81" y="370"/>
                    </a:lnTo>
                    <a:lnTo>
                      <a:pt x="79" y="362"/>
                    </a:lnTo>
                    <a:lnTo>
                      <a:pt x="78" y="355"/>
                    </a:lnTo>
                    <a:lnTo>
                      <a:pt x="76" y="347"/>
                    </a:lnTo>
                    <a:lnTo>
                      <a:pt x="75" y="339"/>
                    </a:lnTo>
                    <a:lnTo>
                      <a:pt x="74" y="332"/>
                    </a:lnTo>
                    <a:lnTo>
                      <a:pt x="74" y="324"/>
                    </a:lnTo>
                    <a:lnTo>
                      <a:pt x="75" y="316"/>
                    </a:lnTo>
                    <a:lnTo>
                      <a:pt x="76" y="309"/>
                    </a:lnTo>
                    <a:lnTo>
                      <a:pt x="78" y="302"/>
                    </a:lnTo>
                    <a:lnTo>
                      <a:pt x="87" y="299"/>
                    </a:lnTo>
                    <a:lnTo>
                      <a:pt x="97" y="298"/>
                    </a:lnTo>
                    <a:lnTo>
                      <a:pt x="106" y="300"/>
                    </a:lnTo>
                    <a:lnTo>
                      <a:pt x="116" y="302"/>
                    </a:lnTo>
                    <a:lnTo>
                      <a:pt x="126" y="305"/>
                    </a:lnTo>
                    <a:lnTo>
                      <a:pt x="136" y="306"/>
                    </a:lnTo>
                    <a:lnTo>
                      <a:pt x="146" y="307"/>
                    </a:lnTo>
                    <a:lnTo>
                      <a:pt x="157" y="305"/>
                    </a:lnTo>
                    <a:lnTo>
                      <a:pt x="165" y="302"/>
                    </a:lnTo>
                    <a:lnTo>
                      <a:pt x="170" y="298"/>
                    </a:lnTo>
                    <a:lnTo>
                      <a:pt x="175" y="294"/>
                    </a:lnTo>
                    <a:lnTo>
                      <a:pt x="179" y="290"/>
                    </a:lnTo>
                    <a:lnTo>
                      <a:pt x="182" y="284"/>
                    </a:lnTo>
                    <a:lnTo>
                      <a:pt x="185" y="278"/>
                    </a:lnTo>
                    <a:lnTo>
                      <a:pt x="186" y="273"/>
                    </a:lnTo>
                    <a:lnTo>
                      <a:pt x="187" y="266"/>
                    </a:lnTo>
                    <a:lnTo>
                      <a:pt x="188" y="259"/>
                    </a:lnTo>
                    <a:lnTo>
                      <a:pt x="189" y="253"/>
                    </a:lnTo>
                    <a:lnTo>
                      <a:pt x="189" y="246"/>
                    </a:lnTo>
                    <a:lnTo>
                      <a:pt x="189" y="239"/>
                    </a:lnTo>
                    <a:lnTo>
                      <a:pt x="189" y="232"/>
                    </a:lnTo>
                    <a:lnTo>
                      <a:pt x="189" y="226"/>
                    </a:lnTo>
                    <a:lnTo>
                      <a:pt x="188" y="219"/>
                    </a:lnTo>
                    <a:lnTo>
                      <a:pt x="188" y="213"/>
                    </a:lnTo>
                    <a:lnTo>
                      <a:pt x="186" y="204"/>
                    </a:lnTo>
                    <a:lnTo>
                      <a:pt x="182" y="198"/>
                    </a:lnTo>
                    <a:lnTo>
                      <a:pt x="178" y="191"/>
                    </a:lnTo>
                    <a:lnTo>
                      <a:pt x="173" y="185"/>
                    </a:lnTo>
                    <a:lnTo>
                      <a:pt x="167" y="180"/>
                    </a:lnTo>
                    <a:lnTo>
                      <a:pt x="161" y="176"/>
                    </a:lnTo>
                    <a:lnTo>
                      <a:pt x="153" y="171"/>
                    </a:lnTo>
                    <a:lnTo>
                      <a:pt x="146" y="167"/>
                    </a:lnTo>
                    <a:lnTo>
                      <a:pt x="138" y="167"/>
                    </a:lnTo>
                    <a:lnTo>
                      <a:pt x="130" y="170"/>
                    </a:lnTo>
                    <a:lnTo>
                      <a:pt x="123" y="172"/>
                    </a:lnTo>
                    <a:lnTo>
                      <a:pt x="116" y="175"/>
                    </a:lnTo>
                    <a:lnTo>
                      <a:pt x="108" y="178"/>
                    </a:lnTo>
                    <a:lnTo>
                      <a:pt x="100" y="182"/>
                    </a:lnTo>
                    <a:lnTo>
                      <a:pt x="93" y="185"/>
                    </a:lnTo>
                    <a:lnTo>
                      <a:pt x="86" y="189"/>
                    </a:lnTo>
                    <a:lnTo>
                      <a:pt x="79" y="191"/>
                    </a:lnTo>
                    <a:lnTo>
                      <a:pt x="71" y="194"/>
                    </a:lnTo>
                    <a:lnTo>
                      <a:pt x="64" y="194"/>
                    </a:lnTo>
                    <a:lnTo>
                      <a:pt x="56" y="194"/>
                    </a:lnTo>
                    <a:lnTo>
                      <a:pt x="48" y="193"/>
                    </a:lnTo>
                    <a:lnTo>
                      <a:pt x="41" y="190"/>
                    </a:lnTo>
                    <a:lnTo>
                      <a:pt x="34" y="185"/>
                    </a:lnTo>
                    <a:lnTo>
                      <a:pt x="26" y="179"/>
                    </a:lnTo>
                    <a:lnTo>
                      <a:pt x="24" y="175"/>
                    </a:lnTo>
                    <a:lnTo>
                      <a:pt x="21" y="171"/>
                    </a:lnTo>
                    <a:lnTo>
                      <a:pt x="19" y="166"/>
                    </a:lnTo>
                    <a:lnTo>
                      <a:pt x="15" y="162"/>
                    </a:lnTo>
                    <a:lnTo>
                      <a:pt x="13" y="157"/>
                    </a:lnTo>
                    <a:lnTo>
                      <a:pt x="11" y="151"/>
                    </a:lnTo>
                    <a:lnTo>
                      <a:pt x="9" y="146"/>
                    </a:lnTo>
                    <a:lnTo>
                      <a:pt x="7" y="139"/>
                    </a:lnTo>
                    <a:lnTo>
                      <a:pt x="6" y="134"/>
                    </a:lnTo>
                    <a:lnTo>
                      <a:pt x="4" y="129"/>
                    </a:lnTo>
                    <a:lnTo>
                      <a:pt x="2" y="122"/>
                    </a:lnTo>
                    <a:lnTo>
                      <a:pt x="1" y="116"/>
                    </a:lnTo>
                    <a:lnTo>
                      <a:pt x="0" y="111"/>
                    </a:lnTo>
                    <a:lnTo>
                      <a:pt x="0" y="104"/>
                    </a:lnTo>
                    <a:lnTo>
                      <a:pt x="0" y="98"/>
                    </a:lnTo>
                    <a:lnTo>
                      <a:pt x="0" y="92"/>
                    </a:lnTo>
                    <a:lnTo>
                      <a:pt x="378" y="0"/>
                    </a:lnTo>
                    <a:lnTo>
                      <a:pt x="383" y="5"/>
                    </a:lnTo>
                    <a:lnTo>
                      <a:pt x="387" y="12"/>
                    </a:lnTo>
                    <a:lnTo>
                      <a:pt x="391" y="18"/>
                    </a:lnTo>
                    <a:lnTo>
                      <a:pt x="394" y="26"/>
                    </a:lnTo>
                    <a:lnTo>
                      <a:pt x="397" y="33"/>
                    </a:lnTo>
                    <a:lnTo>
                      <a:pt x="399" y="41"/>
                    </a:lnTo>
                    <a:lnTo>
                      <a:pt x="401" y="49"/>
                    </a:lnTo>
                    <a:lnTo>
                      <a:pt x="403" y="57"/>
                    </a:lnTo>
                    <a:lnTo>
                      <a:pt x="405" y="65"/>
                    </a:lnTo>
                    <a:lnTo>
                      <a:pt x="406" y="74"/>
                    </a:lnTo>
                    <a:lnTo>
                      <a:pt x="407" y="82"/>
                    </a:lnTo>
                    <a:lnTo>
                      <a:pt x="408" y="91"/>
                    </a:lnTo>
                    <a:lnTo>
                      <a:pt x="410" y="99"/>
                    </a:lnTo>
                    <a:lnTo>
                      <a:pt x="411" y="107"/>
                    </a:lnTo>
                    <a:lnTo>
                      <a:pt x="412" y="115"/>
                    </a:lnTo>
                    <a:lnTo>
                      <a:pt x="413" y="123"/>
                    </a:lnTo>
                    <a:lnTo>
                      <a:pt x="401" y="138"/>
                    </a:lnTo>
                    <a:lnTo>
                      <a:pt x="396" y="141"/>
                    </a:lnTo>
                    <a:lnTo>
                      <a:pt x="391" y="143"/>
                    </a:lnTo>
                    <a:lnTo>
                      <a:pt x="386" y="144"/>
                    </a:lnTo>
                    <a:lnTo>
                      <a:pt x="380" y="144"/>
                    </a:lnTo>
                    <a:lnTo>
                      <a:pt x="375" y="144"/>
                    </a:lnTo>
                    <a:lnTo>
                      <a:pt x="370" y="144"/>
                    </a:lnTo>
                    <a:lnTo>
                      <a:pt x="365" y="143"/>
                    </a:lnTo>
                    <a:lnTo>
                      <a:pt x="359" y="142"/>
                    </a:lnTo>
                    <a:lnTo>
                      <a:pt x="354" y="141"/>
                    </a:lnTo>
                    <a:lnTo>
                      <a:pt x="348" y="139"/>
                    </a:lnTo>
                    <a:lnTo>
                      <a:pt x="343" y="139"/>
                    </a:lnTo>
                    <a:lnTo>
                      <a:pt x="338" y="138"/>
                    </a:lnTo>
                    <a:lnTo>
                      <a:pt x="332" y="137"/>
                    </a:lnTo>
                    <a:lnTo>
                      <a:pt x="326" y="136"/>
                    </a:lnTo>
                    <a:lnTo>
                      <a:pt x="320" y="137"/>
                    </a:lnTo>
                    <a:lnTo>
                      <a:pt x="314" y="138"/>
                    </a:lnTo>
                    <a:lnTo>
                      <a:pt x="307" y="141"/>
                    </a:lnTo>
                    <a:lnTo>
                      <a:pt x="301" y="146"/>
                    </a:lnTo>
                    <a:lnTo>
                      <a:pt x="295" y="152"/>
                    </a:lnTo>
                    <a:lnTo>
                      <a:pt x="290" y="159"/>
                    </a:lnTo>
                    <a:lnTo>
                      <a:pt x="286" y="166"/>
                    </a:lnTo>
                    <a:lnTo>
                      <a:pt x="284" y="175"/>
                    </a:lnTo>
                    <a:lnTo>
                      <a:pt x="282" y="184"/>
                    </a:lnTo>
                    <a:lnTo>
                      <a:pt x="283" y="194"/>
                    </a:lnTo>
                    <a:lnTo>
                      <a:pt x="285" y="199"/>
                    </a:lnTo>
                    <a:lnTo>
                      <a:pt x="286" y="204"/>
                    </a:lnTo>
                    <a:lnTo>
                      <a:pt x="286" y="210"/>
                    </a:lnTo>
                    <a:lnTo>
                      <a:pt x="287" y="217"/>
                    </a:lnTo>
                    <a:lnTo>
                      <a:pt x="289" y="222"/>
                    </a:lnTo>
                    <a:lnTo>
                      <a:pt x="290" y="229"/>
                    </a:lnTo>
                    <a:lnTo>
                      <a:pt x="292" y="235"/>
                    </a:lnTo>
                    <a:lnTo>
                      <a:pt x="293" y="241"/>
                    </a:lnTo>
                    <a:lnTo>
                      <a:pt x="295" y="247"/>
                    </a:lnTo>
                    <a:lnTo>
                      <a:pt x="298" y="253"/>
                    </a:lnTo>
                    <a:lnTo>
                      <a:pt x="300" y="259"/>
                    </a:lnTo>
                    <a:lnTo>
                      <a:pt x="304" y="264"/>
                    </a:lnTo>
                    <a:lnTo>
                      <a:pt x="308" y="268"/>
                    </a:lnTo>
                    <a:lnTo>
                      <a:pt x="313" y="273"/>
                    </a:lnTo>
                    <a:lnTo>
                      <a:pt x="319" y="276"/>
                    </a:lnTo>
                    <a:lnTo>
                      <a:pt x="326" y="279"/>
                    </a:lnTo>
                    <a:lnTo>
                      <a:pt x="332" y="282"/>
                    </a:lnTo>
                    <a:lnTo>
                      <a:pt x="339" y="284"/>
                    </a:lnTo>
                    <a:lnTo>
                      <a:pt x="345" y="284"/>
                    </a:lnTo>
                    <a:lnTo>
                      <a:pt x="351" y="284"/>
                    </a:lnTo>
                    <a:lnTo>
                      <a:pt x="357" y="282"/>
                    </a:lnTo>
                    <a:lnTo>
                      <a:pt x="362" y="280"/>
                    </a:lnTo>
                    <a:lnTo>
                      <a:pt x="367" y="278"/>
                    </a:lnTo>
                    <a:lnTo>
                      <a:pt x="373" y="274"/>
                    </a:lnTo>
                    <a:lnTo>
                      <a:pt x="379" y="272"/>
                    </a:lnTo>
                    <a:lnTo>
                      <a:pt x="385" y="268"/>
                    </a:lnTo>
                    <a:lnTo>
                      <a:pt x="390" y="266"/>
                    </a:lnTo>
                    <a:lnTo>
                      <a:pt x="396" y="264"/>
                    </a:lnTo>
                    <a:lnTo>
                      <a:pt x="402" y="262"/>
                    </a:lnTo>
                    <a:lnTo>
                      <a:pt x="407" y="260"/>
                    </a:lnTo>
                    <a:lnTo>
                      <a:pt x="414" y="260"/>
                    </a:lnTo>
                    <a:lnTo>
                      <a:pt x="420" y="261"/>
                    </a:lnTo>
                    <a:lnTo>
                      <a:pt x="426" y="265"/>
                    </a:lnTo>
                    <a:lnTo>
                      <a:pt x="429" y="270"/>
                    </a:lnTo>
                    <a:lnTo>
                      <a:pt x="432" y="275"/>
                    </a:lnTo>
                    <a:lnTo>
                      <a:pt x="434" y="281"/>
                    </a:lnTo>
                    <a:lnTo>
                      <a:pt x="436" y="287"/>
                    </a:lnTo>
                    <a:lnTo>
                      <a:pt x="439" y="292"/>
                    </a:lnTo>
                    <a:lnTo>
                      <a:pt x="439" y="299"/>
                    </a:lnTo>
                    <a:lnTo>
                      <a:pt x="440" y="305"/>
                    </a:lnTo>
                    <a:lnTo>
                      <a:pt x="442" y="312"/>
                    </a:lnTo>
                    <a:lnTo>
                      <a:pt x="442" y="319"/>
                    </a:lnTo>
                    <a:lnTo>
                      <a:pt x="443" y="325"/>
                    </a:lnTo>
                    <a:lnTo>
                      <a:pt x="443" y="332"/>
                    </a:lnTo>
                    <a:lnTo>
                      <a:pt x="444" y="338"/>
                    </a:lnTo>
                    <a:lnTo>
                      <a:pt x="445" y="345"/>
                    </a:lnTo>
                    <a:lnTo>
                      <a:pt x="445" y="352"/>
                    </a:lnTo>
                    <a:lnTo>
                      <a:pt x="446" y="358"/>
                    </a:lnTo>
                    <a:lnTo>
                      <a:pt x="436" y="358"/>
                    </a:lnTo>
                    <a:lnTo>
                      <a:pt x="426" y="359"/>
                    </a:lnTo>
                    <a:lnTo>
                      <a:pt x="417" y="361"/>
                    </a:lnTo>
                    <a:lnTo>
                      <a:pt x="406" y="363"/>
                    </a:lnTo>
                    <a:lnTo>
                      <a:pt x="397" y="366"/>
                    </a:lnTo>
                    <a:lnTo>
                      <a:pt x="386" y="369"/>
                    </a:lnTo>
                    <a:lnTo>
                      <a:pt x="377" y="372"/>
                    </a:lnTo>
                    <a:lnTo>
                      <a:pt x="366" y="377"/>
                    </a:lnTo>
                    <a:lnTo>
                      <a:pt x="363" y="380"/>
                    </a:lnTo>
                    <a:lnTo>
                      <a:pt x="359" y="385"/>
                    </a:lnTo>
                    <a:lnTo>
                      <a:pt x="354" y="391"/>
                    </a:lnTo>
                    <a:lnTo>
                      <a:pt x="351" y="398"/>
                    </a:lnTo>
                    <a:lnTo>
                      <a:pt x="347" y="406"/>
                    </a:lnTo>
                    <a:lnTo>
                      <a:pt x="346" y="414"/>
                    </a:lnTo>
                    <a:lnTo>
                      <a:pt x="347" y="421"/>
                    </a:lnTo>
                    <a:lnTo>
                      <a:pt x="350" y="429"/>
                    </a:lnTo>
                    <a:lnTo>
                      <a:pt x="353" y="437"/>
                    </a:lnTo>
                    <a:lnTo>
                      <a:pt x="358" y="444"/>
                    </a:lnTo>
                    <a:lnTo>
                      <a:pt x="363" y="450"/>
                    </a:lnTo>
                    <a:lnTo>
                      <a:pt x="368" y="458"/>
                    </a:lnTo>
                    <a:lnTo>
                      <a:pt x="372" y="464"/>
                    </a:lnTo>
                    <a:lnTo>
                      <a:pt x="374" y="472"/>
                    </a:lnTo>
                    <a:lnTo>
                      <a:pt x="375" y="480"/>
                    </a:lnTo>
                    <a:lnTo>
                      <a:pt x="373" y="489"/>
                    </a:lnTo>
                    <a:lnTo>
                      <a:pt x="369" y="492"/>
                    </a:lnTo>
                    <a:lnTo>
                      <a:pt x="364" y="495"/>
                    </a:lnTo>
                    <a:lnTo>
                      <a:pt x="359" y="498"/>
                    </a:lnTo>
                    <a:lnTo>
                      <a:pt x="353" y="500"/>
                    </a:lnTo>
                    <a:lnTo>
                      <a:pt x="347" y="503"/>
                    </a:lnTo>
                    <a:lnTo>
                      <a:pt x="341" y="505"/>
                    </a:lnTo>
                    <a:lnTo>
                      <a:pt x="336" y="508"/>
                    </a:lnTo>
                    <a:lnTo>
                      <a:pt x="330" y="509"/>
                    </a:lnTo>
                    <a:lnTo>
                      <a:pt x="323" y="511"/>
                    </a:lnTo>
                    <a:lnTo>
                      <a:pt x="317" y="512"/>
                    </a:lnTo>
                    <a:lnTo>
                      <a:pt x="311" y="514"/>
                    </a:lnTo>
                    <a:lnTo>
                      <a:pt x="304" y="515"/>
                    </a:lnTo>
                    <a:lnTo>
                      <a:pt x="298" y="516"/>
                    </a:lnTo>
                    <a:lnTo>
                      <a:pt x="292" y="517"/>
                    </a:lnTo>
                    <a:lnTo>
                      <a:pt x="285" y="518"/>
                    </a:lnTo>
                    <a:lnTo>
                      <a:pt x="279" y="519"/>
                    </a:lnTo>
                    <a:lnTo>
                      <a:pt x="272" y="519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18" name="手繪多邊形 5"/>
              <p:cNvSpPr>
                <a:spLocks/>
              </p:cNvSpPr>
              <p:nvPr/>
            </p:nvSpPr>
            <p:spPr bwMode="grayWhite">
              <a:xfrm>
                <a:off x="42989" y="2829306"/>
                <a:ext cx="733425" cy="981075"/>
              </a:xfrm>
              <a:custGeom>
                <a:avLst/>
                <a:gdLst>
                  <a:gd name="T0" fmla="*/ 224 w 462"/>
                  <a:gd name="T1" fmla="*/ 439 h 618"/>
                  <a:gd name="T2" fmla="*/ 193 w 462"/>
                  <a:gd name="T3" fmla="*/ 434 h 618"/>
                  <a:gd name="T4" fmla="*/ 165 w 462"/>
                  <a:gd name="T5" fmla="*/ 436 h 618"/>
                  <a:gd name="T6" fmla="*/ 156 w 462"/>
                  <a:gd name="T7" fmla="*/ 444 h 618"/>
                  <a:gd name="T8" fmla="*/ 147 w 462"/>
                  <a:gd name="T9" fmla="*/ 461 h 618"/>
                  <a:gd name="T10" fmla="*/ 147 w 462"/>
                  <a:gd name="T11" fmla="*/ 487 h 618"/>
                  <a:gd name="T12" fmla="*/ 143 w 462"/>
                  <a:gd name="T13" fmla="*/ 513 h 618"/>
                  <a:gd name="T14" fmla="*/ 136 w 462"/>
                  <a:gd name="T15" fmla="*/ 537 h 618"/>
                  <a:gd name="T16" fmla="*/ 7 w 462"/>
                  <a:gd name="T17" fmla="*/ 549 h 618"/>
                  <a:gd name="T18" fmla="*/ 5 w 462"/>
                  <a:gd name="T19" fmla="*/ 510 h 618"/>
                  <a:gd name="T20" fmla="*/ 1 w 462"/>
                  <a:gd name="T21" fmla="*/ 472 h 618"/>
                  <a:gd name="T22" fmla="*/ 1 w 462"/>
                  <a:gd name="T23" fmla="*/ 433 h 618"/>
                  <a:gd name="T24" fmla="*/ 12 w 462"/>
                  <a:gd name="T25" fmla="*/ 392 h 618"/>
                  <a:gd name="T26" fmla="*/ 37 w 462"/>
                  <a:gd name="T27" fmla="*/ 383 h 618"/>
                  <a:gd name="T28" fmla="*/ 66 w 462"/>
                  <a:gd name="T29" fmla="*/ 389 h 618"/>
                  <a:gd name="T30" fmla="*/ 94 w 462"/>
                  <a:gd name="T31" fmla="*/ 403 h 618"/>
                  <a:gd name="T32" fmla="*/ 120 w 462"/>
                  <a:gd name="T33" fmla="*/ 417 h 618"/>
                  <a:gd name="T34" fmla="*/ 156 w 462"/>
                  <a:gd name="T35" fmla="*/ 399 h 618"/>
                  <a:gd name="T36" fmla="*/ 166 w 462"/>
                  <a:gd name="T37" fmla="*/ 363 h 618"/>
                  <a:gd name="T38" fmla="*/ 164 w 462"/>
                  <a:gd name="T39" fmla="*/ 321 h 618"/>
                  <a:gd name="T40" fmla="*/ 158 w 462"/>
                  <a:gd name="T41" fmla="*/ 280 h 618"/>
                  <a:gd name="T42" fmla="*/ 71 w 462"/>
                  <a:gd name="T43" fmla="*/ 135 h 618"/>
                  <a:gd name="T44" fmla="*/ 104 w 462"/>
                  <a:gd name="T45" fmla="*/ 141 h 618"/>
                  <a:gd name="T46" fmla="*/ 137 w 462"/>
                  <a:gd name="T47" fmla="*/ 147 h 618"/>
                  <a:gd name="T48" fmla="*/ 170 w 462"/>
                  <a:gd name="T49" fmla="*/ 144 h 618"/>
                  <a:gd name="T50" fmla="*/ 195 w 462"/>
                  <a:gd name="T51" fmla="*/ 128 h 618"/>
                  <a:gd name="T52" fmla="*/ 206 w 462"/>
                  <a:gd name="T53" fmla="*/ 114 h 618"/>
                  <a:gd name="T54" fmla="*/ 216 w 462"/>
                  <a:gd name="T55" fmla="*/ 92 h 618"/>
                  <a:gd name="T56" fmla="*/ 211 w 462"/>
                  <a:gd name="T57" fmla="*/ 69 h 618"/>
                  <a:gd name="T58" fmla="*/ 207 w 462"/>
                  <a:gd name="T59" fmla="*/ 47 h 618"/>
                  <a:gd name="T60" fmla="*/ 208 w 462"/>
                  <a:gd name="T61" fmla="*/ 24 h 618"/>
                  <a:gd name="T62" fmla="*/ 221 w 462"/>
                  <a:gd name="T63" fmla="*/ 2 h 618"/>
                  <a:gd name="T64" fmla="*/ 245 w 462"/>
                  <a:gd name="T65" fmla="*/ 0 h 618"/>
                  <a:gd name="T66" fmla="*/ 272 w 462"/>
                  <a:gd name="T67" fmla="*/ 5 h 618"/>
                  <a:gd name="T68" fmla="*/ 296 w 462"/>
                  <a:gd name="T69" fmla="*/ 17 h 618"/>
                  <a:gd name="T70" fmla="*/ 316 w 462"/>
                  <a:gd name="T71" fmla="*/ 38 h 618"/>
                  <a:gd name="T72" fmla="*/ 317 w 462"/>
                  <a:gd name="T73" fmla="*/ 66 h 618"/>
                  <a:gd name="T74" fmla="*/ 304 w 462"/>
                  <a:gd name="T75" fmla="*/ 94 h 618"/>
                  <a:gd name="T76" fmla="*/ 294 w 462"/>
                  <a:gd name="T77" fmla="*/ 125 h 618"/>
                  <a:gd name="T78" fmla="*/ 302 w 462"/>
                  <a:gd name="T79" fmla="*/ 158 h 618"/>
                  <a:gd name="T80" fmla="*/ 337 w 462"/>
                  <a:gd name="T81" fmla="*/ 181 h 618"/>
                  <a:gd name="T82" fmla="*/ 380 w 462"/>
                  <a:gd name="T83" fmla="*/ 188 h 618"/>
                  <a:gd name="T84" fmla="*/ 427 w 462"/>
                  <a:gd name="T85" fmla="*/ 190 h 618"/>
                  <a:gd name="T86" fmla="*/ 431 w 462"/>
                  <a:gd name="T87" fmla="*/ 329 h 618"/>
                  <a:gd name="T88" fmla="*/ 401 w 462"/>
                  <a:gd name="T89" fmla="*/ 338 h 618"/>
                  <a:gd name="T90" fmla="*/ 370 w 462"/>
                  <a:gd name="T91" fmla="*/ 331 h 618"/>
                  <a:gd name="T92" fmla="*/ 337 w 462"/>
                  <a:gd name="T93" fmla="*/ 319 h 618"/>
                  <a:gd name="T94" fmla="*/ 303 w 462"/>
                  <a:gd name="T95" fmla="*/ 316 h 618"/>
                  <a:gd name="T96" fmla="*/ 281 w 462"/>
                  <a:gd name="T97" fmla="*/ 333 h 618"/>
                  <a:gd name="T98" fmla="*/ 268 w 462"/>
                  <a:gd name="T99" fmla="*/ 361 h 618"/>
                  <a:gd name="T100" fmla="*/ 263 w 462"/>
                  <a:gd name="T101" fmla="*/ 393 h 618"/>
                  <a:gd name="T102" fmla="*/ 264 w 462"/>
                  <a:gd name="T103" fmla="*/ 427 h 618"/>
                  <a:gd name="T104" fmla="*/ 286 w 462"/>
                  <a:gd name="T105" fmla="*/ 457 h 618"/>
                  <a:gd name="T106" fmla="*/ 317 w 462"/>
                  <a:gd name="T107" fmla="*/ 464 h 618"/>
                  <a:gd name="T108" fmla="*/ 354 w 462"/>
                  <a:gd name="T109" fmla="*/ 463 h 618"/>
                  <a:gd name="T110" fmla="*/ 392 w 462"/>
                  <a:gd name="T111" fmla="*/ 473 h 618"/>
                  <a:gd name="T112" fmla="*/ 401 w 462"/>
                  <a:gd name="T113" fmla="*/ 509 h 618"/>
                  <a:gd name="T114" fmla="*/ 403 w 462"/>
                  <a:gd name="T115" fmla="*/ 547 h 618"/>
                  <a:gd name="T116" fmla="*/ 398 w 462"/>
                  <a:gd name="T117" fmla="*/ 583 h 618"/>
                  <a:gd name="T118" fmla="*/ 388 w 462"/>
                  <a:gd name="T119" fmla="*/ 617 h 6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462" h="618">
                    <a:moveTo>
                      <a:pt x="384" y="617"/>
                    </a:moveTo>
                    <a:lnTo>
                      <a:pt x="248" y="578"/>
                    </a:lnTo>
                    <a:lnTo>
                      <a:pt x="231" y="442"/>
                    </a:lnTo>
                    <a:lnTo>
                      <a:pt x="224" y="439"/>
                    </a:lnTo>
                    <a:lnTo>
                      <a:pt x="217" y="436"/>
                    </a:lnTo>
                    <a:lnTo>
                      <a:pt x="209" y="435"/>
                    </a:lnTo>
                    <a:lnTo>
                      <a:pt x="201" y="434"/>
                    </a:lnTo>
                    <a:lnTo>
                      <a:pt x="193" y="434"/>
                    </a:lnTo>
                    <a:lnTo>
                      <a:pt x="185" y="434"/>
                    </a:lnTo>
                    <a:lnTo>
                      <a:pt x="176" y="435"/>
                    </a:lnTo>
                    <a:lnTo>
                      <a:pt x="167" y="435"/>
                    </a:lnTo>
                    <a:lnTo>
                      <a:pt x="165" y="436"/>
                    </a:lnTo>
                    <a:lnTo>
                      <a:pt x="162" y="438"/>
                    </a:lnTo>
                    <a:lnTo>
                      <a:pt x="160" y="440"/>
                    </a:lnTo>
                    <a:lnTo>
                      <a:pt x="158" y="442"/>
                    </a:lnTo>
                    <a:lnTo>
                      <a:pt x="156" y="444"/>
                    </a:lnTo>
                    <a:lnTo>
                      <a:pt x="153" y="448"/>
                    </a:lnTo>
                    <a:lnTo>
                      <a:pt x="151" y="452"/>
                    </a:lnTo>
                    <a:lnTo>
                      <a:pt x="147" y="456"/>
                    </a:lnTo>
                    <a:lnTo>
                      <a:pt x="147" y="461"/>
                    </a:lnTo>
                    <a:lnTo>
                      <a:pt x="147" y="468"/>
                    </a:lnTo>
                    <a:lnTo>
                      <a:pt x="147" y="474"/>
                    </a:lnTo>
                    <a:lnTo>
                      <a:pt x="147" y="480"/>
                    </a:lnTo>
                    <a:lnTo>
                      <a:pt x="147" y="487"/>
                    </a:lnTo>
                    <a:lnTo>
                      <a:pt x="146" y="493"/>
                    </a:lnTo>
                    <a:lnTo>
                      <a:pt x="146" y="499"/>
                    </a:lnTo>
                    <a:lnTo>
                      <a:pt x="145" y="506"/>
                    </a:lnTo>
                    <a:lnTo>
                      <a:pt x="143" y="513"/>
                    </a:lnTo>
                    <a:lnTo>
                      <a:pt x="143" y="520"/>
                    </a:lnTo>
                    <a:lnTo>
                      <a:pt x="141" y="525"/>
                    </a:lnTo>
                    <a:lnTo>
                      <a:pt x="139" y="532"/>
                    </a:lnTo>
                    <a:lnTo>
                      <a:pt x="136" y="537"/>
                    </a:lnTo>
                    <a:lnTo>
                      <a:pt x="134" y="543"/>
                    </a:lnTo>
                    <a:lnTo>
                      <a:pt x="131" y="549"/>
                    </a:lnTo>
                    <a:lnTo>
                      <a:pt x="128" y="553"/>
                    </a:lnTo>
                    <a:lnTo>
                      <a:pt x="7" y="549"/>
                    </a:lnTo>
                    <a:lnTo>
                      <a:pt x="7" y="539"/>
                    </a:lnTo>
                    <a:lnTo>
                      <a:pt x="7" y="530"/>
                    </a:lnTo>
                    <a:lnTo>
                      <a:pt x="6" y="521"/>
                    </a:lnTo>
                    <a:lnTo>
                      <a:pt x="5" y="510"/>
                    </a:lnTo>
                    <a:lnTo>
                      <a:pt x="4" y="501"/>
                    </a:lnTo>
                    <a:lnTo>
                      <a:pt x="2" y="492"/>
                    </a:lnTo>
                    <a:lnTo>
                      <a:pt x="1" y="482"/>
                    </a:lnTo>
                    <a:lnTo>
                      <a:pt x="1" y="472"/>
                    </a:lnTo>
                    <a:lnTo>
                      <a:pt x="0" y="463"/>
                    </a:lnTo>
                    <a:lnTo>
                      <a:pt x="0" y="453"/>
                    </a:lnTo>
                    <a:lnTo>
                      <a:pt x="0" y="442"/>
                    </a:lnTo>
                    <a:lnTo>
                      <a:pt x="1" y="433"/>
                    </a:lnTo>
                    <a:lnTo>
                      <a:pt x="3" y="423"/>
                    </a:lnTo>
                    <a:lnTo>
                      <a:pt x="5" y="413"/>
                    </a:lnTo>
                    <a:lnTo>
                      <a:pt x="8" y="402"/>
                    </a:lnTo>
                    <a:lnTo>
                      <a:pt x="12" y="392"/>
                    </a:lnTo>
                    <a:lnTo>
                      <a:pt x="18" y="388"/>
                    </a:lnTo>
                    <a:lnTo>
                      <a:pt x="24" y="386"/>
                    </a:lnTo>
                    <a:lnTo>
                      <a:pt x="30" y="384"/>
                    </a:lnTo>
                    <a:lnTo>
                      <a:pt x="37" y="383"/>
                    </a:lnTo>
                    <a:lnTo>
                      <a:pt x="45" y="384"/>
                    </a:lnTo>
                    <a:lnTo>
                      <a:pt x="52" y="385"/>
                    </a:lnTo>
                    <a:lnTo>
                      <a:pt x="59" y="387"/>
                    </a:lnTo>
                    <a:lnTo>
                      <a:pt x="66" y="389"/>
                    </a:lnTo>
                    <a:lnTo>
                      <a:pt x="73" y="392"/>
                    </a:lnTo>
                    <a:lnTo>
                      <a:pt x="80" y="396"/>
                    </a:lnTo>
                    <a:lnTo>
                      <a:pt x="87" y="400"/>
                    </a:lnTo>
                    <a:lnTo>
                      <a:pt x="94" y="403"/>
                    </a:lnTo>
                    <a:lnTo>
                      <a:pt x="100" y="407"/>
                    </a:lnTo>
                    <a:lnTo>
                      <a:pt x="107" y="411"/>
                    </a:lnTo>
                    <a:lnTo>
                      <a:pt x="113" y="415"/>
                    </a:lnTo>
                    <a:lnTo>
                      <a:pt x="120" y="417"/>
                    </a:lnTo>
                    <a:lnTo>
                      <a:pt x="136" y="417"/>
                    </a:lnTo>
                    <a:lnTo>
                      <a:pt x="143" y="412"/>
                    </a:lnTo>
                    <a:lnTo>
                      <a:pt x="151" y="406"/>
                    </a:lnTo>
                    <a:lnTo>
                      <a:pt x="156" y="399"/>
                    </a:lnTo>
                    <a:lnTo>
                      <a:pt x="160" y="391"/>
                    </a:lnTo>
                    <a:lnTo>
                      <a:pt x="163" y="383"/>
                    </a:lnTo>
                    <a:lnTo>
                      <a:pt x="165" y="373"/>
                    </a:lnTo>
                    <a:lnTo>
                      <a:pt x="166" y="363"/>
                    </a:lnTo>
                    <a:lnTo>
                      <a:pt x="166" y="353"/>
                    </a:lnTo>
                    <a:lnTo>
                      <a:pt x="166" y="343"/>
                    </a:lnTo>
                    <a:lnTo>
                      <a:pt x="166" y="333"/>
                    </a:lnTo>
                    <a:lnTo>
                      <a:pt x="164" y="321"/>
                    </a:lnTo>
                    <a:lnTo>
                      <a:pt x="163" y="311"/>
                    </a:lnTo>
                    <a:lnTo>
                      <a:pt x="161" y="301"/>
                    </a:lnTo>
                    <a:lnTo>
                      <a:pt x="159" y="290"/>
                    </a:lnTo>
                    <a:lnTo>
                      <a:pt x="158" y="280"/>
                    </a:lnTo>
                    <a:lnTo>
                      <a:pt x="156" y="270"/>
                    </a:lnTo>
                    <a:lnTo>
                      <a:pt x="39" y="241"/>
                    </a:lnTo>
                    <a:lnTo>
                      <a:pt x="63" y="135"/>
                    </a:lnTo>
                    <a:lnTo>
                      <a:pt x="71" y="135"/>
                    </a:lnTo>
                    <a:lnTo>
                      <a:pt x="79" y="136"/>
                    </a:lnTo>
                    <a:lnTo>
                      <a:pt x="87" y="137"/>
                    </a:lnTo>
                    <a:lnTo>
                      <a:pt x="96" y="139"/>
                    </a:lnTo>
                    <a:lnTo>
                      <a:pt x="104" y="141"/>
                    </a:lnTo>
                    <a:lnTo>
                      <a:pt x="113" y="143"/>
                    </a:lnTo>
                    <a:lnTo>
                      <a:pt x="120" y="144"/>
                    </a:lnTo>
                    <a:lnTo>
                      <a:pt x="129" y="146"/>
                    </a:lnTo>
                    <a:lnTo>
                      <a:pt x="137" y="147"/>
                    </a:lnTo>
                    <a:lnTo>
                      <a:pt x="146" y="147"/>
                    </a:lnTo>
                    <a:lnTo>
                      <a:pt x="154" y="147"/>
                    </a:lnTo>
                    <a:lnTo>
                      <a:pt x="162" y="146"/>
                    </a:lnTo>
                    <a:lnTo>
                      <a:pt x="170" y="144"/>
                    </a:lnTo>
                    <a:lnTo>
                      <a:pt x="177" y="141"/>
                    </a:lnTo>
                    <a:lnTo>
                      <a:pt x="185" y="136"/>
                    </a:lnTo>
                    <a:lnTo>
                      <a:pt x="192" y="132"/>
                    </a:lnTo>
                    <a:lnTo>
                      <a:pt x="195" y="128"/>
                    </a:lnTo>
                    <a:lnTo>
                      <a:pt x="197" y="125"/>
                    </a:lnTo>
                    <a:lnTo>
                      <a:pt x="200" y="121"/>
                    </a:lnTo>
                    <a:lnTo>
                      <a:pt x="204" y="118"/>
                    </a:lnTo>
                    <a:lnTo>
                      <a:pt x="206" y="114"/>
                    </a:lnTo>
                    <a:lnTo>
                      <a:pt x="210" y="108"/>
                    </a:lnTo>
                    <a:lnTo>
                      <a:pt x="212" y="104"/>
                    </a:lnTo>
                    <a:lnTo>
                      <a:pt x="216" y="97"/>
                    </a:lnTo>
                    <a:lnTo>
                      <a:pt x="216" y="92"/>
                    </a:lnTo>
                    <a:lnTo>
                      <a:pt x="214" y="86"/>
                    </a:lnTo>
                    <a:lnTo>
                      <a:pt x="214" y="80"/>
                    </a:lnTo>
                    <a:lnTo>
                      <a:pt x="212" y="76"/>
                    </a:lnTo>
                    <a:lnTo>
                      <a:pt x="211" y="69"/>
                    </a:lnTo>
                    <a:lnTo>
                      <a:pt x="210" y="65"/>
                    </a:lnTo>
                    <a:lnTo>
                      <a:pt x="209" y="58"/>
                    </a:lnTo>
                    <a:lnTo>
                      <a:pt x="208" y="53"/>
                    </a:lnTo>
                    <a:lnTo>
                      <a:pt x="207" y="47"/>
                    </a:lnTo>
                    <a:lnTo>
                      <a:pt x="206" y="41"/>
                    </a:lnTo>
                    <a:lnTo>
                      <a:pt x="206" y="35"/>
                    </a:lnTo>
                    <a:lnTo>
                      <a:pt x="207" y="29"/>
                    </a:lnTo>
                    <a:lnTo>
                      <a:pt x="208" y="24"/>
                    </a:lnTo>
                    <a:lnTo>
                      <a:pt x="210" y="17"/>
                    </a:lnTo>
                    <a:lnTo>
                      <a:pt x="212" y="11"/>
                    </a:lnTo>
                    <a:lnTo>
                      <a:pt x="216" y="5"/>
                    </a:lnTo>
                    <a:lnTo>
                      <a:pt x="221" y="2"/>
                    </a:lnTo>
                    <a:lnTo>
                      <a:pt x="226" y="1"/>
                    </a:lnTo>
                    <a:lnTo>
                      <a:pt x="233" y="0"/>
                    </a:lnTo>
                    <a:lnTo>
                      <a:pt x="239" y="0"/>
                    </a:lnTo>
                    <a:lnTo>
                      <a:pt x="245" y="0"/>
                    </a:lnTo>
                    <a:lnTo>
                      <a:pt x="251" y="0"/>
                    </a:lnTo>
                    <a:lnTo>
                      <a:pt x="258" y="1"/>
                    </a:lnTo>
                    <a:lnTo>
                      <a:pt x="264" y="3"/>
                    </a:lnTo>
                    <a:lnTo>
                      <a:pt x="272" y="5"/>
                    </a:lnTo>
                    <a:lnTo>
                      <a:pt x="278" y="8"/>
                    </a:lnTo>
                    <a:lnTo>
                      <a:pt x="284" y="11"/>
                    </a:lnTo>
                    <a:lnTo>
                      <a:pt x="290" y="13"/>
                    </a:lnTo>
                    <a:lnTo>
                      <a:pt x="296" y="17"/>
                    </a:lnTo>
                    <a:lnTo>
                      <a:pt x="302" y="21"/>
                    </a:lnTo>
                    <a:lnTo>
                      <a:pt x="307" y="26"/>
                    </a:lnTo>
                    <a:lnTo>
                      <a:pt x="311" y="30"/>
                    </a:lnTo>
                    <a:lnTo>
                      <a:pt x="316" y="38"/>
                    </a:lnTo>
                    <a:lnTo>
                      <a:pt x="318" y="44"/>
                    </a:lnTo>
                    <a:lnTo>
                      <a:pt x="319" y="52"/>
                    </a:lnTo>
                    <a:lnTo>
                      <a:pt x="318" y="59"/>
                    </a:lnTo>
                    <a:lnTo>
                      <a:pt x="317" y="66"/>
                    </a:lnTo>
                    <a:lnTo>
                      <a:pt x="314" y="73"/>
                    </a:lnTo>
                    <a:lnTo>
                      <a:pt x="311" y="80"/>
                    </a:lnTo>
                    <a:lnTo>
                      <a:pt x="308" y="87"/>
                    </a:lnTo>
                    <a:lnTo>
                      <a:pt x="304" y="94"/>
                    </a:lnTo>
                    <a:lnTo>
                      <a:pt x="301" y="102"/>
                    </a:lnTo>
                    <a:lnTo>
                      <a:pt x="297" y="110"/>
                    </a:lnTo>
                    <a:lnTo>
                      <a:pt x="294" y="118"/>
                    </a:lnTo>
                    <a:lnTo>
                      <a:pt x="294" y="125"/>
                    </a:lnTo>
                    <a:lnTo>
                      <a:pt x="293" y="133"/>
                    </a:lnTo>
                    <a:lnTo>
                      <a:pt x="294" y="140"/>
                    </a:lnTo>
                    <a:lnTo>
                      <a:pt x="295" y="147"/>
                    </a:lnTo>
                    <a:lnTo>
                      <a:pt x="302" y="158"/>
                    </a:lnTo>
                    <a:lnTo>
                      <a:pt x="309" y="165"/>
                    </a:lnTo>
                    <a:lnTo>
                      <a:pt x="317" y="172"/>
                    </a:lnTo>
                    <a:lnTo>
                      <a:pt x="327" y="176"/>
                    </a:lnTo>
                    <a:lnTo>
                      <a:pt x="337" y="181"/>
                    </a:lnTo>
                    <a:lnTo>
                      <a:pt x="347" y="183"/>
                    </a:lnTo>
                    <a:lnTo>
                      <a:pt x="357" y="186"/>
                    </a:lnTo>
                    <a:lnTo>
                      <a:pt x="369" y="187"/>
                    </a:lnTo>
                    <a:lnTo>
                      <a:pt x="380" y="188"/>
                    </a:lnTo>
                    <a:lnTo>
                      <a:pt x="392" y="188"/>
                    </a:lnTo>
                    <a:lnTo>
                      <a:pt x="403" y="189"/>
                    </a:lnTo>
                    <a:lnTo>
                      <a:pt x="415" y="189"/>
                    </a:lnTo>
                    <a:lnTo>
                      <a:pt x="427" y="190"/>
                    </a:lnTo>
                    <a:lnTo>
                      <a:pt x="438" y="191"/>
                    </a:lnTo>
                    <a:lnTo>
                      <a:pt x="450" y="192"/>
                    </a:lnTo>
                    <a:lnTo>
                      <a:pt x="461" y="195"/>
                    </a:lnTo>
                    <a:lnTo>
                      <a:pt x="431" y="329"/>
                    </a:lnTo>
                    <a:lnTo>
                      <a:pt x="424" y="334"/>
                    </a:lnTo>
                    <a:lnTo>
                      <a:pt x="416" y="336"/>
                    </a:lnTo>
                    <a:lnTo>
                      <a:pt x="408" y="338"/>
                    </a:lnTo>
                    <a:lnTo>
                      <a:pt x="401" y="338"/>
                    </a:lnTo>
                    <a:lnTo>
                      <a:pt x="393" y="337"/>
                    </a:lnTo>
                    <a:lnTo>
                      <a:pt x="385" y="336"/>
                    </a:lnTo>
                    <a:lnTo>
                      <a:pt x="377" y="334"/>
                    </a:lnTo>
                    <a:lnTo>
                      <a:pt x="370" y="331"/>
                    </a:lnTo>
                    <a:lnTo>
                      <a:pt x="361" y="327"/>
                    </a:lnTo>
                    <a:lnTo>
                      <a:pt x="353" y="325"/>
                    </a:lnTo>
                    <a:lnTo>
                      <a:pt x="345" y="321"/>
                    </a:lnTo>
                    <a:lnTo>
                      <a:pt x="337" y="319"/>
                    </a:lnTo>
                    <a:lnTo>
                      <a:pt x="328" y="317"/>
                    </a:lnTo>
                    <a:lnTo>
                      <a:pt x="320" y="316"/>
                    </a:lnTo>
                    <a:lnTo>
                      <a:pt x="311" y="315"/>
                    </a:lnTo>
                    <a:lnTo>
                      <a:pt x="303" y="316"/>
                    </a:lnTo>
                    <a:lnTo>
                      <a:pt x="297" y="319"/>
                    </a:lnTo>
                    <a:lnTo>
                      <a:pt x="291" y="323"/>
                    </a:lnTo>
                    <a:lnTo>
                      <a:pt x="286" y="327"/>
                    </a:lnTo>
                    <a:lnTo>
                      <a:pt x="281" y="333"/>
                    </a:lnTo>
                    <a:lnTo>
                      <a:pt x="277" y="339"/>
                    </a:lnTo>
                    <a:lnTo>
                      <a:pt x="274" y="346"/>
                    </a:lnTo>
                    <a:lnTo>
                      <a:pt x="271" y="353"/>
                    </a:lnTo>
                    <a:lnTo>
                      <a:pt x="268" y="361"/>
                    </a:lnTo>
                    <a:lnTo>
                      <a:pt x="266" y="368"/>
                    </a:lnTo>
                    <a:lnTo>
                      <a:pt x="264" y="376"/>
                    </a:lnTo>
                    <a:lnTo>
                      <a:pt x="264" y="385"/>
                    </a:lnTo>
                    <a:lnTo>
                      <a:pt x="263" y="393"/>
                    </a:lnTo>
                    <a:lnTo>
                      <a:pt x="263" y="402"/>
                    </a:lnTo>
                    <a:lnTo>
                      <a:pt x="263" y="410"/>
                    </a:lnTo>
                    <a:lnTo>
                      <a:pt x="264" y="418"/>
                    </a:lnTo>
                    <a:lnTo>
                      <a:pt x="264" y="427"/>
                    </a:lnTo>
                    <a:lnTo>
                      <a:pt x="268" y="438"/>
                    </a:lnTo>
                    <a:lnTo>
                      <a:pt x="273" y="446"/>
                    </a:lnTo>
                    <a:lnTo>
                      <a:pt x="279" y="454"/>
                    </a:lnTo>
                    <a:lnTo>
                      <a:pt x="286" y="457"/>
                    </a:lnTo>
                    <a:lnTo>
                      <a:pt x="293" y="461"/>
                    </a:lnTo>
                    <a:lnTo>
                      <a:pt x="300" y="463"/>
                    </a:lnTo>
                    <a:lnTo>
                      <a:pt x="308" y="464"/>
                    </a:lnTo>
                    <a:lnTo>
                      <a:pt x="317" y="464"/>
                    </a:lnTo>
                    <a:lnTo>
                      <a:pt x="326" y="463"/>
                    </a:lnTo>
                    <a:lnTo>
                      <a:pt x="335" y="463"/>
                    </a:lnTo>
                    <a:lnTo>
                      <a:pt x="344" y="462"/>
                    </a:lnTo>
                    <a:lnTo>
                      <a:pt x="354" y="463"/>
                    </a:lnTo>
                    <a:lnTo>
                      <a:pt x="363" y="463"/>
                    </a:lnTo>
                    <a:lnTo>
                      <a:pt x="373" y="465"/>
                    </a:lnTo>
                    <a:lnTo>
                      <a:pt x="383" y="468"/>
                    </a:lnTo>
                    <a:lnTo>
                      <a:pt x="392" y="473"/>
                    </a:lnTo>
                    <a:lnTo>
                      <a:pt x="395" y="482"/>
                    </a:lnTo>
                    <a:lnTo>
                      <a:pt x="398" y="491"/>
                    </a:lnTo>
                    <a:lnTo>
                      <a:pt x="400" y="499"/>
                    </a:lnTo>
                    <a:lnTo>
                      <a:pt x="401" y="509"/>
                    </a:lnTo>
                    <a:lnTo>
                      <a:pt x="403" y="518"/>
                    </a:lnTo>
                    <a:lnTo>
                      <a:pt x="404" y="527"/>
                    </a:lnTo>
                    <a:lnTo>
                      <a:pt x="404" y="536"/>
                    </a:lnTo>
                    <a:lnTo>
                      <a:pt x="403" y="547"/>
                    </a:lnTo>
                    <a:lnTo>
                      <a:pt x="403" y="555"/>
                    </a:lnTo>
                    <a:lnTo>
                      <a:pt x="401" y="564"/>
                    </a:lnTo>
                    <a:lnTo>
                      <a:pt x="400" y="574"/>
                    </a:lnTo>
                    <a:lnTo>
                      <a:pt x="398" y="583"/>
                    </a:lnTo>
                    <a:lnTo>
                      <a:pt x="396" y="591"/>
                    </a:lnTo>
                    <a:lnTo>
                      <a:pt x="393" y="600"/>
                    </a:lnTo>
                    <a:lnTo>
                      <a:pt x="391" y="608"/>
                    </a:lnTo>
                    <a:lnTo>
                      <a:pt x="388" y="617"/>
                    </a:lnTo>
                    <a:lnTo>
                      <a:pt x="384" y="617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19" name="手繪多邊形 6"/>
              <p:cNvSpPr>
                <a:spLocks/>
              </p:cNvSpPr>
              <p:nvPr/>
            </p:nvSpPr>
            <p:spPr bwMode="grayWhite">
              <a:xfrm>
                <a:off x="89027" y="2084769"/>
                <a:ext cx="990600" cy="588963"/>
              </a:xfrm>
              <a:custGeom>
                <a:avLst/>
                <a:gdLst>
                  <a:gd name="T0" fmla="*/ 186 w 624"/>
                  <a:gd name="T1" fmla="*/ 342 h 371"/>
                  <a:gd name="T2" fmla="*/ 175 w 624"/>
                  <a:gd name="T3" fmla="*/ 308 h 371"/>
                  <a:gd name="T4" fmla="*/ 149 w 624"/>
                  <a:gd name="T5" fmla="*/ 280 h 371"/>
                  <a:gd name="T6" fmla="*/ 124 w 624"/>
                  <a:gd name="T7" fmla="*/ 270 h 371"/>
                  <a:gd name="T8" fmla="*/ 104 w 624"/>
                  <a:gd name="T9" fmla="*/ 269 h 371"/>
                  <a:gd name="T10" fmla="*/ 10 w 624"/>
                  <a:gd name="T11" fmla="*/ 290 h 371"/>
                  <a:gd name="T12" fmla="*/ 3 w 624"/>
                  <a:gd name="T13" fmla="*/ 264 h 371"/>
                  <a:gd name="T14" fmla="*/ 0 w 624"/>
                  <a:gd name="T15" fmla="*/ 236 h 371"/>
                  <a:gd name="T16" fmla="*/ 4 w 624"/>
                  <a:gd name="T17" fmla="*/ 214 h 371"/>
                  <a:gd name="T18" fmla="*/ 22 w 624"/>
                  <a:gd name="T19" fmla="*/ 200 h 371"/>
                  <a:gd name="T20" fmla="*/ 53 w 624"/>
                  <a:gd name="T21" fmla="*/ 200 h 371"/>
                  <a:gd name="T22" fmla="*/ 90 w 624"/>
                  <a:gd name="T23" fmla="*/ 208 h 371"/>
                  <a:gd name="T24" fmla="*/ 126 w 624"/>
                  <a:gd name="T25" fmla="*/ 190 h 371"/>
                  <a:gd name="T26" fmla="*/ 144 w 624"/>
                  <a:gd name="T27" fmla="*/ 33 h 371"/>
                  <a:gd name="T28" fmla="*/ 174 w 624"/>
                  <a:gd name="T29" fmla="*/ 28 h 371"/>
                  <a:gd name="T30" fmla="*/ 206 w 624"/>
                  <a:gd name="T31" fmla="*/ 31 h 371"/>
                  <a:gd name="T32" fmla="*/ 230 w 624"/>
                  <a:gd name="T33" fmla="*/ 57 h 371"/>
                  <a:gd name="T34" fmla="*/ 236 w 624"/>
                  <a:gd name="T35" fmla="*/ 99 h 371"/>
                  <a:gd name="T36" fmla="*/ 249 w 624"/>
                  <a:gd name="T37" fmla="*/ 138 h 371"/>
                  <a:gd name="T38" fmla="*/ 293 w 624"/>
                  <a:gd name="T39" fmla="*/ 159 h 371"/>
                  <a:gd name="T40" fmla="*/ 345 w 624"/>
                  <a:gd name="T41" fmla="*/ 148 h 371"/>
                  <a:gd name="T42" fmla="*/ 366 w 624"/>
                  <a:gd name="T43" fmla="*/ 119 h 371"/>
                  <a:gd name="T44" fmla="*/ 361 w 624"/>
                  <a:gd name="T45" fmla="*/ 91 h 371"/>
                  <a:gd name="T46" fmla="*/ 352 w 624"/>
                  <a:gd name="T47" fmla="*/ 62 h 371"/>
                  <a:gd name="T48" fmla="*/ 363 w 624"/>
                  <a:gd name="T49" fmla="*/ 34 h 371"/>
                  <a:gd name="T50" fmla="*/ 398 w 624"/>
                  <a:gd name="T51" fmla="*/ 17 h 371"/>
                  <a:gd name="T52" fmla="*/ 439 w 624"/>
                  <a:gd name="T53" fmla="*/ 7 h 371"/>
                  <a:gd name="T54" fmla="*/ 474 w 624"/>
                  <a:gd name="T55" fmla="*/ 5 h 371"/>
                  <a:gd name="T56" fmla="*/ 479 w 624"/>
                  <a:gd name="T57" fmla="*/ 37 h 371"/>
                  <a:gd name="T58" fmla="*/ 483 w 624"/>
                  <a:gd name="T59" fmla="*/ 70 h 371"/>
                  <a:gd name="T60" fmla="*/ 507 w 624"/>
                  <a:gd name="T61" fmla="*/ 97 h 371"/>
                  <a:gd name="T62" fmla="*/ 535 w 624"/>
                  <a:gd name="T63" fmla="*/ 101 h 371"/>
                  <a:gd name="T64" fmla="*/ 566 w 624"/>
                  <a:gd name="T65" fmla="*/ 94 h 371"/>
                  <a:gd name="T66" fmla="*/ 598 w 624"/>
                  <a:gd name="T67" fmla="*/ 94 h 371"/>
                  <a:gd name="T68" fmla="*/ 620 w 624"/>
                  <a:gd name="T69" fmla="*/ 125 h 371"/>
                  <a:gd name="T70" fmla="*/ 621 w 624"/>
                  <a:gd name="T71" fmla="*/ 162 h 371"/>
                  <a:gd name="T72" fmla="*/ 608 w 624"/>
                  <a:gd name="T73" fmla="*/ 178 h 371"/>
                  <a:gd name="T74" fmla="*/ 573 w 624"/>
                  <a:gd name="T75" fmla="*/ 183 h 371"/>
                  <a:gd name="T76" fmla="*/ 524 w 624"/>
                  <a:gd name="T77" fmla="*/ 186 h 371"/>
                  <a:gd name="T78" fmla="*/ 514 w 624"/>
                  <a:gd name="T79" fmla="*/ 197 h 371"/>
                  <a:gd name="T80" fmla="*/ 519 w 624"/>
                  <a:gd name="T81" fmla="*/ 333 h 371"/>
                  <a:gd name="T82" fmla="*/ 486 w 624"/>
                  <a:gd name="T83" fmla="*/ 342 h 371"/>
                  <a:gd name="T84" fmla="*/ 449 w 624"/>
                  <a:gd name="T85" fmla="*/ 344 h 371"/>
                  <a:gd name="T86" fmla="*/ 412 w 624"/>
                  <a:gd name="T87" fmla="*/ 338 h 371"/>
                  <a:gd name="T88" fmla="*/ 402 w 624"/>
                  <a:gd name="T89" fmla="*/ 311 h 371"/>
                  <a:gd name="T90" fmla="*/ 402 w 624"/>
                  <a:gd name="T91" fmla="*/ 283 h 371"/>
                  <a:gd name="T92" fmla="*/ 397 w 624"/>
                  <a:gd name="T93" fmla="*/ 254 h 371"/>
                  <a:gd name="T94" fmla="*/ 367 w 624"/>
                  <a:gd name="T95" fmla="*/ 236 h 371"/>
                  <a:gd name="T96" fmla="*/ 329 w 624"/>
                  <a:gd name="T97" fmla="*/ 237 h 371"/>
                  <a:gd name="T98" fmla="*/ 289 w 624"/>
                  <a:gd name="T99" fmla="*/ 248 h 371"/>
                  <a:gd name="T100" fmla="*/ 263 w 624"/>
                  <a:gd name="T101" fmla="*/ 264 h 371"/>
                  <a:gd name="T102" fmla="*/ 262 w 624"/>
                  <a:gd name="T103" fmla="*/ 293 h 371"/>
                  <a:gd name="T104" fmla="*/ 276 w 624"/>
                  <a:gd name="T105" fmla="*/ 322 h 371"/>
                  <a:gd name="T106" fmla="*/ 257 w 624"/>
                  <a:gd name="T107" fmla="*/ 360 h 371"/>
                  <a:gd name="T108" fmla="*/ 210 w 624"/>
                  <a:gd name="T109" fmla="*/ 364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624" h="371">
                    <a:moveTo>
                      <a:pt x="191" y="370"/>
                    </a:moveTo>
                    <a:lnTo>
                      <a:pt x="190" y="363"/>
                    </a:lnTo>
                    <a:lnTo>
                      <a:pt x="189" y="356"/>
                    </a:lnTo>
                    <a:lnTo>
                      <a:pt x="188" y="349"/>
                    </a:lnTo>
                    <a:lnTo>
                      <a:pt x="186" y="342"/>
                    </a:lnTo>
                    <a:lnTo>
                      <a:pt x="185" y="335"/>
                    </a:lnTo>
                    <a:lnTo>
                      <a:pt x="182" y="328"/>
                    </a:lnTo>
                    <a:lnTo>
                      <a:pt x="181" y="321"/>
                    </a:lnTo>
                    <a:lnTo>
                      <a:pt x="178" y="315"/>
                    </a:lnTo>
                    <a:lnTo>
                      <a:pt x="175" y="308"/>
                    </a:lnTo>
                    <a:lnTo>
                      <a:pt x="171" y="302"/>
                    </a:lnTo>
                    <a:lnTo>
                      <a:pt x="167" y="296"/>
                    </a:lnTo>
                    <a:lnTo>
                      <a:pt x="162" y="290"/>
                    </a:lnTo>
                    <a:lnTo>
                      <a:pt x="156" y="285"/>
                    </a:lnTo>
                    <a:lnTo>
                      <a:pt x="149" y="280"/>
                    </a:lnTo>
                    <a:lnTo>
                      <a:pt x="143" y="276"/>
                    </a:lnTo>
                    <a:lnTo>
                      <a:pt x="134" y="273"/>
                    </a:lnTo>
                    <a:lnTo>
                      <a:pt x="131" y="271"/>
                    </a:lnTo>
                    <a:lnTo>
                      <a:pt x="128" y="270"/>
                    </a:lnTo>
                    <a:lnTo>
                      <a:pt x="124" y="270"/>
                    </a:lnTo>
                    <a:lnTo>
                      <a:pt x="121" y="270"/>
                    </a:lnTo>
                    <a:lnTo>
                      <a:pt x="117" y="270"/>
                    </a:lnTo>
                    <a:lnTo>
                      <a:pt x="113" y="271"/>
                    </a:lnTo>
                    <a:lnTo>
                      <a:pt x="109" y="270"/>
                    </a:lnTo>
                    <a:lnTo>
                      <a:pt x="104" y="269"/>
                    </a:lnTo>
                    <a:lnTo>
                      <a:pt x="22" y="307"/>
                    </a:lnTo>
                    <a:lnTo>
                      <a:pt x="19" y="304"/>
                    </a:lnTo>
                    <a:lnTo>
                      <a:pt x="15" y="300"/>
                    </a:lnTo>
                    <a:lnTo>
                      <a:pt x="13" y="296"/>
                    </a:lnTo>
                    <a:lnTo>
                      <a:pt x="10" y="290"/>
                    </a:lnTo>
                    <a:lnTo>
                      <a:pt x="9" y="286"/>
                    </a:lnTo>
                    <a:lnTo>
                      <a:pt x="6" y="280"/>
                    </a:lnTo>
                    <a:lnTo>
                      <a:pt x="5" y="275"/>
                    </a:lnTo>
                    <a:lnTo>
                      <a:pt x="4" y="270"/>
                    </a:lnTo>
                    <a:lnTo>
                      <a:pt x="3" y="264"/>
                    </a:lnTo>
                    <a:lnTo>
                      <a:pt x="2" y="258"/>
                    </a:lnTo>
                    <a:lnTo>
                      <a:pt x="0" y="252"/>
                    </a:lnTo>
                    <a:lnTo>
                      <a:pt x="0" y="246"/>
                    </a:lnTo>
                    <a:lnTo>
                      <a:pt x="0" y="241"/>
                    </a:lnTo>
                    <a:lnTo>
                      <a:pt x="0" y="236"/>
                    </a:lnTo>
                    <a:lnTo>
                      <a:pt x="0" y="229"/>
                    </a:lnTo>
                    <a:lnTo>
                      <a:pt x="0" y="224"/>
                    </a:lnTo>
                    <a:lnTo>
                      <a:pt x="0" y="221"/>
                    </a:lnTo>
                    <a:lnTo>
                      <a:pt x="2" y="217"/>
                    </a:lnTo>
                    <a:lnTo>
                      <a:pt x="4" y="214"/>
                    </a:lnTo>
                    <a:lnTo>
                      <a:pt x="6" y="211"/>
                    </a:lnTo>
                    <a:lnTo>
                      <a:pt x="9" y="208"/>
                    </a:lnTo>
                    <a:lnTo>
                      <a:pt x="12" y="206"/>
                    </a:lnTo>
                    <a:lnTo>
                      <a:pt x="16" y="203"/>
                    </a:lnTo>
                    <a:lnTo>
                      <a:pt x="22" y="200"/>
                    </a:lnTo>
                    <a:lnTo>
                      <a:pt x="28" y="200"/>
                    </a:lnTo>
                    <a:lnTo>
                      <a:pt x="33" y="200"/>
                    </a:lnTo>
                    <a:lnTo>
                      <a:pt x="40" y="200"/>
                    </a:lnTo>
                    <a:lnTo>
                      <a:pt x="47" y="200"/>
                    </a:lnTo>
                    <a:lnTo>
                      <a:pt x="53" y="200"/>
                    </a:lnTo>
                    <a:lnTo>
                      <a:pt x="60" y="201"/>
                    </a:lnTo>
                    <a:lnTo>
                      <a:pt x="67" y="204"/>
                    </a:lnTo>
                    <a:lnTo>
                      <a:pt x="74" y="207"/>
                    </a:lnTo>
                    <a:lnTo>
                      <a:pt x="81" y="208"/>
                    </a:lnTo>
                    <a:lnTo>
                      <a:pt x="90" y="208"/>
                    </a:lnTo>
                    <a:lnTo>
                      <a:pt x="97" y="207"/>
                    </a:lnTo>
                    <a:lnTo>
                      <a:pt x="105" y="204"/>
                    </a:lnTo>
                    <a:lnTo>
                      <a:pt x="113" y="200"/>
                    </a:lnTo>
                    <a:lnTo>
                      <a:pt x="119" y="196"/>
                    </a:lnTo>
                    <a:lnTo>
                      <a:pt x="126" y="190"/>
                    </a:lnTo>
                    <a:lnTo>
                      <a:pt x="131" y="183"/>
                    </a:lnTo>
                    <a:lnTo>
                      <a:pt x="127" y="35"/>
                    </a:lnTo>
                    <a:lnTo>
                      <a:pt x="133" y="35"/>
                    </a:lnTo>
                    <a:lnTo>
                      <a:pt x="138" y="34"/>
                    </a:lnTo>
                    <a:lnTo>
                      <a:pt x="144" y="33"/>
                    </a:lnTo>
                    <a:lnTo>
                      <a:pt x="150" y="32"/>
                    </a:lnTo>
                    <a:lnTo>
                      <a:pt x="156" y="31"/>
                    </a:lnTo>
                    <a:lnTo>
                      <a:pt x="162" y="30"/>
                    </a:lnTo>
                    <a:lnTo>
                      <a:pt x="168" y="29"/>
                    </a:lnTo>
                    <a:lnTo>
                      <a:pt x="174" y="28"/>
                    </a:lnTo>
                    <a:lnTo>
                      <a:pt x="181" y="28"/>
                    </a:lnTo>
                    <a:lnTo>
                      <a:pt x="186" y="28"/>
                    </a:lnTo>
                    <a:lnTo>
                      <a:pt x="193" y="28"/>
                    </a:lnTo>
                    <a:lnTo>
                      <a:pt x="199" y="30"/>
                    </a:lnTo>
                    <a:lnTo>
                      <a:pt x="206" y="31"/>
                    </a:lnTo>
                    <a:lnTo>
                      <a:pt x="211" y="34"/>
                    </a:lnTo>
                    <a:lnTo>
                      <a:pt x="218" y="37"/>
                    </a:lnTo>
                    <a:lnTo>
                      <a:pt x="225" y="41"/>
                    </a:lnTo>
                    <a:lnTo>
                      <a:pt x="228" y="48"/>
                    </a:lnTo>
                    <a:lnTo>
                      <a:pt x="230" y="57"/>
                    </a:lnTo>
                    <a:lnTo>
                      <a:pt x="232" y="65"/>
                    </a:lnTo>
                    <a:lnTo>
                      <a:pt x="234" y="73"/>
                    </a:lnTo>
                    <a:lnTo>
                      <a:pt x="234" y="82"/>
                    </a:lnTo>
                    <a:lnTo>
                      <a:pt x="235" y="91"/>
                    </a:lnTo>
                    <a:lnTo>
                      <a:pt x="236" y="99"/>
                    </a:lnTo>
                    <a:lnTo>
                      <a:pt x="238" y="108"/>
                    </a:lnTo>
                    <a:lnTo>
                      <a:pt x="239" y="116"/>
                    </a:lnTo>
                    <a:lnTo>
                      <a:pt x="242" y="124"/>
                    </a:lnTo>
                    <a:lnTo>
                      <a:pt x="245" y="131"/>
                    </a:lnTo>
                    <a:lnTo>
                      <a:pt x="249" y="138"/>
                    </a:lnTo>
                    <a:lnTo>
                      <a:pt x="256" y="145"/>
                    </a:lnTo>
                    <a:lnTo>
                      <a:pt x="263" y="150"/>
                    </a:lnTo>
                    <a:lnTo>
                      <a:pt x="273" y="155"/>
                    </a:lnTo>
                    <a:lnTo>
                      <a:pt x="284" y="159"/>
                    </a:lnTo>
                    <a:lnTo>
                      <a:pt x="293" y="159"/>
                    </a:lnTo>
                    <a:lnTo>
                      <a:pt x="303" y="159"/>
                    </a:lnTo>
                    <a:lnTo>
                      <a:pt x="314" y="158"/>
                    </a:lnTo>
                    <a:lnTo>
                      <a:pt x="325" y="156"/>
                    </a:lnTo>
                    <a:lnTo>
                      <a:pt x="335" y="152"/>
                    </a:lnTo>
                    <a:lnTo>
                      <a:pt x="345" y="148"/>
                    </a:lnTo>
                    <a:lnTo>
                      <a:pt x="353" y="142"/>
                    </a:lnTo>
                    <a:lnTo>
                      <a:pt x="359" y="134"/>
                    </a:lnTo>
                    <a:lnTo>
                      <a:pt x="363" y="129"/>
                    </a:lnTo>
                    <a:lnTo>
                      <a:pt x="365" y="124"/>
                    </a:lnTo>
                    <a:lnTo>
                      <a:pt x="366" y="119"/>
                    </a:lnTo>
                    <a:lnTo>
                      <a:pt x="366" y="113"/>
                    </a:lnTo>
                    <a:lnTo>
                      <a:pt x="366" y="108"/>
                    </a:lnTo>
                    <a:lnTo>
                      <a:pt x="365" y="102"/>
                    </a:lnTo>
                    <a:lnTo>
                      <a:pt x="364" y="96"/>
                    </a:lnTo>
                    <a:lnTo>
                      <a:pt x="361" y="91"/>
                    </a:lnTo>
                    <a:lnTo>
                      <a:pt x="359" y="86"/>
                    </a:lnTo>
                    <a:lnTo>
                      <a:pt x="357" y="79"/>
                    </a:lnTo>
                    <a:lnTo>
                      <a:pt x="354" y="73"/>
                    </a:lnTo>
                    <a:lnTo>
                      <a:pt x="354" y="68"/>
                    </a:lnTo>
                    <a:lnTo>
                      <a:pt x="352" y="62"/>
                    </a:lnTo>
                    <a:lnTo>
                      <a:pt x="351" y="57"/>
                    </a:lnTo>
                    <a:lnTo>
                      <a:pt x="351" y="51"/>
                    </a:lnTo>
                    <a:lnTo>
                      <a:pt x="352" y="44"/>
                    </a:lnTo>
                    <a:lnTo>
                      <a:pt x="357" y="39"/>
                    </a:lnTo>
                    <a:lnTo>
                      <a:pt x="363" y="34"/>
                    </a:lnTo>
                    <a:lnTo>
                      <a:pt x="369" y="30"/>
                    </a:lnTo>
                    <a:lnTo>
                      <a:pt x="376" y="26"/>
                    </a:lnTo>
                    <a:lnTo>
                      <a:pt x="383" y="22"/>
                    </a:lnTo>
                    <a:lnTo>
                      <a:pt x="391" y="19"/>
                    </a:lnTo>
                    <a:lnTo>
                      <a:pt x="398" y="17"/>
                    </a:lnTo>
                    <a:lnTo>
                      <a:pt x="407" y="14"/>
                    </a:lnTo>
                    <a:lnTo>
                      <a:pt x="414" y="12"/>
                    </a:lnTo>
                    <a:lnTo>
                      <a:pt x="422" y="10"/>
                    </a:lnTo>
                    <a:lnTo>
                      <a:pt x="431" y="9"/>
                    </a:lnTo>
                    <a:lnTo>
                      <a:pt x="439" y="7"/>
                    </a:lnTo>
                    <a:lnTo>
                      <a:pt x="448" y="5"/>
                    </a:lnTo>
                    <a:lnTo>
                      <a:pt x="456" y="3"/>
                    </a:lnTo>
                    <a:lnTo>
                      <a:pt x="464" y="2"/>
                    </a:lnTo>
                    <a:lnTo>
                      <a:pt x="472" y="0"/>
                    </a:lnTo>
                    <a:lnTo>
                      <a:pt x="474" y="5"/>
                    </a:lnTo>
                    <a:lnTo>
                      <a:pt x="476" y="11"/>
                    </a:lnTo>
                    <a:lnTo>
                      <a:pt x="477" y="17"/>
                    </a:lnTo>
                    <a:lnTo>
                      <a:pt x="478" y="24"/>
                    </a:lnTo>
                    <a:lnTo>
                      <a:pt x="478" y="30"/>
                    </a:lnTo>
                    <a:lnTo>
                      <a:pt x="479" y="37"/>
                    </a:lnTo>
                    <a:lnTo>
                      <a:pt x="479" y="44"/>
                    </a:lnTo>
                    <a:lnTo>
                      <a:pt x="479" y="51"/>
                    </a:lnTo>
                    <a:lnTo>
                      <a:pt x="479" y="57"/>
                    </a:lnTo>
                    <a:lnTo>
                      <a:pt x="481" y="64"/>
                    </a:lnTo>
                    <a:lnTo>
                      <a:pt x="483" y="70"/>
                    </a:lnTo>
                    <a:lnTo>
                      <a:pt x="485" y="76"/>
                    </a:lnTo>
                    <a:lnTo>
                      <a:pt x="488" y="82"/>
                    </a:lnTo>
                    <a:lnTo>
                      <a:pt x="493" y="88"/>
                    </a:lnTo>
                    <a:lnTo>
                      <a:pt x="499" y="92"/>
                    </a:lnTo>
                    <a:lnTo>
                      <a:pt x="507" y="97"/>
                    </a:lnTo>
                    <a:lnTo>
                      <a:pt x="512" y="99"/>
                    </a:lnTo>
                    <a:lnTo>
                      <a:pt x="517" y="101"/>
                    </a:lnTo>
                    <a:lnTo>
                      <a:pt x="523" y="102"/>
                    </a:lnTo>
                    <a:lnTo>
                      <a:pt x="529" y="102"/>
                    </a:lnTo>
                    <a:lnTo>
                      <a:pt x="535" y="101"/>
                    </a:lnTo>
                    <a:lnTo>
                      <a:pt x="541" y="99"/>
                    </a:lnTo>
                    <a:lnTo>
                      <a:pt x="547" y="98"/>
                    </a:lnTo>
                    <a:lnTo>
                      <a:pt x="554" y="97"/>
                    </a:lnTo>
                    <a:lnTo>
                      <a:pt x="560" y="95"/>
                    </a:lnTo>
                    <a:lnTo>
                      <a:pt x="566" y="94"/>
                    </a:lnTo>
                    <a:lnTo>
                      <a:pt x="572" y="92"/>
                    </a:lnTo>
                    <a:lnTo>
                      <a:pt x="579" y="92"/>
                    </a:lnTo>
                    <a:lnTo>
                      <a:pt x="584" y="92"/>
                    </a:lnTo>
                    <a:lnTo>
                      <a:pt x="591" y="92"/>
                    </a:lnTo>
                    <a:lnTo>
                      <a:pt x="598" y="94"/>
                    </a:lnTo>
                    <a:lnTo>
                      <a:pt x="603" y="97"/>
                    </a:lnTo>
                    <a:lnTo>
                      <a:pt x="610" y="102"/>
                    </a:lnTo>
                    <a:lnTo>
                      <a:pt x="614" y="109"/>
                    </a:lnTo>
                    <a:lnTo>
                      <a:pt x="618" y="117"/>
                    </a:lnTo>
                    <a:lnTo>
                      <a:pt x="620" y="125"/>
                    </a:lnTo>
                    <a:lnTo>
                      <a:pt x="621" y="133"/>
                    </a:lnTo>
                    <a:lnTo>
                      <a:pt x="622" y="142"/>
                    </a:lnTo>
                    <a:lnTo>
                      <a:pt x="623" y="151"/>
                    </a:lnTo>
                    <a:lnTo>
                      <a:pt x="623" y="159"/>
                    </a:lnTo>
                    <a:lnTo>
                      <a:pt x="621" y="162"/>
                    </a:lnTo>
                    <a:lnTo>
                      <a:pt x="619" y="165"/>
                    </a:lnTo>
                    <a:lnTo>
                      <a:pt x="618" y="169"/>
                    </a:lnTo>
                    <a:lnTo>
                      <a:pt x="615" y="172"/>
                    </a:lnTo>
                    <a:lnTo>
                      <a:pt x="612" y="175"/>
                    </a:lnTo>
                    <a:lnTo>
                      <a:pt x="608" y="178"/>
                    </a:lnTo>
                    <a:lnTo>
                      <a:pt x="604" y="181"/>
                    </a:lnTo>
                    <a:lnTo>
                      <a:pt x="599" y="183"/>
                    </a:lnTo>
                    <a:lnTo>
                      <a:pt x="591" y="184"/>
                    </a:lnTo>
                    <a:lnTo>
                      <a:pt x="582" y="184"/>
                    </a:lnTo>
                    <a:lnTo>
                      <a:pt x="573" y="183"/>
                    </a:lnTo>
                    <a:lnTo>
                      <a:pt x="564" y="182"/>
                    </a:lnTo>
                    <a:lnTo>
                      <a:pt x="554" y="181"/>
                    </a:lnTo>
                    <a:lnTo>
                      <a:pt x="545" y="182"/>
                    </a:lnTo>
                    <a:lnTo>
                      <a:pt x="535" y="183"/>
                    </a:lnTo>
                    <a:lnTo>
                      <a:pt x="524" y="186"/>
                    </a:lnTo>
                    <a:lnTo>
                      <a:pt x="523" y="188"/>
                    </a:lnTo>
                    <a:lnTo>
                      <a:pt x="521" y="191"/>
                    </a:lnTo>
                    <a:lnTo>
                      <a:pt x="519" y="192"/>
                    </a:lnTo>
                    <a:lnTo>
                      <a:pt x="517" y="194"/>
                    </a:lnTo>
                    <a:lnTo>
                      <a:pt x="514" y="197"/>
                    </a:lnTo>
                    <a:lnTo>
                      <a:pt x="512" y="199"/>
                    </a:lnTo>
                    <a:lnTo>
                      <a:pt x="509" y="203"/>
                    </a:lnTo>
                    <a:lnTo>
                      <a:pt x="507" y="207"/>
                    </a:lnTo>
                    <a:lnTo>
                      <a:pt x="524" y="331"/>
                    </a:lnTo>
                    <a:lnTo>
                      <a:pt x="519" y="333"/>
                    </a:lnTo>
                    <a:lnTo>
                      <a:pt x="512" y="335"/>
                    </a:lnTo>
                    <a:lnTo>
                      <a:pt x="507" y="338"/>
                    </a:lnTo>
                    <a:lnTo>
                      <a:pt x="500" y="339"/>
                    </a:lnTo>
                    <a:lnTo>
                      <a:pt x="493" y="341"/>
                    </a:lnTo>
                    <a:lnTo>
                      <a:pt x="486" y="342"/>
                    </a:lnTo>
                    <a:lnTo>
                      <a:pt x="479" y="343"/>
                    </a:lnTo>
                    <a:lnTo>
                      <a:pt x="471" y="344"/>
                    </a:lnTo>
                    <a:lnTo>
                      <a:pt x="464" y="344"/>
                    </a:lnTo>
                    <a:lnTo>
                      <a:pt x="456" y="344"/>
                    </a:lnTo>
                    <a:lnTo>
                      <a:pt x="449" y="344"/>
                    </a:lnTo>
                    <a:lnTo>
                      <a:pt x="441" y="344"/>
                    </a:lnTo>
                    <a:lnTo>
                      <a:pt x="433" y="342"/>
                    </a:lnTo>
                    <a:lnTo>
                      <a:pt x="426" y="341"/>
                    </a:lnTo>
                    <a:lnTo>
                      <a:pt x="419" y="340"/>
                    </a:lnTo>
                    <a:lnTo>
                      <a:pt x="412" y="338"/>
                    </a:lnTo>
                    <a:lnTo>
                      <a:pt x="408" y="333"/>
                    </a:lnTo>
                    <a:lnTo>
                      <a:pt x="405" y="328"/>
                    </a:lnTo>
                    <a:lnTo>
                      <a:pt x="403" y="322"/>
                    </a:lnTo>
                    <a:lnTo>
                      <a:pt x="402" y="316"/>
                    </a:lnTo>
                    <a:lnTo>
                      <a:pt x="402" y="311"/>
                    </a:lnTo>
                    <a:lnTo>
                      <a:pt x="401" y="306"/>
                    </a:lnTo>
                    <a:lnTo>
                      <a:pt x="401" y="300"/>
                    </a:lnTo>
                    <a:lnTo>
                      <a:pt x="401" y="294"/>
                    </a:lnTo>
                    <a:lnTo>
                      <a:pt x="402" y="289"/>
                    </a:lnTo>
                    <a:lnTo>
                      <a:pt x="402" y="283"/>
                    </a:lnTo>
                    <a:lnTo>
                      <a:pt x="402" y="277"/>
                    </a:lnTo>
                    <a:lnTo>
                      <a:pt x="401" y="271"/>
                    </a:lnTo>
                    <a:lnTo>
                      <a:pt x="400" y="266"/>
                    </a:lnTo>
                    <a:lnTo>
                      <a:pt x="398" y="260"/>
                    </a:lnTo>
                    <a:lnTo>
                      <a:pt x="397" y="254"/>
                    </a:lnTo>
                    <a:lnTo>
                      <a:pt x="393" y="248"/>
                    </a:lnTo>
                    <a:lnTo>
                      <a:pt x="388" y="244"/>
                    </a:lnTo>
                    <a:lnTo>
                      <a:pt x="381" y="240"/>
                    </a:lnTo>
                    <a:lnTo>
                      <a:pt x="374" y="238"/>
                    </a:lnTo>
                    <a:lnTo>
                      <a:pt x="367" y="236"/>
                    </a:lnTo>
                    <a:lnTo>
                      <a:pt x="360" y="235"/>
                    </a:lnTo>
                    <a:lnTo>
                      <a:pt x="353" y="235"/>
                    </a:lnTo>
                    <a:lnTo>
                      <a:pt x="345" y="235"/>
                    </a:lnTo>
                    <a:lnTo>
                      <a:pt x="337" y="236"/>
                    </a:lnTo>
                    <a:lnTo>
                      <a:pt x="329" y="237"/>
                    </a:lnTo>
                    <a:lnTo>
                      <a:pt x="321" y="239"/>
                    </a:lnTo>
                    <a:lnTo>
                      <a:pt x="313" y="241"/>
                    </a:lnTo>
                    <a:lnTo>
                      <a:pt x="306" y="243"/>
                    </a:lnTo>
                    <a:lnTo>
                      <a:pt x="297" y="245"/>
                    </a:lnTo>
                    <a:lnTo>
                      <a:pt x="289" y="248"/>
                    </a:lnTo>
                    <a:lnTo>
                      <a:pt x="281" y="250"/>
                    </a:lnTo>
                    <a:lnTo>
                      <a:pt x="273" y="252"/>
                    </a:lnTo>
                    <a:lnTo>
                      <a:pt x="270" y="255"/>
                    </a:lnTo>
                    <a:lnTo>
                      <a:pt x="267" y="260"/>
                    </a:lnTo>
                    <a:lnTo>
                      <a:pt x="263" y="264"/>
                    </a:lnTo>
                    <a:lnTo>
                      <a:pt x="260" y="270"/>
                    </a:lnTo>
                    <a:lnTo>
                      <a:pt x="258" y="276"/>
                    </a:lnTo>
                    <a:lnTo>
                      <a:pt x="258" y="282"/>
                    </a:lnTo>
                    <a:lnTo>
                      <a:pt x="258" y="287"/>
                    </a:lnTo>
                    <a:lnTo>
                      <a:pt x="262" y="293"/>
                    </a:lnTo>
                    <a:lnTo>
                      <a:pt x="265" y="299"/>
                    </a:lnTo>
                    <a:lnTo>
                      <a:pt x="268" y="304"/>
                    </a:lnTo>
                    <a:lnTo>
                      <a:pt x="271" y="310"/>
                    </a:lnTo>
                    <a:lnTo>
                      <a:pt x="273" y="316"/>
                    </a:lnTo>
                    <a:lnTo>
                      <a:pt x="276" y="322"/>
                    </a:lnTo>
                    <a:lnTo>
                      <a:pt x="277" y="328"/>
                    </a:lnTo>
                    <a:lnTo>
                      <a:pt x="277" y="334"/>
                    </a:lnTo>
                    <a:lnTo>
                      <a:pt x="277" y="341"/>
                    </a:lnTo>
                    <a:lnTo>
                      <a:pt x="266" y="355"/>
                    </a:lnTo>
                    <a:lnTo>
                      <a:pt x="257" y="360"/>
                    </a:lnTo>
                    <a:lnTo>
                      <a:pt x="248" y="362"/>
                    </a:lnTo>
                    <a:lnTo>
                      <a:pt x="239" y="363"/>
                    </a:lnTo>
                    <a:lnTo>
                      <a:pt x="230" y="363"/>
                    </a:lnTo>
                    <a:lnTo>
                      <a:pt x="220" y="364"/>
                    </a:lnTo>
                    <a:lnTo>
                      <a:pt x="210" y="364"/>
                    </a:lnTo>
                    <a:lnTo>
                      <a:pt x="201" y="366"/>
                    </a:lnTo>
                    <a:lnTo>
                      <a:pt x="191" y="370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0" name="手繪多邊形 7"/>
              <p:cNvSpPr>
                <a:spLocks/>
              </p:cNvSpPr>
              <p:nvPr/>
            </p:nvSpPr>
            <p:spPr bwMode="grayWhite">
              <a:xfrm>
                <a:off x="12827" y="1132269"/>
                <a:ext cx="803275" cy="746125"/>
              </a:xfrm>
              <a:custGeom>
                <a:avLst/>
                <a:gdLst>
                  <a:gd name="T0" fmla="*/ 229 w 506"/>
                  <a:gd name="T1" fmla="*/ 453 h 470"/>
                  <a:gd name="T2" fmla="*/ 200 w 506"/>
                  <a:gd name="T3" fmla="*/ 429 h 470"/>
                  <a:gd name="T4" fmla="*/ 175 w 506"/>
                  <a:gd name="T5" fmla="*/ 402 h 470"/>
                  <a:gd name="T6" fmla="*/ 158 w 506"/>
                  <a:gd name="T7" fmla="*/ 368 h 470"/>
                  <a:gd name="T8" fmla="*/ 241 w 506"/>
                  <a:gd name="T9" fmla="*/ 275 h 470"/>
                  <a:gd name="T10" fmla="*/ 224 w 506"/>
                  <a:gd name="T11" fmla="*/ 248 h 470"/>
                  <a:gd name="T12" fmla="*/ 198 w 506"/>
                  <a:gd name="T13" fmla="*/ 228 h 470"/>
                  <a:gd name="T14" fmla="*/ 166 w 506"/>
                  <a:gd name="T15" fmla="*/ 214 h 470"/>
                  <a:gd name="T16" fmla="*/ 139 w 506"/>
                  <a:gd name="T17" fmla="*/ 217 h 470"/>
                  <a:gd name="T18" fmla="*/ 128 w 506"/>
                  <a:gd name="T19" fmla="*/ 238 h 470"/>
                  <a:gd name="T20" fmla="*/ 120 w 506"/>
                  <a:gd name="T21" fmla="*/ 262 h 470"/>
                  <a:gd name="T22" fmla="*/ 104 w 506"/>
                  <a:gd name="T23" fmla="*/ 283 h 470"/>
                  <a:gd name="T24" fmla="*/ 77 w 506"/>
                  <a:gd name="T25" fmla="*/ 291 h 470"/>
                  <a:gd name="T26" fmla="*/ 53 w 506"/>
                  <a:gd name="T27" fmla="*/ 288 h 470"/>
                  <a:gd name="T28" fmla="*/ 31 w 506"/>
                  <a:gd name="T29" fmla="*/ 275 h 470"/>
                  <a:gd name="T30" fmla="*/ 12 w 506"/>
                  <a:gd name="T31" fmla="*/ 257 h 470"/>
                  <a:gd name="T32" fmla="*/ 61 w 506"/>
                  <a:gd name="T33" fmla="*/ 109 h 470"/>
                  <a:gd name="T34" fmla="*/ 24 w 506"/>
                  <a:gd name="T35" fmla="*/ 85 h 470"/>
                  <a:gd name="T36" fmla="*/ 0 w 506"/>
                  <a:gd name="T37" fmla="*/ 53 h 470"/>
                  <a:gd name="T38" fmla="*/ 19 w 506"/>
                  <a:gd name="T39" fmla="*/ 22 h 470"/>
                  <a:gd name="T40" fmla="*/ 54 w 506"/>
                  <a:gd name="T41" fmla="*/ 0 h 470"/>
                  <a:gd name="T42" fmla="*/ 82 w 506"/>
                  <a:gd name="T43" fmla="*/ 6 h 470"/>
                  <a:gd name="T44" fmla="*/ 103 w 506"/>
                  <a:gd name="T45" fmla="*/ 29 h 470"/>
                  <a:gd name="T46" fmla="*/ 132 w 506"/>
                  <a:gd name="T47" fmla="*/ 57 h 470"/>
                  <a:gd name="T48" fmla="*/ 175 w 506"/>
                  <a:gd name="T49" fmla="*/ 64 h 470"/>
                  <a:gd name="T50" fmla="*/ 215 w 506"/>
                  <a:gd name="T51" fmla="*/ 43 h 470"/>
                  <a:gd name="T52" fmla="*/ 243 w 506"/>
                  <a:gd name="T53" fmla="*/ 16 h 470"/>
                  <a:gd name="T54" fmla="*/ 265 w 506"/>
                  <a:gd name="T55" fmla="*/ 22 h 470"/>
                  <a:gd name="T56" fmla="*/ 284 w 506"/>
                  <a:gd name="T57" fmla="*/ 34 h 470"/>
                  <a:gd name="T58" fmla="*/ 301 w 506"/>
                  <a:gd name="T59" fmla="*/ 52 h 470"/>
                  <a:gd name="T60" fmla="*/ 318 w 506"/>
                  <a:gd name="T61" fmla="*/ 72 h 470"/>
                  <a:gd name="T62" fmla="*/ 314 w 506"/>
                  <a:gd name="T63" fmla="*/ 98 h 470"/>
                  <a:gd name="T64" fmla="*/ 296 w 506"/>
                  <a:gd name="T65" fmla="*/ 115 h 470"/>
                  <a:gd name="T66" fmla="*/ 278 w 506"/>
                  <a:gd name="T67" fmla="*/ 123 h 470"/>
                  <a:gd name="T68" fmla="*/ 260 w 506"/>
                  <a:gd name="T69" fmla="*/ 130 h 470"/>
                  <a:gd name="T70" fmla="*/ 249 w 506"/>
                  <a:gd name="T71" fmla="*/ 152 h 470"/>
                  <a:gd name="T72" fmla="*/ 257 w 506"/>
                  <a:gd name="T73" fmla="*/ 180 h 470"/>
                  <a:gd name="T74" fmla="*/ 288 w 506"/>
                  <a:gd name="T75" fmla="*/ 210 h 470"/>
                  <a:gd name="T76" fmla="*/ 321 w 506"/>
                  <a:gd name="T77" fmla="*/ 231 h 470"/>
                  <a:gd name="T78" fmla="*/ 339 w 506"/>
                  <a:gd name="T79" fmla="*/ 231 h 470"/>
                  <a:gd name="T80" fmla="*/ 358 w 506"/>
                  <a:gd name="T81" fmla="*/ 228 h 470"/>
                  <a:gd name="T82" fmla="*/ 377 w 506"/>
                  <a:gd name="T83" fmla="*/ 200 h 470"/>
                  <a:gd name="T84" fmla="*/ 385 w 506"/>
                  <a:gd name="T85" fmla="*/ 171 h 470"/>
                  <a:gd name="T86" fmla="*/ 404 w 506"/>
                  <a:gd name="T87" fmla="*/ 158 h 470"/>
                  <a:gd name="T88" fmla="*/ 497 w 506"/>
                  <a:gd name="T89" fmla="*/ 213 h 470"/>
                  <a:gd name="T90" fmla="*/ 482 w 506"/>
                  <a:gd name="T91" fmla="*/ 238 h 470"/>
                  <a:gd name="T92" fmla="*/ 458 w 506"/>
                  <a:gd name="T93" fmla="*/ 259 h 470"/>
                  <a:gd name="T94" fmla="*/ 438 w 506"/>
                  <a:gd name="T95" fmla="*/ 282 h 470"/>
                  <a:gd name="T96" fmla="*/ 434 w 506"/>
                  <a:gd name="T97" fmla="*/ 313 h 470"/>
                  <a:gd name="T98" fmla="*/ 467 w 506"/>
                  <a:gd name="T99" fmla="*/ 339 h 470"/>
                  <a:gd name="T100" fmla="*/ 505 w 506"/>
                  <a:gd name="T101" fmla="*/ 362 h 470"/>
                  <a:gd name="T102" fmla="*/ 329 w 506"/>
                  <a:gd name="T103" fmla="*/ 370 h 470"/>
                  <a:gd name="T104" fmla="*/ 306 w 506"/>
                  <a:gd name="T105" fmla="*/ 395 h 470"/>
                  <a:gd name="T106" fmla="*/ 287 w 506"/>
                  <a:gd name="T107" fmla="*/ 423 h 470"/>
                  <a:gd name="T108" fmla="*/ 267 w 506"/>
                  <a:gd name="T109" fmla="*/ 452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6" h="470">
                    <a:moveTo>
                      <a:pt x="252" y="469"/>
                    </a:moveTo>
                    <a:lnTo>
                      <a:pt x="245" y="463"/>
                    </a:lnTo>
                    <a:lnTo>
                      <a:pt x="237" y="458"/>
                    </a:lnTo>
                    <a:lnTo>
                      <a:pt x="229" y="453"/>
                    </a:lnTo>
                    <a:lnTo>
                      <a:pt x="221" y="447"/>
                    </a:lnTo>
                    <a:lnTo>
                      <a:pt x="214" y="441"/>
                    </a:lnTo>
                    <a:lnTo>
                      <a:pt x="207" y="435"/>
                    </a:lnTo>
                    <a:lnTo>
                      <a:pt x="200" y="429"/>
                    </a:lnTo>
                    <a:lnTo>
                      <a:pt x="193" y="423"/>
                    </a:lnTo>
                    <a:lnTo>
                      <a:pt x="187" y="416"/>
                    </a:lnTo>
                    <a:lnTo>
                      <a:pt x="181" y="409"/>
                    </a:lnTo>
                    <a:lnTo>
                      <a:pt x="175" y="402"/>
                    </a:lnTo>
                    <a:lnTo>
                      <a:pt x="171" y="394"/>
                    </a:lnTo>
                    <a:lnTo>
                      <a:pt x="166" y="386"/>
                    </a:lnTo>
                    <a:lnTo>
                      <a:pt x="162" y="377"/>
                    </a:lnTo>
                    <a:lnTo>
                      <a:pt x="158" y="368"/>
                    </a:lnTo>
                    <a:lnTo>
                      <a:pt x="156" y="359"/>
                    </a:lnTo>
                    <a:lnTo>
                      <a:pt x="245" y="290"/>
                    </a:lnTo>
                    <a:lnTo>
                      <a:pt x="242" y="282"/>
                    </a:lnTo>
                    <a:lnTo>
                      <a:pt x="241" y="275"/>
                    </a:lnTo>
                    <a:lnTo>
                      <a:pt x="237" y="267"/>
                    </a:lnTo>
                    <a:lnTo>
                      <a:pt x="233" y="261"/>
                    </a:lnTo>
                    <a:lnTo>
                      <a:pt x="229" y="254"/>
                    </a:lnTo>
                    <a:lnTo>
                      <a:pt x="224" y="248"/>
                    </a:lnTo>
                    <a:lnTo>
                      <a:pt x="218" y="242"/>
                    </a:lnTo>
                    <a:lnTo>
                      <a:pt x="212" y="237"/>
                    </a:lnTo>
                    <a:lnTo>
                      <a:pt x="205" y="232"/>
                    </a:lnTo>
                    <a:lnTo>
                      <a:pt x="198" y="228"/>
                    </a:lnTo>
                    <a:lnTo>
                      <a:pt x="191" y="223"/>
                    </a:lnTo>
                    <a:lnTo>
                      <a:pt x="183" y="219"/>
                    </a:lnTo>
                    <a:lnTo>
                      <a:pt x="175" y="216"/>
                    </a:lnTo>
                    <a:lnTo>
                      <a:pt x="166" y="214"/>
                    </a:lnTo>
                    <a:lnTo>
                      <a:pt x="158" y="212"/>
                    </a:lnTo>
                    <a:lnTo>
                      <a:pt x="150" y="210"/>
                    </a:lnTo>
                    <a:lnTo>
                      <a:pt x="144" y="213"/>
                    </a:lnTo>
                    <a:lnTo>
                      <a:pt x="139" y="217"/>
                    </a:lnTo>
                    <a:lnTo>
                      <a:pt x="135" y="221"/>
                    </a:lnTo>
                    <a:lnTo>
                      <a:pt x="133" y="227"/>
                    </a:lnTo>
                    <a:lnTo>
                      <a:pt x="129" y="232"/>
                    </a:lnTo>
                    <a:lnTo>
                      <a:pt x="128" y="238"/>
                    </a:lnTo>
                    <a:lnTo>
                      <a:pt x="126" y="244"/>
                    </a:lnTo>
                    <a:lnTo>
                      <a:pt x="125" y="250"/>
                    </a:lnTo>
                    <a:lnTo>
                      <a:pt x="122" y="256"/>
                    </a:lnTo>
                    <a:lnTo>
                      <a:pt x="120" y="262"/>
                    </a:lnTo>
                    <a:lnTo>
                      <a:pt x="116" y="268"/>
                    </a:lnTo>
                    <a:lnTo>
                      <a:pt x="113" y="273"/>
                    </a:lnTo>
                    <a:lnTo>
                      <a:pt x="109" y="278"/>
                    </a:lnTo>
                    <a:lnTo>
                      <a:pt x="104" y="283"/>
                    </a:lnTo>
                    <a:lnTo>
                      <a:pt x="98" y="287"/>
                    </a:lnTo>
                    <a:lnTo>
                      <a:pt x="90" y="290"/>
                    </a:lnTo>
                    <a:lnTo>
                      <a:pt x="83" y="291"/>
                    </a:lnTo>
                    <a:lnTo>
                      <a:pt x="77" y="291"/>
                    </a:lnTo>
                    <a:lnTo>
                      <a:pt x="70" y="291"/>
                    </a:lnTo>
                    <a:lnTo>
                      <a:pt x="65" y="291"/>
                    </a:lnTo>
                    <a:lnTo>
                      <a:pt x="58" y="289"/>
                    </a:lnTo>
                    <a:lnTo>
                      <a:pt x="53" y="288"/>
                    </a:lnTo>
                    <a:lnTo>
                      <a:pt x="47" y="285"/>
                    </a:lnTo>
                    <a:lnTo>
                      <a:pt x="41" y="282"/>
                    </a:lnTo>
                    <a:lnTo>
                      <a:pt x="36" y="278"/>
                    </a:lnTo>
                    <a:lnTo>
                      <a:pt x="31" y="275"/>
                    </a:lnTo>
                    <a:lnTo>
                      <a:pt x="25" y="270"/>
                    </a:lnTo>
                    <a:lnTo>
                      <a:pt x="20" y="266"/>
                    </a:lnTo>
                    <a:lnTo>
                      <a:pt x="16" y="262"/>
                    </a:lnTo>
                    <a:lnTo>
                      <a:pt x="12" y="257"/>
                    </a:lnTo>
                    <a:lnTo>
                      <a:pt x="7" y="253"/>
                    </a:lnTo>
                    <a:lnTo>
                      <a:pt x="3" y="248"/>
                    </a:lnTo>
                    <a:lnTo>
                      <a:pt x="65" y="117"/>
                    </a:lnTo>
                    <a:lnTo>
                      <a:pt x="61" y="109"/>
                    </a:lnTo>
                    <a:lnTo>
                      <a:pt x="53" y="102"/>
                    </a:lnTo>
                    <a:lnTo>
                      <a:pt x="44" y="96"/>
                    </a:lnTo>
                    <a:lnTo>
                      <a:pt x="33" y="91"/>
                    </a:lnTo>
                    <a:lnTo>
                      <a:pt x="24" y="85"/>
                    </a:lnTo>
                    <a:lnTo>
                      <a:pt x="13" y="79"/>
                    </a:lnTo>
                    <a:lnTo>
                      <a:pt x="5" y="71"/>
                    </a:lnTo>
                    <a:lnTo>
                      <a:pt x="0" y="62"/>
                    </a:lnTo>
                    <a:lnTo>
                      <a:pt x="0" y="53"/>
                    </a:lnTo>
                    <a:lnTo>
                      <a:pt x="3" y="44"/>
                    </a:lnTo>
                    <a:lnTo>
                      <a:pt x="7" y="37"/>
                    </a:lnTo>
                    <a:lnTo>
                      <a:pt x="12" y="28"/>
                    </a:lnTo>
                    <a:lnTo>
                      <a:pt x="19" y="22"/>
                    </a:lnTo>
                    <a:lnTo>
                      <a:pt x="27" y="15"/>
                    </a:lnTo>
                    <a:lnTo>
                      <a:pt x="37" y="9"/>
                    </a:lnTo>
                    <a:lnTo>
                      <a:pt x="46" y="3"/>
                    </a:lnTo>
                    <a:lnTo>
                      <a:pt x="54" y="0"/>
                    </a:lnTo>
                    <a:lnTo>
                      <a:pt x="61" y="0"/>
                    </a:lnTo>
                    <a:lnTo>
                      <a:pt x="68" y="0"/>
                    </a:lnTo>
                    <a:lnTo>
                      <a:pt x="75" y="3"/>
                    </a:lnTo>
                    <a:lnTo>
                      <a:pt x="82" y="6"/>
                    </a:lnTo>
                    <a:lnTo>
                      <a:pt x="88" y="11"/>
                    </a:lnTo>
                    <a:lnTo>
                      <a:pt x="94" y="15"/>
                    </a:lnTo>
                    <a:lnTo>
                      <a:pt x="98" y="21"/>
                    </a:lnTo>
                    <a:lnTo>
                      <a:pt x="103" y="29"/>
                    </a:lnTo>
                    <a:lnTo>
                      <a:pt x="108" y="38"/>
                    </a:lnTo>
                    <a:lnTo>
                      <a:pt x="116" y="45"/>
                    </a:lnTo>
                    <a:lnTo>
                      <a:pt x="123" y="52"/>
                    </a:lnTo>
                    <a:lnTo>
                      <a:pt x="132" y="57"/>
                    </a:lnTo>
                    <a:lnTo>
                      <a:pt x="141" y="62"/>
                    </a:lnTo>
                    <a:lnTo>
                      <a:pt x="152" y="64"/>
                    </a:lnTo>
                    <a:lnTo>
                      <a:pt x="164" y="66"/>
                    </a:lnTo>
                    <a:lnTo>
                      <a:pt x="175" y="64"/>
                    </a:lnTo>
                    <a:lnTo>
                      <a:pt x="187" y="61"/>
                    </a:lnTo>
                    <a:lnTo>
                      <a:pt x="196" y="57"/>
                    </a:lnTo>
                    <a:lnTo>
                      <a:pt x="206" y="50"/>
                    </a:lnTo>
                    <a:lnTo>
                      <a:pt x="215" y="43"/>
                    </a:lnTo>
                    <a:lnTo>
                      <a:pt x="223" y="34"/>
                    </a:lnTo>
                    <a:lnTo>
                      <a:pt x="230" y="26"/>
                    </a:lnTo>
                    <a:lnTo>
                      <a:pt x="237" y="17"/>
                    </a:lnTo>
                    <a:lnTo>
                      <a:pt x="243" y="16"/>
                    </a:lnTo>
                    <a:lnTo>
                      <a:pt x="249" y="17"/>
                    </a:lnTo>
                    <a:lnTo>
                      <a:pt x="254" y="18"/>
                    </a:lnTo>
                    <a:lnTo>
                      <a:pt x="260" y="20"/>
                    </a:lnTo>
                    <a:lnTo>
                      <a:pt x="265" y="22"/>
                    </a:lnTo>
                    <a:lnTo>
                      <a:pt x="270" y="25"/>
                    </a:lnTo>
                    <a:lnTo>
                      <a:pt x="275" y="27"/>
                    </a:lnTo>
                    <a:lnTo>
                      <a:pt x="279" y="31"/>
                    </a:lnTo>
                    <a:lnTo>
                      <a:pt x="284" y="34"/>
                    </a:lnTo>
                    <a:lnTo>
                      <a:pt x="288" y="38"/>
                    </a:lnTo>
                    <a:lnTo>
                      <a:pt x="293" y="43"/>
                    </a:lnTo>
                    <a:lnTo>
                      <a:pt x="297" y="47"/>
                    </a:lnTo>
                    <a:lnTo>
                      <a:pt x="301" y="52"/>
                    </a:lnTo>
                    <a:lnTo>
                      <a:pt x="305" y="56"/>
                    </a:lnTo>
                    <a:lnTo>
                      <a:pt x="309" y="61"/>
                    </a:lnTo>
                    <a:lnTo>
                      <a:pt x="314" y="66"/>
                    </a:lnTo>
                    <a:lnTo>
                      <a:pt x="318" y="72"/>
                    </a:lnTo>
                    <a:lnTo>
                      <a:pt x="320" y="79"/>
                    </a:lnTo>
                    <a:lnTo>
                      <a:pt x="319" y="85"/>
                    </a:lnTo>
                    <a:lnTo>
                      <a:pt x="317" y="92"/>
                    </a:lnTo>
                    <a:lnTo>
                      <a:pt x="314" y="98"/>
                    </a:lnTo>
                    <a:lnTo>
                      <a:pt x="309" y="104"/>
                    </a:lnTo>
                    <a:lnTo>
                      <a:pt x="305" y="109"/>
                    </a:lnTo>
                    <a:lnTo>
                      <a:pt x="300" y="114"/>
                    </a:lnTo>
                    <a:lnTo>
                      <a:pt x="296" y="115"/>
                    </a:lnTo>
                    <a:lnTo>
                      <a:pt x="291" y="117"/>
                    </a:lnTo>
                    <a:lnTo>
                      <a:pt x="287" y="119"/>
                    </a:lnTo>
                    <a:lnTo>
                      <a:pt x="283" y="120"/>
                    </a:lnTo>
                    <a:lnTo>
                      <a:pt x="278" y="123"/>
                    </a:lnTo>
                    <a:lnTo>
                      <a:pt x="273" y="124"/>
                    </a:lnTo>
                    <a:lnTo>
                      <a:pt x="268" y="126"/>
                    </a:lnTo>
                    <a:lnTo>
                      <a:pt x="262" y="127"/>
                    </a:lnTo>
                    <a:lnTo>
                      <a:pt x="260" y="130"/>
                    </a:lnTo>
                    <a:lnTo>
                      <a:pt x="257" y="135"/>
                    </a:lnTo>
                    <a:lnTo>
                      <a:pt x="254" y="140"/>
                    </a:lnTo>
                    <a:lnTo>
                      <a:pt x="250" y="145"/>
                    </a:lnTo>
                    <a:lnTo>
                      <a:pt x="249" y="152"/>
                    </a:lnTo>
                    <a:lnTo>
                      <a:pt x="248" y="158"/>
                    </a:lnTo>
                    <a:lnTo>
                      <a:pt x="249" y="164"/>
                    </a:lnTo>
                    <a:lnTo>
                      <a:pt x="252" y="169"/>
                    </a:lnTo>
                    <a:lnTo>
                      <a:pt x="257" y="180"/>
                    </a:lnTo>
                    <a:lnTo>
                      <a:pt x="263" y="189"/>
                    </a:lnTo>
                    <a:lnTo>
                      <a:pt x="271" y="196"/>
                    </a:lnTo>
                    <a:lnTo>
                      <a:pt x="279" y="204"/>
                    </a:lnTo>
                    <a:lnTo>
                      <a:pt x="288" y="210"/>
                    </a:lnTo>
                    <a:lnTo>
                      <a:pt x="298" y="217"/>
                    </a:lnTo>
                    <a:lnTo>
                      <a:pt x="308" y="224"/>
                    </a:lnTo>
                    <a:lnTo>
                      <a:pt x="317" y="231"/>
                    </a:lnTo>
                    <a:lnTo>
                      <a:pt x="321" y="231"/>
                    </a:lnTo>
                    <a:lnTo>
                      <a:pt x="326" y="231"/>
                    </a:lnTo>
                    <a:lnTo>
                      <a:pt x="330" y="231"/>
                    </a:lnTo>
                    <a:lnTo>
                      <a:pt x="334" y="231"/>
                    </a:lnTo>
                    <a:lnTo>
                      <a:pt x="339" y="231"/>
                    </a:lnTo>
                    <a:lnTo>
                      <a:pt x="344" y="231"/>
                    </a:lnTo>
                    <a:lnTo>
                      <a:pt x="349" y="231"/>
                    </a:lnTo>
                    <a:lnTo>
                      <a:pt x="354" y="231"/>
                    </a:lnTo>
                    <a:lnTo>
                      <a:pt x="358" y="228"/>
                    </a:lnTo>
                    <a:lnTo>
                      <a:pt x="363" y="222"/>
                    </a:lnTo>
                    <a:lnTo>
                      <a:pt x="368" y="215"/>
                    </a:lnTo>
                    <a:lnTo>
                      <a:pt x="373" y="209"/>
                    </a:lnTo>
                    <a:lnTo>
                      <a:pt x="377" y="200"/>
                    </a:lnTo>
                    <a:lnTo>
                      <a:pt x="380" y="192"/>
                    </a:lnTo>
                    <a:lnTo>
                      <a:pt x="383" y="183"/>
                    </a:lnTo>
                    <a:lnTo>
                      <a:pt x="383" y="176"/>
                    </a:lnTo>
                    <a:lnTo>
                      <a:pt x="385" y="171"/>
                    </a:lnTo>
                    <a:lnTo>
                      <a:pt x="388" y="167"/>
                    </a:lnTo>
                    <a:lnTo>
                      <a:pt x="392" y="163"/>
                    </a:lnTo>
                    <a:lnTo>
                      <a:pt x="398" y="160"/>
                    </a:lnTo>
                    <a:lnTo>
                      <a:pt x="404" y="158"/>
                    </a:lnTo>
                    <a:lnTo>
                      <a:pt x="410" y="156"/>
                    </a:lnTo>
                    <a:lnTo>
                      <a:pt x="417" y="155"/>
                    </a:lnTo>
                    <a:lnTo>
                      <a:pt x="423" y="155"/>
                    </a:lnTo>
                    <a:lnTo>
                      <a:pt x="497" y="213"/>
                    </a:lnTo>
                    <a:lnTo>
                      <a:pt x="495" y="221"/>
                    </a:lnTo>
                    <a:lnTo>
                      <a:pt x="492" y="227"/>
                    </a:lnTo>
                    <a:lnTo>
                      <a:pt x="487" y="232"/>
                    </a:lnTo>
                    <a:lnTo>
                      <a:pt x="482" y="238"/>
                    </a:lnTo>
                    <a:lnTo>
                      <a:pt x="476" y="243"/>
                    </a:lnTo>
                    <a:lnTo>
                      <a:pt x="470" y="248"/>
                    </a:lnTo>
                    <a:lnTo>
                      <a:pt x="464" y="253"/>
                    </a:lnTo>
                    <a:lnTo>
                      <a:pt x="458" y="259"/>
                    </a:lnTo>
                    <a:lnTo>
                      <a:pt x="451" y="264"/>
                    </a:lnTo>
                    <a:lnTo>
                      <a:pt x="446" y="269"/>
                    </a:lnTo>
                    <a:lnTo>
                      <a:pt x="441" y="275"/>
                    </a:lnTo>
                    <a:lnTo>
                      <a:pt x="438" y="282"/>
                    </a:lnTo>
                    <a:lnTo>
                      <a:pt x="434" y="288"/>
                    </a:lnTo>
                    <a:lnTo>
                      <a:pt x="433" y="296"/>
                    </a:lnTo>
                    <a:lnTo>
                      <a:pt x="433" y="304"/>
                    </a:lnTo>
                    <a:lnTo>
                      <a:pt x="434" y="313"/>
                    </a:lnTo>
                    <a:lnTo>
                      <a:pt x="439" y="323"/>
                    </a:lnTo>
                    <a:lnTo>
                      <a:pt x="446" y="329"/>
                    </a:lnTo>
                    <a:lnTo>
                      <a:pt x="456" y="335"/>
                    </a:lnTo>
                    <a:lnTo>
                      <a:pt x="467" y="339"/>
                    </a:lnTo>
                    <a:lnTo>
                      <a:pt x="478" y="343"/>
                    </a:lnTo>
                    <a:lnTo>
                      <a:pt x="488" y="348"/>
                    </a:lnTo>
                    <a:lnTo>
                      <a:pt x="497" y="354"/>
                    </a:lnTo>
                    <a:lnTo>
                      <a:pt x="505" y="362"/>
                    </a:lnTo>
                    <a:lnTo>
                      <a:pt x="442" y="445"/>
                    </a:lnTo>
                    <a:lnTo>
                      <a:pt x="343" y="362"/>
                    </a:lnTo>
                    <a:lnTo>
                      <a:pt x="336" y="366"/>
                    </a:lnTo>
                    <a:lnTo>
                      <a:pt x="329" y="370"/>
                    </a:lnTo>
                    <a:lnTo>
                      <a:pt x="323" y="377"/>
                    </a:lnTo>
                    <a:lnTo>
                      <a:pt x="317" y="382"/>
                    </a:lnTo>
                    <a:lnTo>
                      <a:pt x="312" y="388"/>
                    </a:lnTo>
                    <a:lnTo>
                      <a:pt x="306" y="395"/>
                    </a:lnTo>
                    <a:lnTo>
                      <a:pt x="302" y="401"/>
                    </a:lnTo>
                    <a:lnTo>
                      <a:pt x="296" y="408"/>
                    </a:lnTo>
                    <a:lnTo>
                      <a:pt x="292" y="415"/>
                    </a:lnTo>
                    <a:lnTo>
                      <a:pt x="287" y="423"/>
                    </a:lnTo>
                    <a:lnTo>
                      <a:pt x="283" y="430"/>
                    </a:lnTo>
                    <a:lnTo>
                      <a:pt x="278" y="437"/>
                    </a:lnTo>
                    <a:lnTo>
                      <a:pt x="272" y="445"/>
                    </a:lnTo>
                    <a:lnTo>
                      <a:pt x="267" y="452"/>
                    </a:lnTo>
                    <a:lnTo>
                      <a:pt x="262" y="459"/>
                    </a:lnTo>
                    <a:lnTo>
                      <a:pt x="256" y="465"/>
                    </a:lnTo>
                    <a:lnTo>
                      <a:pt x="252" y="469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1" name="手繪多邊形 8"/>
              <p:cNvSpPr>
                <a:spLocks/>
              </p:cNvSpPr>
              <p:nvPr/>
            </p:nvSpPr>
            <p:spPr bwMode="grayWhite">
              <a:xfrm>
                <a:off x="866902" y="711581"/>
                <a:ext cx="812800" cy="808038"/>
              </a:xfrm>
              <a:custGeom>
                <a:avLst/>
                <a:gdLst>
                  <a:gd name="T0" fmla="*/ 67 w 512"/>
                  <a:gd name="T1" fmla="*/ 492 h 509"/>
                  <a:gd name="T2" fmla="*/ 45 w 512"/>
                  <a:gd name="T3" fmla="*/ 451 h 509"/>
                  <a:gd name="T4" fmla="*/ 68 w 512"/>
                  <a:gd name="T5" fmla="*/ 418 h 509"/>
                  <a:gd name="T6" fmla="*/ 106 w 512"/>
                  <a:gd name="T7" fmla="*/ 391 h 509"/>
                  <a:gd name="T8" fmla="*/ 105 w 512"/>
                  <a:gd name="T9" fmla="*/ 352 h 509"/>
                  <a:gd name="T10" fmla="*/ 79 w 512"/>
                  <a:gd name="T11" fmla="*/ 324 h 509"/>
                  <a:gd name="T12" fmla="*/ 44 w 512"/>
                  <a:gd name="T13" fmla="*/ 302 h 509"/>
                  <a:gd name="T14" fmla="*/ 7 w 512"/>
                  <a:gd name="T15" fmla="*/ 280 h 509"/>
                  <a:gd name="T16" fmla="*/ 2 w 512"/>
                  <a:gd name="T17" fmla="*/ 258 h 509"/>
                  <a:gd name="T18" fmla="*/ 13 w 512"/>
                  <a:gd name="T19" fmla="*/ 239 h 509"/>
                  <a:gd name="T20" fmla="*/ 29 w 512"/>
                  <a:gd name="T21" fmla="*/ 220 h 509"/>
                  <a:gd name="T22" fmla="*/ 43 w 512"/>
                  <a:gd name="T23" fmla="*/ 201 h 509"/>
                  <a:gd name="T24" fmla="*/ 65 w 512"/>
                  <a:gd name="T25" fmla="*/ 184 h 509"/>
                  <a:gd name="T26" fmla="*/ 100 w 512"/>
                  <a:gd name="T27" fmla="*/ 191 h 509"/>
                  <a:gd name="T28" fmla="*/ 124 w 512"/>
                  <a:gd name="T29" fmla="*/ 210 h 509"/>
                  <a:gd name="T30" fmla="*/ 150 w 512"/>
                  <a:gd name="T31" fmla="*/ 233 h 509"/>
                  <a:gd name="T32" fmla="*/ 179 w 512"/>
                  <a:gd name="T33" fmla="*/ 232 h 509"/>
                  <a:gd name="T34" fmla="*/ 207 w 512"/>
                  <a:gd name="T35" fmla="*/ 223 h 509"/>
                  <a:gd name="T36" fmla="*/ 230 w 512"/>
                  <a:gd name="T37" fmla="*/ 198 h 509"/>
                  <a:gd name="T38" fmla="*/ 242 w 512"/>
                  <a:gd name="T39" fmla="*/ 165 h 509"/>
                  <a:gd name="T40" fmla="*/ 226 w 512"/>
                  <a:gd name="T41" fmla="*/ 143 h 509"/>
                  <a:gd name="T42" fmla="*/ 203 w 512"/>
                  <a:gd name="T43" fmla="*/ 132 h 509"/>
                  <a:gd name="T44" fmla="*/ 176 w 512"/>
                  <a:gd name="T45" fmla="*/ 122 h 509"/>
                  <a:gd name="T46" fmla="*/ 153 w 512"/>
                  <a:gd name="T47" fmla="*/ 111 h 509"/>
                  <a:gd name="T48" fmla="*/ 142 w 512"/>
                  <a:gd name="T49" fmla="*/ 80 h 509"/>
                  <a:gd name="T50" fmla="*/ 163 w 512"/>
                  <a:gd name="T51" fmla="*/ 50 h 509"/>
                  <a:gd name="T52" fmla="*/ 187 w 512"/>
                  <a:gd name="T53" fmla="*/ 36 h 509"/>
                  <a:gd name="T54" fmla="*/ 211 w 512"/>
                  <a:gd name="T55" fmla="*/ 18 h 509"/>
                  <a:gd name="T56" fmla="*/ 243 w 512"/>
                  <a:gd name="T57" fmla="*/ 28 h 509"/>
                  <a:gd name="T58" fmla="*/ 277 w 512"/>
                  <a:gd name="T59" fmla="*/ 54 h 509"/>
                  <a:gd name="T60" fmla="*/ 314 w 512"/>
                  <a:gd name="T61" fmla="*/ 72 h 509"/>
                  <a:gd name="T62" fmla="*/ 355 w 512"/>
                  <a:gd name="T63" fmla="*/ 68 h 509"/>
                  <a:gd name="T64" fmla="*/ 382 w 512"/>
                  <a:gd name="T65" fmla="*/ 36 h 509"/>
                  <a:gd name="T66" fmla="*/ 411 w 512"/>
                  <a:gd name="T67" fmla="*/ 3 h 509"/>
                  <a:gd name="T68" fmla="*/ 453 w 512"/>
                  <a:gd name="T69" fmla="*/ 10 h 509"/>
                  <a:gd name="T70" fmla="*/ 486 w 512"/>
                  <a:gd name="T71" fmla="*/ 36 h 509"/>
                  <a:gd name="T72" fmla="*/ 489 w 512"/>
                  <a:gd name="T73" fmla="*/ 68 h 509"/>
                  <a:gd name="T74" fmla="*/ 466 w 512"/>
                  <a:gd name="T75" fmla="*/ 88 h 509"/>
                  <a:gd name="T76" fmla="*/ 437 w 512"/>
                  <a:gd name="T77" fmla="*/ 107 h 509"/>
                  <a:gd name="T78" fmla="*/ 422 w 512"/>
                  <a:gd name="T79" fmla="*/ 133 h 509"/>
                  <a:gd name="T80" fmla="*/ 419 w 512"/>
                  <a:gd name="T81" fmla="*/ 317 h 509"/>
                  <a:gd name="T82" fmla="*/ 388 w 512"/>
                  <a:gd name="T83" fmla="*/ 302 h 509"/>
                  <a:gd name="T84" fmla="*/ 364 w 512"/>
                  <a:gd name="T85" fmla="*/ 273 h 509"/>
                  <a:gd name="T86" fmla="*/ 336 w 512"/>
                  <a:gd name="T87" fmla="*/ 250 h 509"/>
                  <a:gd name="T88" fmla="*/ 299 w 512"/>
                  <a:gd name="T89" fmla="*/ 252 h 509"/>
                  <a:gd name="T90" fmla="*/ 275 w 512"/>
                  <a:gd name="T91" fmla="*/ 270 h 509"/>
                  <a:gd name="T92" fmla="*/ 255 w 512"/>
                  <a:gd name="T93" fmla="*/ 294 h 509"/>
                  <a:gd name="T94" fmla="*/ 242 w 512"/>
                  <a:gd name="T95" fmla="*/ 323 h 509"/>
                  <a:gd name="T96" fmla="*/ 241 w 512"/>
                  <a:gd name="T97" fmla="*/ 353 h 509"/>
                  <a:gd name="T98" fmla="*/ 257 w 512"/>
                  <a:gd name="T99" fmla="*/ 364 h 509"/>
                  <a:gd name="T100" fmla="*/ 279 w 512"/>
                  <a:gd name="T101" fmla="*/ 368 h 509"/>
                  <a:gd name="T102" fmla="*/ 304 w 512"/>
                  <a:gd name="T103" fmla="*/ 370 h 509"/>
                  <a:gd name="T104" fmla="*/ 330 w 512"/>
                  <a:gd name="T105" fmla="*/ 376 h 509"/>
                  <a:gd name="T106" fmla="*/ 353 w 512"/>
                  <a:gd name="T107" fmla="*/ 407 h 509"/>
                  <a:gd name="T108" fmla="*/ 352 w 512"/>
                  <a:gd name="T109" fmla="*/ 443 h 509"/>
                  <a:gd name="T110" fmla="*/ 334 w 512"/>
                  <a:gd name="T111" fmla="*/ 462 h 509"/>
                  <a:gd name="T112" fmla="*/ 311 w 512"/>
                  <a:gd name="T113" fmla="*/ 479 h 509"/>
                  <a:gd name="T114" fmla="*/ 278 w 512"/>
                  <a:gd name="T115" fmla="*/ 465 h 509"/>
                  <a:gd name="T116" fmla="*/ 241 w 512"/>
                  <a:gd name="T117" fmla="*/ 445 h 509"/>
                  <a:gd name="T118" fmla="*/ 202 w 512"/>
                  <a:gd name="T119" fmla="*/ 432 h 509"/>
                  <a:gd name="T120" fmla="*/ 98 w 512"/>
                  <a:gd name="T121" fmla="*/ 508 h 5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12" h="509">
                    <a:moveTo>
                      <a:pt x="98" y="508"/>
                    </a:moveTo>
                    <a:lnTo>
                      <a:pt x="86" y="504"/>
                    </a:lnTo>
                    <a:lnTo>
                      <a:pt x="76" y="498"/>
                    </a:lnTo>
                    <a:lnTo>
                      <a:pt x="67" y="492"/>
                    </a:lnTo>
                    <a:lnTo>
                      <a:pt x="60" y="483"/>
                    </a:lnTo>
                    <a:lnTo>
                      <a:pt x="53" y="474"/>
                    </a:lnTo>
                    <a:lnTo>
                      <a:pt x="49" y="463"/>
                    </a:lnTo>
                    <a:lnTo>
                      <a:pt x="45" y="451"/>
                    </a:lnTo>
                    <a:lnTo>
                      <a:pt x="43" y="439"/>
                    </a:lnTo>
                    <a:lnTo>
                      <a:pt x="49" y="432"/>
                    </a:lnTo>
                    <a:lnTo>
                      <a:pt x="58" y="425"/>
                    </a:lnTo>
                    <a:lnTo>
                      <a:pt x="68" y="418"/>
                    </a:lnTo>
                    <a:lnTo>
                      <a:pt x="78" y="413"/>
                    </a:lnTo>
                    <a:lnTo>
                      <a:pt x="88" y="407"/>
                    </a:lnTo>
                    <a:lnTo>
                      <a:pt x="98" y="399"/>
                    </a:lnTo>
                    <a:lnTo>
                      <a:pt x="106" y="391"/>
                    </a:lnTo>
                    <a:lnTo>
                      <a:pt x="113" y="380"/>
                    </a:lnTo>
                    <a:lnTo>
                      <a:pt x="112" y="370"/>
                    </a:lnTo>
                    <a:lnTo>
                      <a:pt x="109" y="360"/>
                    </a:lnTo>
                    <a:lnTo>
                      <a:pt x="105" y="352"/>
                    </a:lnTo>
                    <a:lnTo>
                      <a:pt x="100" y="344"/>
                    </a:lnTo>
                    <a:lnTo>
                      <a:pt x="93" y="337"/>
                    </a:lnTo>
                    <a:lnTo>
                      <a:pt x="87" y="330"/>
                    </a:lnTo>
                    <a:lnTo>
                      <a:pt x="79" y="324"/>
                    </a:lnTo>
                    <a:lnTo>
                      <a:pt x="71" y="318"/>
                    </a:lnTo>
                    <a:lnTo>
                      <a:pt x="62" y="313"/>
                    </a:lnTo>
                    <a:lnTo>
                      <a:pt x="53" y="308"/>
                    </a:lnTo>
                    <a:lnTo>
                      <a:pt x="44" y="302"/>
                    </a:lnTo>
                    <a:lnTo>
                      <a:pt x="35" y="297"/>
                    </a:lnTo>
                    <a:lnTo>
                      <a:pt x="25" y="291"/>
                    </a:lnTo>
                    <a:lnTo>
                      <a:pt x="17" y="286"/>
                    </a:lnTo>
                    <a:lnTo>
                      <a:pt x="7" y="280"/>
                    </a:lnTo>
                    <a:lnTo>
                      <a:pt x="0" y="273"/>
                    </a:lnTo>
                    <a:lnTo>
                      <a:pt x="0" y="268"/>
                    </a:lnTo>
                    <a:lnTo>
                      <a:pt x="0" y="263"/>
                    </a:lnTo>
                    <a:lnTo>
                      <a:pt x="2" y="258"/>
                    </a:lnTo>
                    <a:lnTo>
                      <a:pt x="4" y="253"/>
                    </a:lnTo>
                    <a:lnTo>
                      <a:pt x="7" y="248"/>
                    </a:lnTo>
                    <a:lnTo>
                      <a:pt x="10" y="244"/>
                    </a:lnTo>
                    <a:lnTo>
                      <a:pt x="13" y="239"/>
                    </a:lnTo>
                    <a:lnTo>
                      <a:pt x="17" y="234"/>
                    </a:lnTo>
                    <a:lnTo>
                      <a:pt x="20" y="230"/>
                    </a:lnTo>
                    <a:lnTo>
                      <a:pt x="24" y="225"/>
                    </a:lnTo>
                    <a:lnTo>
                      <a:pt x="29" y="220"/>
                    </a:lnTo>
                    <a:lnTo>
                      <a:pt x="32" y="216"/>
                    </a:lnTo>
                    <a:lnTo>
                      <a:pt x="37" y="210"/>
                    </a:lnTo>
                    <a:lnTo>
                      <a:pt x="40" y="205"/>
                    </a:lnTo>
                    <a:lnTo>
                      <a:pt x="43" y="201"/>
                    </a:lnTo>
                    <a:lnTo>
                      <a:pt x="46" y="195"/>
                    </a:lnTo>
                    <a:lnTo>
                      <a:pt x="51" y="190"/>
                    </a:lnTo>
                    <a:lnTo>
                      <a:pt x="58" y="186"/>
                    </a:lnTo>
                    <a:lnTo>
                      <a:pt x="65" y="184"/>
                    </a:lnTo>
                    <a:lnTo>
                      <a:pt x="73" y="184"/>
                    </a:lnTo>
                    <a:lnTo>
                      <a:pt x="82" y="186"/>
                    </a:lnTo>
                    <a:lnTo>
                      <a:pt x="91" y="187"/>
                    </a:lnTo>
                    <a:lnTo>
                      <a:pt x="100" y="191"/>
                    </a:lnTo>
                    <a:lnTo>
                      <a:pt x="109" y="195"/>
                    </a:lnTo>
                    <a:lnTo>
                      <a:pt x="114" y="199"/>
                    </a:lnTo>
                    <a:lnTo>
                      <a:pt x="120" y="205"/>
                    </a:lnTo>
                    <a:lnTo>
                      <a:pt x="124" y="210"/>
                    </a:lnTo>
                    <a:lnTo>
                      <a:pt x="130" y="216"/>
                    </a:lnTo>
                    <a:lnTo>
                      <a:pt x="136" y="222"/>
                    </a:lnTo>
                    <a:lnTo>
                      <a:pt x="143" y="228"/>
                    </a:lnTo>
                    <a:lnTo>
                      <a:pt x="150" y="233"/>
                    </a:lnTo>
                    <a:lnTo>
                      <a:pt x="160" y="237"/>
                    </a:lnTo>
                    <a:lnTo>
                      <a:pt x="166" y="236"/>
                    </a:lnTo>
                    <a:lnTo>
                      <a:pt x="173" y="234"/>
                    </a:lnTo>
                    <a:lnTo>
                      <a:pt x="179" y="232"/>
                    </a:lnTo>
                    <a:lnTo>
                      <a:pt x="186" y="230"/>
                    </a:lnTo>
                    <a:lnTo>
                      <a:pt x="193" y="228"/>
                    </a:lnTo>
                    <a:lnTo>
                      <a:pt x="200" y="225"/>
                    </a:lnTo>
                    <a:lnTo>
                      <a:pt x="207" y="223"/>
                    </a:lnTo>
                    <a:lnTo>
                      <a:pt x="215" y="220"/>
                    </a:lnTo>
                    <a:lnTo>
                      <a:pt x="218" y="213"/>
                    </a:lnTo>
                    <a:lnTo>
                      <a:pt x="224" y="205"/>
                    </a:lnTo>
                    <a:lnTo>
                      <a:pt x="230" y="198"/>
                    </a:lnTo>
                    <a:lnTo>
                      <a:pt x="235" y="190"/>
                    </a:lnTo>
                    <a:lnTo>
                      <a:pt x="239" y="182"/>
                    </a:lnTo>
                    <a:lnTo>
                      <a:pt x="242" y="174"/>
                    </a:lnTo>
                    <a:lnTo>
                      <a:pt x="242" y="165"/>
                    </a:lnTo>
                    <a:lnTo>
                      <a:pt x="238" y="156"/>
                    </a:lnTo>
                    <a:lnTo>
                      <a:pt x="235" y="151"/>
                    </a:lnTo>
                    <a:lnTo>
                      <a:pt x="230" y="147"/>
                    </a:lnTo>
                    <a:lnTo>
                      <a:pt x="226" y="143"/>
                    </a:lnTo>
                    <a:lnTo>
                      <a:pt x="220" y="140"/>
                    </a:lnTo>
                    <a:lnTo>
                      <a:pt x="215" y="136"/>
                    </a:lnTo>
                    <a:lnTo>
                      <a:pt x="209" y="134"/>
                    </a:lnTo>
                    <a:lnTo>
                      <a:pt x="203" y="132"/>
                    </a:lnTo>
                    <a:lnTo>
                      <a:pt x="196" y="129"/>
                    </a:lnTo>
                    <a:lnTo>
                      <a:pt x="189" y="127"/>
                    </a:lnTo>
                    <a:lnTo>
                      <a:pt x="183" y="125"/>
                    </a:lnTo>
                    <a:lnTo>
                      <a:pt x="176" y="122"/>
                    </a:lnTo>
                    <a:lnTo>
                      <a:pt x="170" y="121"/>
                    </a:lnTo>
                    <a:lnTo>
                      <a:pt x="164" y="117"/>
                    </a:lnTo>
                    <a:lnTo>
                      <a:pt x="158" y="114"/>
                    </a:lnTo>
                    <a:lnTo>
                      <a:pt x="153" y="111"/>
                    </a:lnTo>
                    <a:lnTo>
                      <a:pt x="148" y="106"/>
                    </a:lnTo>
                    <a:lnTo>
                      <a:pt x="143" y="98"/>
                    </a:lnTo>
                    <a:lnTo>
                      <a:pt x="142" y="90"/>
                    </a:lnTo>
                    <a:lnTo>
                      <a:pt x="142" y="80"/>
                    </a:lnTo>
                    <a:lnTo>
                      <a:pt x="145" y="72"/>
                    </a:lnTo>
                    <a:lnTo>
                      <a:pt x="149" y="64"/>
                    </a:lnTo>
                    <a:lnTo>
                      <a:pt x="156" y="57"/>
                    </a:lnTo>
                    <a:lnTo>
                      <a:pt x="163" y="50"/>
                    </a:lnTo>
                    <a:lnTo>
                      <a:pt x="172" y="46"/>
                    </a:lnTo>
                    <a:lnTo>
                      <a:pt x="177" y="43"/>
                    </a:lnTo>
                    <a:lnTo>
                      <a:pt x="183" y="39"/>
                    </a:lnTo>
                    <a:lnTo>
                      <a:pt x="187" y="36"/>
                    </a:lnTo>
                    <a:lnTo>
                      <a:pt x="193" y="31"/>
                    </a:lnTo>
                    <a:lnTo>
                      <a:pt x="199" y="27"/>
                    </a:lnTo>
                    <a:lnTo>
                      <a:pt x="205" y="23"/>
                    </a:lnTo>
                    <a:lnTo>
                      <a:pt x="211" y="18"/>
                    </a:lnTo>
                    <a:lnTo>
                      <a:pt x="218" y="14"/>
                    </a:lnTo>
                    <a:lnTo>
                      <a:pt x="226" y="18"/>
                    </a:lnTo>
                    <a:lnTo>
                      <a:pt x="235" y="22"/>
                    </a:lnTo>
                    <a:lnTo>
                      <a:pt x="243" y="28"/>
                    </a:lnTo>
                    <a:lnTo>
                      <a:pt x="251" y="34"/>
                    </a:lnTo>
                    <a:lnTo>
                      <a:pt x="259" y="40"/>
                    </a:lnTo>
                    <a:lnTo>
                      <a:pt x="267" y="47"/>
                    </a:lnTo>
                    <a:lnTo>
                      <a:pt x="277" y="54"/>
                    </a:lnTo>
                    <a:lnTo>
                      <a:pt x="286" y="60"/>
                    </a:lnTo>
                    <a:lnTo>
                      <a:pt x="294" y="65"/>
                    </a:lnTo>
                    <a:lnTo>
                      <a:pt x="304" y="69"/>
                    </a:lnTo>
                    <a:lnTo>
                      <a:pt x="314" y="72"/>
                    </a:lnTo>
                    <a:lnTo>
                      <a:pt x="324" y="75"/>
                    </a:lnTo>
                    <a:lnTo>
                      <a:pt x="334" y="74"/>
                    </a:lnTo>
                    <a:lnTo>
                      <a:pt x="344" y="72"/>
                    </a:lnTo>
                    <a:lnTo>
                      <a:pt x="355" y="68"/>
                    </a:lnTo>
                    <a:lnTo>
                      <a:pt x="367" y="60"/>
                    </a:lnTo>
                    <a:lnTo>
                      <a:pt x="373" y="54"/>
                    </a:lnTo>
                    <a:lnTo>
                      <a:pt x="378" y="46"/>
                    </a:lnTo>
                    <a:lnTo>
                      <a:pt x="382" y="36"/>
                    </a:lnTo>
                    <a:lnTo>
                      <a:pt x="387" y="27"/>
                    </a:lnTo>
                    <a:lnTo>
                      <a:pt x="393" y="18"/>
                    </a:lnTo>
                    <a:lnTo>
                      <a:pt x="401" y="10"/>
                    </a:lnTo>
                    <a:lnTo>
                      <a:pt x="411" y="3"/>
                    </a:lnTo>
                    <a:lnTo>
                      <a:pt x="422" y="0"/>
                    </a:lnTo>
                    <a:lnTo>
                      <a:pt x="432" y="3"/>
                    </a:lnTo>
                    <a:lnTo>
                      <a:pt x="442" y="6"/>
                    </a:lnTo>
                    <a:lnTo>
                      <a:pt x="453" y="10"/>
                    </a:lnTo>
                    <a:lnTo>
                      <a:pt x="463" y="15"/>
                    </a:lnTo>
                    <a:lnTo>
                      <a:pt x="472" y="21"/>
                    </a:lnTo>
                    <a:lnTo>
                      <a:pt x="479" y="28"/>
                    </a:lnTo>
                    <a:lnTo>
                      <a:pt x="486" y="36"/>
                    </a:lnTo>
                    <a:lnTo>
                      <a:pt x="492" y="46"/>
                    </a:lnTo>
                    <a:lnTo>
                      <a:pt x="493" y="54"/>
                    </a:lnTo>
                    <a:lnTo>
                      <a:pt x="492" y="61"/>
                    </a:lnTo>
                    <a:lnTo>
                      <a:pt x="489" y="68"/>
                    </a:lnTo>
                    <a:lnTo>
                      <a:pt x="485" y="73"/>
                    </a:lnTo>
                    <a:lnTo>
                      <a:pt x="479" y="79"/>
                    </a:lnTo>
                    <a:lnTo>
                      <a:pt x="473" y="83"/>
                    </a:lnTo>
                    <a:lnTo>
                      <a:pt x="466" y="88"/>
                    </a:lnTo>
                    <a:lnTo>
                      <a:pt x="458" y="93"/>
                    </a:lnTo>
                    <a:lnTo>
                      <a:pt x="451" y="97"/>
                    </a:lnTo>
                    <a:lnTo>
                      <a:pt x="443" y="101"/>
                    </a:lnTo>
                    <a:lnTo>
                      <a:pt x="437" y="107"/>
                    </a:lnTo>
                    <a:lnTo>
                      <a:pt x="431" y="112"/>
                    </a:lnTo>
                    <a:lnTo>
                      <a:pt x="427" y="118"/>
                    </a:lnTo>
                    <a:lnTo>
                      <a:pt x="423" y="125"/>
                    </a:lnTo>
                    <a:lnTo>
                      <a:pt x="422" y="133"/>
                    </a:lnTo>
                    <a:lnTo>
                      <a:pt x="422" y="142"/>
                    </a:lnTo>
                    <a:lnTo>
                      <a:pt x="511" y="227"/>
                    </a:lnTo>
                    <a:lnTo>
                      <a:pt x="429" y="316"/>
                    </a:lnTo>
                    <a:lnTo>
                      <a:pt x="419" y="317"/>
                    </a:lnTo>
                    <a:lnTo>
                      <a:pt x="411" y="315"/>
                    </a:lnTo>
                    <a:lnTo>
                      <a:pt x="402" y="312"/>
                    </a:lnTo>
                    <a:lnTo>
                      <a:pt x="395" y="308"/>
                    </a:lnTo>
                    <a:lnTo>
                      <a:pt x="388" y="302"/>
                    </a:lnTo>
                    <a:lnTo>
                      <a:pt x="382" y="295"/>
                    </a:lnTo>
                    <a:lnTo>
                      <a:pt x="376" y="288"/>
                    </a:lnTo>
                    <a:lnTo>
                      <a:pt x="370" y="281"/>
                    </a:lnTo>
                    <a:lnTo>
                      <a:pt x="364" y="273"/>
                    </a:lnTo>
                    <a:lnTo>
                      <a:pt x="358" y="266"/>
                    </a:lnTo>
                    <a:lnTo>
                      <a:pt x="351" y="260"/>
                    </a:lnTo>
                    <a:lnTo>
                      <a:pt x="344" y="255"/>
                    </a:lnTo>
                    <a:lnTo>
                      <a:pt x="336" y="250"/>
                    </a:lnTo>
                    <a:lnTo>
                      <a:pt x="327" y="248"/>
                    </a:lnTo>
                    <a:lnTo>
                      <a:pt x="317" y="247"/>
                    </a:lnTo>
                    <a:lnTo>
                      <a:pt x="305" y="248"/>
                    </a:lnTo>
                    <a:lnTo>
                      <a:pt x="299" y="252"/>
                    </a:lnTo>
                    <a:lnTo>
                      <a:pt x="293" y="255"/>
                    </a:lnTo>
                    <a:lnTo>
                      <a:pt x="287" y="260"/>
                    </a:lnTo>
                    <a:lnTo>
                      <a:pt x="281" y="265"/>
                    </a:lnTo>
                    <a:lnTo>
                      <a:pt x="275" y="270"/>
                    </a:lnTo>
                    <a:lnTo>
                      <a:pt x="270" y="275"/>
                    </a:lnTo>
                    <a:lnTo>
                      <a:pt x="265" y="281"/>
                    </a:lnTo>
                    <a:lnTo>
                      <a:pt x="260" y="288"/>
                    </a:lnTo>
                    <a:lnTo>
                      <a:pt x="255" y="294"/>
                    </a:lnTo>
                    <a:lnTo>
                      <a:pt x="251" y="300"/>
                    </a:lnTo>
                    <a:lnTo>
                      <a:pt x="247" y="308"/>
                    </a:lnTo>
                    <a:lnTo>
                      <a:pt x="244" y="315"/>
                    </a:lnTo>
                    <a:lnTo>
                      <a:pt x="242" y="323"/>
                    </a:lnTo>
                    <a:lnTo>
                      <a:pt x="239" y="331"/>
                    </a:lnTo>
                    <a:lnTo>
                      <a:pt x="238" y="339"/>
                    </a:lnTo>
                    <a:lnTo>
                      <a:pt x="238" y="348"/>
                    </a:lnTo>
                    <a:lnTo>
                      <a:pt x="241" y="353"/>
                    </a:lnTo>
                    <a:lnTo>
                      <a:pt x="244" y="356"/>
                    </a:lnTo>
                    <a:lnTo>
                      <a:pt x="248" y="360"/>
                    </a:lnTo>
                    <a:lnTo>
                      <a:pt x="252" y="362"/>
                    </a:lnTo>
                    <a:lnTo>
                      <a:pt x="257" y="364"/>
                    </a:lnTo>
                    <a:lnTo>
                      <a:pt x="262" y="366"/>
                    </a:lnTo>
                    <a:lnTo>
                      <a:pt x="267" y="367"/>
                    </a:lnTo>
                    <a:lnTo>
                      <a:pt x="274" y="368"/>
                    </a:lnTo>
                    <a:lnTo>
                      <a:pt x="279" y="368"/>
                    </a:lnTo>
                    <a:lnTo>
                      <a:pt x="285" y="369"/>
                    </a:lnTo>
                    <a:lnTo>
                      <a:pt x="292" y="370"/>
                    </a:lnTo>
                    <a:lnTo>
                      <a:pt x="298" y="370"/>
                    </a:lnTo>
                    <a:lnTo>
                      <a:pt x="304" y="370"/>
                    </a:lnTo>
                    <a:lnTo>
                      <a:pt x="309" y="371"/>
                    </a:lnTo>
                    <a:lnTo>
                      <a:pt x="315" y="371"/>
                    </a:lnTo>
                    <a:lnTo>
                      <a:pt x="320" y="373"/>
                    </a:lnTo>
                    <a:lnTo>
                      <a:pt x="330" y="376"/>
                    </a:lnTo>
                    <a:lnTo>
                      <a:pt x="337" y="382"/>
                    </a:lnTo>
                    <a:lnTo>
                      <a:pt x="344" y="389"/>
                    </a:lnTo>
                    <a:lnTo>
                      <a:pt x="349" y="398"/>
                    </a:lnTo>
                    <a:lnTo>
                      <a:pt x="353" y="407"/>
                    </a:lnTo>
                    <a:lnTo>
                      <a:pt x="355" y="417"/>
                    </a:lnTo>
                    <a:lnTo>
                      <a:pt x="356" y="427"/>
                    </a:lnTo>
                    <a:lnTo>
                      <a:pt x="355" y="436"/>
                    </a:lnTo>
                    <a:lnTo>
                      <a:pt x="352" y="443"/>
                    </a:lnTo>
                    <a:lnTo>
                      <a:pt x="348" y="448"/>
                    </a:lnTo>
                    <a:lnTo>
                      <a:pt x="343" y="453"/>
                    </a:lnTo>
                    <a:lnTo>
                      <a:pt x="339" y="458"/>
                    </a:lnTo>
                    <a:lnTo>
                      <a:pt x="334" y="462"/>
                    </a:lnTo>
                    <a:lnTo>
                      <a:pt x="330" y="468"/>
                    </a:lnTo>
                    <a:lnTo>
                      <a:pt x="324" y="473"/>
                    </a:lnTo>
                    <a:lnTo>
                      <a:pt x="320" y="479"/>
                    </a:lnTo>
                    <a:lnTo>
                      <a:pt x="311" y="479"/>
                    </a:lnTo>
                    <a:lnTo>
                      <a:pt x="304" y="477"/>
                    </a:lnTo>
                    <a:lnTo>
                      <a:pt x="295" y="474"/>
                    </a:lnTo>
                    <a:lnTo>
                      <a:pt x="286" y="470"/>
                    </a:lnTo>
                    <a:lnTo>
                      <a:pt x="278" y="465"/>
                    </a:lnTo>
                    <a:lnTo>
                      <a:pt x="268" y="461"/>
                    </a:lnTo>
                    <a:lnTo>
                      <a:pt x="259" y="455"/>
                    </a:lnTo>
                    <a:lnTo>
                      <a:pt x="250" y="450"/>
                    </a:lnTo>
                    <a:lnTo>
                      <a:pt x="241" y="445"/>
                    </a:lnTo>
                    <a:lnTo>
                      <a:pt x="231" y="441"/>
                    </a:lnTo>
                    <a:lnTo>
                      <a:pt x="222" y="437"/>
                    </a:lnTo>
                    <a:lnTo>
                      <a:pt x="211" y="435"/>
                    </a:lnTo>
                    <a:lnTo>
                      <a:pt x="202" y="432"/>
                    </a:lnTo>
                    <a:lnTo>
                      <a:pt x="193" y="432"/>
                    </a:lnTo>
                    <a:lnTo>
                      <a:pt x="182" y="433"/>
                    </a:lnTo>
                    <a:lnTo>
                      <a:pt x="172" y="436"/>
                    </a:lnTo>
                    <a:lnTo>
                      <a:pt x="98" y="508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2" name="手繪多邊形 9"/>
              <p:cNvSpPr>
                <a:spLocks/>
              </p:cNvSpPr>
              <p:nvPr/>
            </p:nvSpPr>
            <p:spPr bwMode="grayWhite">
              <a:xfrm>
                <a:off x="741489" y="3732594"/>
                <a:ext cx="803275" cy="746125"/>
              </a:xfrm>
              <a:custGeom>
                <a:avLst/>
                <a:gdLst>
                  <a:gd name="T0" fmla="*/ 229 w 506"/>
                  <a:gd name="T1" fmla="*/ 453 h 470"/>
                  <a:gd name="T2" fmla="*/ 200 w 506"/>
                  <a:gd name="T3" fmla="*/ 429 h 470"/>
                  <a:gd name="T4" fmla="*/ 175 w 506"/>
                  <a:gd name="T5" fmla="*/ 402 h 470"/>
                  <a:gd name="T6" fmla="*/ 158 w 506"/>
                  <a:gd name="T7" fmla="*/ 368 h 470"/>
                  <a:gd name="T8" fmla="*/ 241 w 506"/>
                  <a:gd name="T9" fmla="*/ 275 h 470"/>
                  <a:gd name="T10" fmla="*/ 224 w 506"/>
                  <a:gd name="T11" fmla="*/ 248 h 470"/>
                  <a:gd name="T12" fmla="*/ 198 w 506"/>
                  <a:gd name="T13" fmla="*/ 228 h 470"/>
                  <a:gd name="T14" fmla="*/ 166 w 506"/>
                  <a:gd name="T15" fmla="*/ 214 h 470"/>
                  <a:gd name="T16" fmla="*/ 139 w 506"/>
                  <a:gd name="T17" fmla="*/ 217 h 470"/>
                  <a:gd name="T18" fmla="*/ 128 w 506"/>
                  <a:gd name="T19" fmla="*/ 238 h 470"/>
                  <a:gd name="T20" fmla="*/ 120 w 506"/>
                  <a:gd name="T21" fmla="*/ 262 h 470"/>
                  <a:gd name="T22" fmla="*/ 104 w 506"/>
                  <a:gd name="T23" fmla="*/ 283 h 470"/>
                  <a:gd name="T24" fmla="*/ 77 w 506"/>
                  <a:gd name="T25" fmla="*/ 291 h 470"/>
                  <a:gd name="T26" fmla="*/ 53 w 506"/>
                  <a:gd name="T27" fmla="*/ 288 h 470"/>
                  <a:gd name="T28" fmla="*/ 31 w 506"/>
                  <a:gd name="T29" fmla="*/ 275 h 470"/>
                  <a:gd name="T30" fmla="*/ 12 w 506"/>
                  <a:gd name="T31" fmla="*/ 257 h 470"/>
                  <a:gd name="T32" fmla="*/ 61 w 506"/>
                  <a:gd name="T33" fmla="*/ 109 h 470"/>
                  <a:gd name="T34" fmla="*/ 24 w 506"/>
                  <a:gd name="T35" fmla="*/ 85 h 470"/>
                  <a:gd name="T36" fmla="*/ 0 w 506"/>
                  <a:gd name="T37" fmla="*/ 53 h 470"/>
                  <a:gd name="T38" fmla="*/ 19 w 506"/>
                  <a:gd name="T39" fmla="*/ 22 h 470"/>
                  <a:gd name="T40" fmla="*/ 54 w 506"/>
                  <a:gd name="T41" fmla="*/ 0 h 470"/>
                  <a:gd name="T42" fmla="*/ 82 w 506"/>
                  <a:gd name="T43" fmla="*/ 6 h 470"/>
                  <a:gd name="T44" fmla="*/ 103 w 506"/>
                  <a:gd name="T45" fmla="*/ 29 h 470"/>
                  <a:gd name="T46" fmla="*/ 132 w 506"/>
                  <a:gd name="T47" fmla="*/ 57 h 470"/>
                  <a:gd name="T48" fmla="*/ 175 w 506"/>
                  <a:gd name="T49" fmla="*/ 64 h 470"/>
                  <a:gd name="T50" fmla="*/ 215 w 506"/>
                  <a:gd name="T51" fmla="*/ 43 h 470"/>
                  <a:gd name="T52" fmla="*/ 243 w 506"/>
                  <a:gd name="T53" fmla="*/ 16 h 470"/>
                  <a:gd name="T54" fmla="*/ 265 w 506"/>
                  <a:gd name="T55" fmla="*/ 22 h 470"/>
                  <a:gd name="T56" fmla="*/ 284 w 506"/>
                  <a:gd name="T57" fmla="*/ 34 h 470"/>
                  <a:gd name="T58" fmla="*/ 301 w 506"/>
                  <a:gd name="T59" fmla="*/ 52 h 470"/>
                  <a:gd name="T60" fmla="*/ 318 w 506"/>
                  <a:gd name="T61" fmla="*/ 72 h 470"/>
                  <a:gd name="T62" fmla="*/ 314 w 506"/>
                  <a:gd name="T63" fmla="*/ 98 h 470"/>
                  <a:gd name="T64" fmla="*/ 296 w 506"/>
                  <a:gd name="T65" fmla="*/ 115 h 470"/>
                  <a:gd name="T66" fmla="*/ 278 w 506"/>
                  <a:gd name="T67" fmla="*/ 123 h 470"/>
                  <a:gd name="T68" fmla="*/ 260 w 506"/>
                  <a:gd name="T69" fmla="*/ 130 h 470"/>
                  <a:gd name="T70" fmla="*/ 249 w 506"/>
                  <a:gd name="T71" fmla="*/ 152 h 470"/>
                  <a:gd name="T72" fmla="*/ 257 w 506"/>
                  <a:gd name="T73" fmla="*/ 180 h 470"/>
                  <a:gd name="T74" fmla="*/ 288 w 506"/>
                  <a:gd name="T75" fmla="*/ 210 h 470"/>
                  <a:gd name="T76" fmla="*/ 321 w 506"/>
                  <a:gd name="T77" fmla="*/ 231 h 470"/>
                  <a:gd name="T78" fmla="*/ 339 w 506"/>
                  <a:gd name="T79" fmla="*/ 231 h 470"/>
                  <a:gd name="T80" fmla="*/ 358 w 506"/>
                  <a:gd name="T81" fmla="*/ 228 h 470"/>
                  <a:gd name="T82" fmla="*/ 377 w 506"/>
                  <a:gd name="T83" fmla="*/ 200 h 470"/>
                  <a:gd name="T84" fmla="*/ 385 w 506"/>
                  <a:gd name="T85" fmla="*/ 171 h 470"/>
                  <a:gd name="T86" fmla="*/ 404 w 506"/>
                  <a:gd name="T87" fmla="*/ 158 h 470"/>
                  <a:gd name="T88" fmla="*/ 497 w 506"/>
                  <a:gd name="T89" fmla="*/ 213 h 470"/>
                  <a:gd name="T90" fmla="*/ 482 w 506"/>
                  <a:gd name="T91" fmla="*/ 238 h 470"/>
                  <a:gd name="T92" fmla="*/ 458 w 506"/>
                  <a:gd name="T93" fmla="*/ 259 h 470"/>
                  <a:gd name="T94" fmla="*/ 438 w 506"/>
                  <a:gd name="T95" fmla="*/ 282 h 470"/>
                  <a:gd name="T96" fmla="*/ 434 w 506"/>
                  <a:gd name="T97" fmla="*/ 313 h 470"/>
                  <a:gd name="T98" fmla="*/ 467 w 506"/>
                  <a:gd name="T99" fmla="*/ 339 h 470"/>
                  <a:gd name="T100" fmla="*/ 505 w 506"/>
                  <a:gd name="T101" fmla="*/ 362 h 470"/>
                  <a:gd name="T102" fmla="*/ 329 w 506"/>
                  <a:gd name="T103" fmla="*/ 370 h 470"/>
                  <a:gd name="T104" fmla="*/ 306 w 506"/>
                  <a:gd name="T105" fmla="*/ 395 h 470"/>
                  <a:gd name="T106" fmla="*/ 287 w 506"/>
                  <a:gd name="T107" fmla="*/ 423 h 470"/>
                  <a:gd name="T108" fmla="*/ 267 w 506"/>
                  <a:gd name="T109" fmla="*/ 452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6" h="470">
                    <a:moveTo>
                      <a:pt x="252" y="469"/>
                    </a:moveTo>
                    <a:lnTo>
                      <a:pt x="245" y="463"/>
                    </a:lnTo>
                    <a:lnTo>
                      <a:pt x="237" y="458"/>
                    </a:lnTo>
                    <a:lnTo>
                      <a:pt x="229" y="453"/>
                    </a:lnTo>
                    <a:lnTo>
                      <a:pt x="221" y="447"/>
                    </a:lnTo>
                    <a:lnTo>
                      <a:pt x="214" y="441"/>
                    </a:lnTo>
                    <a:lnTo>
                      <a:pt x="207" y="435"/>
                    </a:lnTo>
                    <a:lnTo>
                      <a:pt x="200" y="429"/>
                    </a:lnTo>
                    <a:lnTo>
                      <a:pt x="193" y="423"/>
                    </a:lnTo>
                    <a:lnTo>
                      <a:pt x="187" y="416"/>
                    </a:lnTo>
                    <a:lnTo>
                      <a:pt x="181" y="409"/>
                    </a:lnTo>
                    <a:lnTo>
                      <a:pt x="175" y="402"/>
                    </a:lnTo>
                    <a:lnTo>
                      <a:pt x="171" y="394"/>
                    </a:lnTo>
                    <a:lnTo>
                      <a:pt x="166" y="386"/>
                    </a:lnTo>
                    <a:lnTo>
                      <a:pt x="162" y="377"/>
                    </a:lnTo>
                    <a:lnTo>
                      <a:pt x="158" y="368"/>
                    </a:lnTo>
                    <a:lnTo>
                      <a:pt x="156" y="359"/>
                    </a:lnTo>
                    <a:lnTo>
                      <a:pt x="245" y="290"/>
                    </a:lnTo>
                    <a:lnTo>
                      <a:pt x="242" y="282"/>
                    </a:lnTo>
                    <a:lnTo>
                      <a:pt x="241" y="275"/>
                    </a:lnTo>
                    <a:lnTo>
                      <a:pt x="237" y="267"/>
                    </a:lnTo>
                    <a:lnTo>
                      <a:pt x="233" y="261"/>
                    </a:lnTo>
                    <a:lnTo>
                      <a:pt x="229" y="254"/>
                    </a:lnTo>
                    <a:lnTo>
                      <a:pt x="224" y="248"/>
                    </a:lnTo>
                    <a:lnTo>
                      <a:pt x="218" y="242"/>
                    </a:lnTo>
                    <a:lnTo>
                      <a:pt x="212" y="237"/>
                    </a:lnTo>
                    <a:lnTo>
                      <a:pt x="205" y="232"/>
                    </a:lnTo>
                    <a:lnTo>
                      <a:pt x="198" y="228"/>
                    </a:lnTo>
                    <a:lnTo>
                      <a:pt x="191" y="223"/>
                    </a:lnTo>
                    <a:lnTo>
                      <a:pt x="183" y="219"/>
                    </a:lnTo>
                    <a:lnTo>
                      <a:pt x="175" y="216"/>
                    </a:lnTo>
                    <a:lnTo>
                      <a:pt x="166" y="214"/>
                    </a:lnTo>
                    <a:lnTo>
                      <a:pt x="158" y="212"/>
                    </a:lnTo>
                    <a:lnTo>
                      <a:pt x="150" y="210"/>
                    </a:lnTo>
                    <a:lnTo>
                      <a:pt x="144" y="213"/>
                    </a:lnTo>
                    <a:lnTo>
                      <a:pt x="139" y="217"/>
                    </a:lnTo>
                    <a:lnTo>
                      <a:pt x="135" y="221"/>
                    </a:lnTo>
                    <a:lnTo>
                      <a:pt x="133" y="227"/>
                    </a:lnTo>
                    <a:lnTo>
                      <a:pt x="129" y="232"/>
                    </a:lnTo>
                    <a:lnTo>
                      <a:pt x="128" y="238"/>
                    </a:lnTo>
                    <a:lnTo>
                      <a:pt x="126" y="244"/>
                    </a:lnTo>
                    <a:lnTo>
                      <a:pt x="125" y="250"/>
                    </a:lnTo>
                    <a:lnTo>
                      <a:pt x="122" y="256"/>
                    </a:lnTo>
                    <a:lnTo>
                      <a:pt x="120" y="262"/>
                    </a:lnTo>
                    <a:lnTo>
                      <a:pt x="116" y="268"/>
                    </a:lnTo>
                    <a:lnTo>
                      <a:pt x="113" y="273"/>
                    </a:lnTo>
                    <a:lnTo>
                      <a:pt x="109" y="278"/>
                    </a:lnTo>
                    <a:lnTo>
                      <a:pt x="104" y="283"/>
                    </a:lnTo>
                    <a:lnTo>
                      <a:pt x="98" y="287"/>
                    </a:lnTo>
                    <a:lnTo>
                      <a:pt x="90" y="290"/>
                    </a:lnTo>
                    <a:lnTo>
                      <a:pt x="83" y="291"/>
                    </a:lnTo>
                    <a:lnTo>
                      <a:pt x="77" y="291"/>
                    </a:lnTo>
                    <a:lnTo>
                      <a:pt x="70" y="291"/>
                    </a:lnTo>
                    <a:lnTo>
                      <a:pt x="65" y="291"/>
                    </a:lnTo>
                    <a:lnTo>
                      <a:pt x="58" y="289"/>
                    </a:lnTo>
                    <a:lnTo>
                      <a:pt x="53" y="288"/>
                    </a:lnTo>
                    <a:lnTo>
                      <a:pt x="47" y="285"/>
                    </a:lnTo>
                    <a:lnTo>
                      <a:pt x="41" y="282"/>
                    </a:lnTo>
                    <a:lnTo>
                      <a:pt x="36" y="278"/>
                    </a:lnTo>
                    <a:lnTo>
                      <a:pt x="31" y="275"/>
                    </a:lnTo>
                    <a:lnTo>
                      <a:pt x="25" y="270"/>
                    </a:lnTo>
                    <a:lnTo>
                      <a:pt x="20" y="266"/>
                    </a:lnTo>
                    <a:lnTo>
                      <a:pt x="16" y="262"/>
                    </a:lnTo>
                    <a:lnTo>
                      <a:pt x="12" y="257"/>
                    </a:lnTo>
                    <a:lnTo>
                      <a:pt x="7" y="253"/>
                    </a:lnTo>
                    <a:lnTo>
                      <a:pt x="3" y="248"/>
                    </a:lnTo>
                    <a:lnTo>
                      <a:pt x="65" y="117"/>
                    </a:lnTo>
                    <a:lnTo>
                      <a:pt x="61" y="109"/>
                    </a:lnTo>
                    <a:lnTo>
                      <a:pt x="53" y="102"/>
                    </a:lnTo>
                    <a:lnTo>
                      <a:pt x="44" y="96"/>
                    </a:lnTo>
                    <a:lnTo>
                      <a:pt x="33" y="91"/>
                    </a:lnTo>
                    <a:lnTo>
                      <a:pt x="24" y="85"/>
                    </a:lnTo>
                    <a:lnTo>
                      <a:pt x="13" y="79"/>
                    </a:lnTo>
                    <a:lnTo>
                      <a:pt x="5" y="71"/>
                    </a:lnTo>
                    <a:lnTo>
                      <a:pt x="0" y="62"/>
                    </a:lnTo>
                    <a:lnTo>
                      <a:pt x="0" y="53"/>
                    </a:lnTo>
                    <a:lnTo>
                      <a:pt x="3" y="44"/>
                    </a:lnTo>
                    <a:lnTo>
                      <a:pt x="7" y="37"/>
                    </a:lnTo>
                    <a:lnTo>
                      <a:pt x="12" y="28"/>
                    </a:lnTo>
                    <a:lnTo>
                      <a:pt x="19" y="22"/>
                    </a:lnTo>
                    <a:lnTo>
                      <a:pt x="27" y="15"/>
                    </a:lnTo>
                    <a:lnTo>
                      <a:pt x="37" y="9"/>
                    </a:lnTo>
                    <a:lnTo>
                      <a:pt x="46" y="3"/>
                    </a:lnTo>
                    <a:lnTo>
                      <a:pt x="54" y="0"/>
                    </a:lnTo>
                    <a:lnTo>
                      <a:pt x="61" y="0"/>
                    </a:lnTo>
                    <a:lnTo>
                      <a:pt x="68" y="0"/>
                    </a:lnTo>
                    <a:lnTo>
                      <a:pt x="75" y="3"/>
                    </a:lnTo>
                    <a:lnTo>
                      <a:pt x="82" y="6"/>
                    </a:lnTo>
                    <a:lnTo>
                      <a:pt x="88" y="11"/>
                    </a:lnTo>
                    <a:lnTo>
                      <a:pt x="94" y="15"/>
                    </a:lnTo>
                    <a:lnTo>
                      <a:pt x="98" y="21"/>
                    </a:lnTo>
                    <a:lnTo>
                      <a:pt x="103" y="29"/>
                    </a:lnTo>
                    <a:lnTo>
                      <a:pt x="108" y="38"/>
                    </a:lnTo>
                    <a:lnTo>
                      <a:pt x="116" y="45"/>
                    </a:lnTo>
                    <a:lnTo>
                      <a:pt x="123" y="52"/>
                    </a:lnTo>
                    <a:lnTo>
                      <a:pt x="132" y="57"/>
                    </a:lnTo>
                    <a:lnTo>
                      <a:pt x="141" y="62"/>
                    </a:lnTo>
                    <a:lnTo>
                      <a:pt x="152" y="64"/>
                    </a:lnTo>
                    <a:lnTo>
                      <a:pt x="164" y="66"/>
                    </a:lnTo>
                    <a:lnTo>
                      <a:pt x="175" y="64"/>
                    </a:lnTo>
                    <a:lnTo>
                      <a:pt x="187" y="61"/>
                    </a:lnTo>
                    <a:lnTo>
                      <a:pt x="196" y="57"/>
                    </a:lnTo>
                    <a:lnTo>
                      <a:pt x="206" y="50"/>
                    </a:lnTo>
                    <a:lnTo>
                      <a:pt x="215" y="43"/>
                    </a:lnTo>
                    <a:lnTo>
                      <a:pt x="223" y="34"/>
                    </a:lnTo>
                    <a:lnTo>
                      <a:pt x="230" y="26"/>
                    </a:lnTo>
                    <a:lnTo>
                      <a:pt x="237" y="17"/>
                    </a:lnTo>
                    <a:lnTo>
                      <a:pt x="243" y="16"/>
                    </a:lnTo>
                    <a:lnTo>
                      <a:pt x="249" y="17"/>
                    </a:lnTo>
                    <a:lnTo>
                      <a:pt x="254" y="18"/>
                    </a:lnTo>
                    <a:lnTo>
                      <a:pt x="260" y="20"/>
                    </a:lnTo>
                    <a:lnTo>
                      <a:pt x="265" y="22"/>
                    </a:lnTo>
                    <a:lnTo>
                      <a:pt x="270" y="25"/>
                    </a:lnTo>
                    <a:lnTo>
                      <a:pt x="275" y="27"/>
                    </a:lnTo>
                    <a:lnTo>
                      <a:pt x="279" y="31"/>
                    </a:lnTo>
                    <a:lnTo>
                      <a:pt x="284" y="34"/>
                    </a:lnTo>
                    <a:lnTo>
                      <a:pt x="288" y="38"/>
                    </a:lnTo>
                    <a:lnTo>
                      <a:pt x="293" y="43"/>
                    </a:lnTo>
                    <a:lnTo>
                      <a:pt x="297" y="47"/>
                    </a:lnTo>
                    <a:lnTo>
                      <a:pt x="301" y="52"/>
                    </a:lnTo>
                    <a:lnTo>
                      <a:pt x="305" y="56"/>
                    </a:lnTo>
                    <a:lnTo>
                      <a:pt x="309" y="61"/>
                    </a:lnTo>
                    <a:lnTo>
                      <a:pt x="314" y="66"/>
                    </a:lnTo>
                    <a:lnTo>
                      <a:pt x="318" y="72"/>
                    </a:lnTo>
                    <a:lnTo>
                      <a:pt x="320" y="79"/>
                    </a:lnTo>
                    <a:lnTo>
                      <a:pt x="319" y="85"/>
                    </a:lnTo>
                    <a:lnTo>
                      <a:pt x="317" y="92"/>
                    </a:lnTo>
                    <a:lnTo>
                      <a:pt x="314" y="98"/>
                    </a:lnTo>
                    <a:lnTo>
                      <a:pt x="309" y="104"/>
                    </a:lnTo>
                    <a:lnTo>
                      <a:pt x="305" y="109"/>
                    </a:lnTo>
                    <a:lnTo>
                      <a:pt x="300" y="114"/>
                    </a:lnTo>
                    <a:lnTo>
                      <a:pt x="296" y="115"/>
                    </a:lnTo>
                    <a:lnTo>
                      <a:pt x="291" y="117"/>
                    </a:lnTo>
                    <a:lnTo>
                      <a:pt x="287" y="119"/>
                    </a:lnTo>
                    <a:lnTo>
                      <a:pt x="283" y="120"/>
                    </a:lnTo>
                    <a:lnTo>
                      <a:pt x="278" y="123"/>
                    </a:lnTo>
                    <a:lnTo>
                      <a:pt x="273" y="124"/>
                    </a:lnTo>
                    <a:lnTo>
                      <a:pt x="268" y="126"/>
                    </a:lnTo>
                    <a:lnTo>
                      <a:pt x="262" y="127"/>
                    </a:lnTo>
                    <a:lnTo>
                      <a:pt x="260" y="130"/>
                    </a:lnTo>
                    <a:lnTo>
                      <a:pt x="257" y="135"/>
                    </a:lnTo>
                    <a:lnTo>
                      <a:pt x="254" y="140"/>
                    </a:lnTo>
                    <a:lnTo>
                      <a:pt x="250" y="145"/>
                    </a:lnTo>
                    <a:lnTo>
                      <a:pt x="249" y="152"/>
                    </a:lnTo>
                    <a:lnTo>
                      <a:pt x="248" y="158"/>
                    </a:lnTo>
                    <a:lnTo>
                      <a:pt x="249" y="164"/>
                    </a:lnTo>
                    <a:lnTo>
                      <a:pt x="252" y="169"/>
                    </a:lnTo>
                    <a:lnTo>
                      <a:pt x="257" y="180"/>
                    </a:lnTo>
                    <a:lnTo>
                      <a:pt x="263" y="189"/>
                    </a:lnTo>
                    <a:lnTo>
                      <a:pt x="271" y="196"/>
                    </a:lnTo>
                    <a:lnTo>
                      <a:pt x="279" y="204"/>
                    </a:lnTo>
                    <a:lnTo>
                      <a:pt x="288" y="210"/>
                    </a:lnTo>
                    <a:lnTo>
                      <a:pt x="298" y="217"/>
                    </a:lnTo>
                    <a:lnTo>
                      <a:pt x="308" y="224"/>
                    </a:lnTo>
                    <a:lnTo>
                      <a:pt x="317" y="231"/>
                    </a:lnTo>
                    <a:lnTo>
                      <a:pt x="321" y="231"/>
                    </a:lnTo>
                    <a:lnTo>
                      <a:pt x="326" y="231"/>
                    </a:lnTo>
                    <a:lnTo>
                      <a:pt x="330" y="231"/>
                    </a:lnTo>
                    <a:lnTo>
                      <a:pt x="334" y="231"/>
                    </a:lnTo>
                    <a:lnTo>
                      <a:pt x="339" y="231"/>
                    </a:lnTo>
                    <a:lnTo>
                      <a:pt x="344" y="231"/>
                    </a:lnTo>
                    <a:lnTo>
                      <a:pt x="349" y="231"/>
                    </a:lnTo>
                    <a:lnTo>
                      <a:pt x="354" y="231"/>
                    </a:lnTo>
                    <a:lnTo>
                      <a:pt x="358" y="228"/>
                    </a:lnTo>
                    <a:lnTo>
                      <a:pt x="363" y="222"/>
                    </a:lnTo>
                    <a:lnTo>
                      <a:pt x="368" y="215"/>
                    </a:lnTo>
                    <a:lnTo>
                      <a:pt x="373" y="209"/>
                    </a:lnTo>
                    <a:lnTo>
                      <a:pt x="377" y="200"/>
                    </a:lnTo>
                    <a:lnTo>
                      <a:pt x="380" y="192"/>
                    </a:lnTo>
                    <a:lnTo>
                      <a:pt x="383" y="183"/>
                    </a:lnTo>
                    <a:lnTo>
                      <a:pt x="383" y="176"/>
                    </a:lnTo>
                    <a:lnTo>
                      <a:pt x="385" y="171"/>
                    </a:lnTo>
                    <a:lnTo>
                      <a:pt x="388" y="167"/>
                    </a:lnTo>
                    <a:lnTo>
                      <a:pt x="392" y="163"/>
                    </a:lnTo>
                    <a:lnTo>
                      <a:pt x="398" y="160"/>
                    </a:lnTo>
                    <a:lnTo>
                      <a:pt x="404" y="158"/>
                    </a:lnTo>
                    <a:lnTo>
                      <a:pt x="410" y="156"/>
                    </a:lnTo>
                    <a:lnTo>
                      <a:pt x="417" y="155"/>
                    </a:lnTo>
                    <a:lnTo>
                      <a:pt x="423" y="155"/>
                    </a:lnTo>
                    <a:lnTo>
                      <a:pt x="497" y="213"/>
                    </a:lnTo>
                    <a:lnTo>
                      <a:pt x="495" y="221"/>
                    </a:lnTo>
                    <a:lnTo>
                      <a:pt x="492" y="227"/>
                    </a:lnTo>
                    <a:lnTo>
                      <a:pt x="487" y="232"/>
                    </a:lnTo>
                    <a:lnTo>
                      <a:pt x="482" y="238"/>
                    </a:lnTo>
                    <a:lnTo>
                      <a:pt x="476" y="243"/>
                    </a:lnTo>
                    <a:lnTo>
                      <a:pt x="470" y="248"/>
                    </a:lnTo>
                    <a:lnTo>
                      <a:pt x="464" y="253"/>
                    </a:lnTo>
                    <a:lnTo>
                      <a:pt x="458" y="259"/>
                    </a:lnTo>
                    <a:lnTo>
                      <a:pt x="451" y="264"/>
                    </a:lnTo>
                    <a:lnTo>
                      <a:pt x="446" y="269"/>
                    </a:lnTo>
                    <a:lnTo>
                      <a:pt x="441" y="275"/>
                    </a:lnTo>
                    <a:lnTo>
                      <a:pt x="438" y="282"/>
                    </a:lnTo>
                    <a:lnTo>
                      <a:pt x="434" y="288"/>
                    </a:lnTo>
                    <a:lnTo>
                      <a:pt x="433" y="296"/>
                    </a:lnTo>
                    <a:lnTo>
                      <a:pt x="433" y="304"/>
                    </a:lnTo>
                    <a:lnTo>
                      <a:pt x="434" y="313"/>
                    </a:lnTo>
                    <a:lnTo>
                      <a:pt x="439" y="323"/>
                    </a:lnTo>
                    <a:lnTo>
                      <a:pt x="446" y="329"/>
                    </a:lnTo>
                    <a:lnTo>
                      <a:pt x="456" y="335"/>
                    </a:lnTo>
                    <a:lnTo>
                      <a:pt x="467" y="339"/>
                    </a:lnTo>
                    <a:lnTo>
                      <a:pt x="478" y="343"/>
                    </a:lnTo>
                    <a:lnTo>
                      <a:pt x="488" y="348"/>
                    </a:lnTo>
                    <a:lnTo>
                      <a:pt x="497" y="354"/>
                    </a:lnTo>
                    <a:lnTo>
                      <a:pt x="505" y="362"/>
                    </a:lnTo>
                    <a:lnTo>
                      <a:pt x="442" y="445"/>
                    </a:lnTo>
                    <a:lnTo>
                      <a:pt x="343" y="362"/>
                    </a:lnTo>
                    <a:lnTo>
                      <a:pt x="336" y="366"/>
                    </a:lnTo>
                    <a:lnTo>
                      <a:pt x="329" y="370"/>
                    </a:lnTo>
                    <a:lnTo>
                      <a:pt x="323" y="377"/>
                    </a:lnTo>
                    <a:lnTo>
                      <a:pt x="317" y="382"/>
                    </a:lnTo>
                    <a:lnTo>
                      <a:pt x="312" y="388"/>
                    </a:lnTo>
                    <a:lnTo>
                      <a:pt x="306" y="395"/>
                    </a:lnTo>
                    <a:lnTo>
                      <a:pt x="302" y="401"/>
                    </a:lnTo>
                    <a:lnTo>
                      <a:pt x="296" y="408"/>
                    </a:lnTo>
                    <a:lnTo>
                      <a:pt x="292" y="415"/>
                    </a:lnTo>
                    <a:lnTo>
                      <a:pt x="287" y="423"/>
                    </a:lnTo>
                    <a:lnTo>
                      <a:pt x="283" y="430"/>
                    </a:lnTo>
                    <a:lnTo>
                      <a:pt x="278" y="437"/>
                    </a:lnTo>
                    <a:lnTo>
                      <a:pt x="272" y="445"/>
                    </a:lnTo>
                    <a:lnTo>
                      <a:pt x="267" y="452"/>
                    </a:lnTo>
                    <a:lnTo>
                      <a:pt x="262" y="459"/>
                    </a:lnTo>
                    <a:lnTo>
                      <a:pt x="256" y="465"/>
                    </a:lnTo>
                    <a:lnTo>
                      <a:pt x="252" y="469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3" name="手繪多邊形 10"/>
              <p:cNvSpPr>
                <a:spLocks/>
              </p:cNvSpPr>
              <p:nvPr/>
            </p:nvSpPr>
            <p:spPr bwMode="grayWhite">
              <a:xfrm>
                <a:off x="770064" y="4589844"/>
                <a:ext cx="709613" cy="825500"/>
              </a:xfrm>
              <a:custGeom>
                <a:avLst/>
                <a:gdLst>
                  <a:gd name="T0" fmla="*/ 254 w 447"/>
                  <a:gd name="T1" fmla="*/ 495 h 520"/>
                  <a:gd name="T2" fmla="*/ 245 w 447"/>
                  <a:gd name="T3" fmla="*/ 454 h 520"/>
                  <a:gd name="T4" fmla="*/ 230 w 447"/>
                  <a:gd name="T5" fmla="*/ 417 h 520"/>
                  <a:gd name="T6" fmla="*/ 193 w 447"/>
                  <a:gd name="T7" fmla="*/ 402 h 520"/>
                  <a:gd name="T8" fmla="*/ 150 w 447"/>
                  <a:gd name="T9" fmla="*/ 412 h 520"/>
                  <a:gd name="T10" fmla="*/ 112 w 447"/>
                  <a:gd name="T11" fmla="*/ 417 h 520"/>
                  <a:gd name="T12" fmla="*/ 93 w 447"/>
                  <a:gd name="T13" fmla="*/ 399 h 520"/>
                  <a:gd name="T14" fmla="*/ 81 w 447"/>
                  <a:gd name="T15" fmla="*/ 370 h 520"/>
                  <a:gd name="T16" fmla="*/ 75 w 447"/>
                  <a:gd name="T17" fmla="*/ 339 h 520"/>
                  <a:gd name="T18" fmla="*/ 76 w 447"/>
                  <a:gd name="T19" fmla="*/ 309 h 520"/>
                  <a:gd name="T20" fmla="*/ 106 w 447"/>
                  <a:gd name="T21" fmla="*/ 300 h 520"/>
                  <a:gd name="T22" fmla="*/ 146 w 447"/>
                  <a:gd name="T23" fmla="*/ 307 h 520"/>
                  <a:gd name="T24" fmla="*/ 175 w 447"/>
                  <a:gd name="T25" fmla="*/ 294 h 520"/>
                  <a:gd name="T26" fmla="*/ 186 w 447"/>
                  <a:gd name="T27" fmla="*/ 273 h 520"/>
                  <a:gd name="T28" fmla="*/ 189 w 447"/>
                  <a:gd name="T29" fmla="*/ 246 h 520"/>
                  <a:gd name="T30" fmla="*/ 188 w 447"/>
                  <a:gd name="T31" fmla="*/ 219 h 520"/>
                  <a:gd name="T32" fmla="*/ 178 w 447"/>
                  <a:gd name="T33" fmla="*/ 191 h 520"/>
                  <a:gd name="T34" fmla="*/ 153 w 447"/>
                  <a:gd name="T35" fmla="*/ 171 h 520"/>
                  <a:gd name="T36" fmla="*/ 123 w 447"/>
                  <a:gd name="T37" fmla="*/ 172 h 520"/>
                  <a:gd name="T38" fmla="*/ 93 w 447"/>
                  <a:gd name="T39" fmla="*/ 185 h 520"/>
                  <a:gd name="T40" fmla="*/ 64 w 447"/>
                  <a:gd name="T41" fmla="*/ 194 h 520"/>
                  <a:gd name="T42" fmla="*/ 34 w 447"/>
                  <a:gd name="T43" fmla="*/ 185 h 520"/>
                  <a:gd name="T44" fmla="*/ 19 w 447"/>
                  <a:gd name="T45" fmla="*/ 166 h 520"/>
                  <a:gd name="T46" fmla="*/ 9 w 447"/>
                  <a:gd name="T47" fmla="*/ 146 h 520"/>
                  <a:gd name="T48" fmla="*/ 2 w 447"/>
                  <a:gd name="T49" fmla="*/ 122 h 520"/>
                  <a:gd name="T50" fmla="*/ 0 w 447"/>
                  <a:gd name="T51" fmla="*/ 98 h 520"/>
                  <a:gd name="T52" fmla="*/ 387 w 447"/>
                  <a:gd name="T53" fmla="*/ 12 h 520"/>
                  <a:gd name="T54" fmla="*/ 399 w 447"/>
                  <a:gd name="T55" fmla="*/ 41 h 520"/>
                  <a:gd name="T56" fmla="*/ 406 w 447"/>
                  <a:gd name="T57" fmla="*/ 74 h 520"/>
                  <a:gd name="T58" fmla="*/ 411 w 447"/>
                  <a:gd name="T59" fmla="*/ 107 h 520"/>
                  <a:gd name="T60" fmla="*/ 396 w 447"/>
                  <a:gd name="T61" fmla="*/ 141 h 520"/>
                  <a:gd name="T62" fmla="*/ 375 w 447"/>
                  <a:gd name="T63" fmla="*/ 144 h 520"/>
                  <a:gd name="T64" fmla="*/ 354 w 447"/>
                  <a:gd name="T65" fmla="*/ 141 h 520"/>
                  <a:gd name="T66" fmla="*/ 332 w 447"/>
                  <a:gd name="T67" fmla="*/ 137 h 520"/>
                  <a:gd name="T68" fmla="*/ 307 w 447"/>
                  <a:gd name="T69" fmla="*/ 141 h 520"/>
                  <a:gd name="T70" fmla="*/ 286 w 447"/>
                  <a:gd name="T71" fmla="*/ 166 h 520"/>
                  <a:gd name="T72" fmla="*/ 285 w 447"/>
                  <a:gd name="T73" fmla="*/ 199 h 520"/>
                  <a:gd name="T74" fmla="*/ 289 w 447"/>
                  <a:gd name="T75" fmla="*/ 222 h 520"/>
                  <a:gd name="T76" fmla="*/ 295 w 447"/>
                  <a:gd name="T77" fmla="*/ 247 h 520"/>
                  <a:gd name="T78" fmla="*/ 308 w 447"/>
                  <a:gd name="T79" fmla="*/ 268 h 520"/>
                  <a:gd name="T80" fmla="*/ 332 w 447"/>
                  <a:gd name="T81" fmla="*/ 282 h 520"/>
                  <a:gd name="T82" fmla="*/ 357 w 447"/>
                  <a:gd name="T83" fmla="*/ 282 h 520"/>
                  <a:gd name="T84" fmla="*/ 379 w 447"/>
                  <a:gd name="T85" fmla="*/ 272 h 520"/>
                  <a:gd name="T86" fmla="*/ 402 w 447"/>
                  <a:gd name="T87" fmla="*/ 262 h 520"/>
                  <a:gd name="T88" fmla="*/ 426 w 447"/>
                  <a:gd name="T89" fmla="*/ 265 h 520"/>
                  <a:gd name="T90" fmla="*/ 436 w 447"/>
                  <a:gd name="T91" fmla="*/ 287 h 520"/>
                  <a:gd name="T92" fmla="*/ 442 w 447"/>
                  <a:gd name="T93" fmla="*/ 312 h 520"/>
                  <a:gd name="T94" fmla="*/ 444 w 447"/>
                  <a:gd name="T95" fmla="*/ 338 h 520"/>
                  <a:gd name="T96" fmla="*/ 436 w 447"/>
                  <a:gd name="T97" fmla="*/ 358 h 520"/>
                  <a:gd name="T98" fmla="*/ 397 w 447"/>
                  <a:gd name="T99" fmla="*/ 366 h 520"/>
                  <a:gd name="T100" fmla="*/ 363 w 447"/>
                  <a:gd name="T101" fmla="*/ 380 h 520"/>
                  <a:gd name="T102" fmla="*/ 347 w 447"/>
                  <a:gd name="T103" fmla="*/ 406 h 520"/>
                  <a:gd name="T104" fmla="*/ 353 w 447"/>
                  <a:gd name="T105" fmla="*/ 437 h 520"/>
                  <a:gd name="T106" fmla="*/ 372 w 447"/>
                  <a:gd name="T107" fmla="*/ 464 h 520"/>
                  <a:gd name="T108" fmla="*/ 369 w 447"/>
                  <a:gd name="T109" fmla="*/ 492 h 520"/>
                  <a:gd name="T110" fmla="*/ 347 w 447"/>
                  <a:gd name="T111" fmla="*/ 503 h 520"/>
                  <a:gd name="T112" fmla="*/ 323 w 447"/>
                  <a:gd name="T113" fmla="*/ 511 h 520"/>
                  <a:gd name="T114" fmla="*/ 298 w 447"/>
                  <a:gd name="T115" fmla="*/ 516 h 520"/>
                  <a:gd name="T116" fmla="*/ 272 w 447"/>
                  <a:gd name="T117" fmla="*/ 519 h 5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7" h="520">
                    <a:moveTo>
                      <a:pt x="272" y="519"/>
                    </a:moveTo>
                    <a:lnTo>
                      <a:pt x="265" y="512"/>
                    </a:lnTo>
                    <a:lnTo>
                      <a:pt x="259" y="505"/>
                    </a:lnTo>
                    <a:lnTo>
                      <a:pt x="254" y="495"/>
                    </a:lnTo>
                    <a:lnTo>
                      <a:pt x="252" y="486"/>
                    </a:lnTo>
                    <a:lnTo>
                      <a:pt x="248" y="475"/>
                    </a:lnTo>
                    <a:lnTo>
                      <a:pt x="246" y="465"/>
                    </a:lnTo>
                    <a:lnTo>
                      <a:pt x="245" y="454"/>
                    </a:lnTo>
                    <a:lnTo>
                      <a:pt x="242" y="444"/>
                    </a:lnTo>
                    <a:lnTo>
                      <a:pt x="239" y="434"/>
                    </a:lnTo>
                    <a:lnTo>
                      <a:pt x="235" y="425"/>
                    </a:lnTo>
                    <a:lnTo>
                      <a:pt x="230" y="417"/>
                    </a:lnTo>
                    <a:lnTo>
                      <a:pt x="223" y="411"/>
                    </a:lnTo>
                    <a:lnTo>
                      <a:pt x="215" y="406"/>
                    </a:lnTo>
                    <a:lnTo>
                      <a:pt x="205" y="403"/>
                    </a:lnTo>
                    <a:lnTo>
                      <a:pt x="193" y="402"/>
                    </a:lnTo>
                    <a:lnTo>
                      <a:pt x="177" y="403"/>
                    </a:lnTo>
                    <a:lnTo>
                      <a:pt x="168" y="407"/>
                    </a:lnTo>
                    <a:lnTo>
                      <a:pt x="159" y="410"/>
                    </a:lnTo>
                    <a:lnTo>
                      <a:pt x="150" y="412"/>
                    </a:lnTo>
                    <a:lnTo>
                      <a:pt x="140" y="415"/>
                    </a:lnTo>
                    <a:lnTo>
                      <a:pt x="131" y="416"/>
                    </a:lnTo>
                    <a:lnTo>
                      <a:pt x="122" y="417"/>
                    </a:lnTo>
                    <a:lnTo>
                      <a:pt x="112" y="417"/>
                    </a:lnTo>
                    <a:lnTo>
                      <a:pt x="102" y="417"/>
                    </a:lnTo>
                    <a:lnTo>
                      <a:pt x="99" y="412"/>
                    </a:lnTo>
                    <a:lnTo>
                      <a:pt x="96" y="406"/>
                    </a:lnTo>
                    <a:lnTo>
                      <a:pt x="93" y="399"/>
                    </a:lnTo>
                    <a:lnTo>
                      <a:pt x="90" y="393"/>
                    </a:lnTo>
                    <a:lnTo>
                      <a:pt x="87" y="385"/>
                    </a:lnTo>
                    <a:lnTo>
                      <a:pt x="84" y="378"/>
                    </a:lnTo>
                    <a:lnTo>
                      <a:pt x="81" y="370"/>
                    </a:lnTo>
                    <a:lnTo>
                      <a:pt x="79" y="362"/>
                    </a:lnTo>
                    <a:lnTo>
                      <a:pt x="78" y="355"/>
                    </a:lnTo>
                    <a:lnTo>
                      <a:pt x="76" y="347"/>
                    </a:lnTo>
                    <a:lnTo>
                      <a:pt x="75" y="339"/>
                    </a:lnTo>
                    <a:lnTo>
                      <a:pt x="74" y="332"/>
                    </a:lnTo>
                    <a:lnTo>
                      <a:pt x="74" y="324"/>
                    </a:lnTo>
                    <a:lnTo>
                      <a:pt x="75" y="316"/>
                    </a:lnTo>
                    <a:lnTo>
                      <a:pt x="76" y="309"/>
                    </a:lnTo>
                    <a:lnTo>
                      <a:pt x="78" y="302"/>
                    </a:lnTo>
                    <a:lnTo>
                      <a:pt x="87" y="299"/>
                    </a:lnTo>
                    <a:lnTo>
                      <a:pt x="97" y="298"/>
                    </a:lnTo>
                    <a:lnTo>
                      <a:pt x="106" y="300"/>
                    </a:lnTo>
                    <a:lnTo>
                      <a:pt x="116" y="302"/>
                    </a:lnTo>
                    <a:lnTo>
                      <a:pt x="126" y="305"/>
                    </a:lnTo>
                    <a:lnTo>
                      <a:pt x="136" y="306"/>
                    </a:lnTo>
                    <a:lnTo>
                      <a:pt x="146" y="307"/>
                    </a:lnTo>
                    <a:lnTo>
                      <a:pt x="157" y="305"/>
                    </a:lnTo>
                    <a:lnTo>
                      <a:pt x="165" y="302"/>
                    </a:lnTo>
                    <a:lnTo>
                      <a:pt x="170" y="298"/>
                    </a:lnTo>
                    <a:lnTo>
                      <a:pt x="175" y="294"/>
                    </a:lnTo>
                    <a:lnTo>
                      <a:pt x="179" y="290"/>
                    </a:lnTo>
                    <a:lnTo>
                      <a:pt x="182" y="284"/>
                    </a:lnTo>
                    <a:lnTo>
                      <a:pt x="185" y="278"/>
                    </a:lnTo>
                    <a:lnTo>
                      <a:pt x="186" y="273"/>
                    </a:lnTo>
                    <a:lnTo>
                      <a:pt x="187" y="266"/>
                    </a:lnTo>
                    <a:lnTo>
                      <a:pt x="188" y="259"/>
                    </a:lnTo>
                    <a:lnTo>
                      <a:pt x="189" y="253"/>
                    </a:lnTo>
                    <a:lnTo>
                      <a:pt x="189" y="246"/>
                    </a:lnTo>
                    <a:lnTo>
                      <a:pt x="189" y="239"/>
                    </a:lnTo>
                    <a:lnTo>
                      <a:pt x="189" y="232"/>
                    </a:lnTo>
                    <a:lnTo>
                      <a:pt x="189" y="226"/>
                    </a:lnTo>
                    <a:lnTo>
                      <a:pt x="188" y="219"/>
                    </a:lnTo>
                    <a:lnTo>
                      <a:pt x="188" y="213"/>
                    </a:lnTo>
                    <a:lnTo>
                      <a:pt x="186" y="204"/>
                    </a:lnTo>
                    <a:lnTo>
                      <a:pt x="182" y="198"/>
                    </a:lnTo>
                    <a:lnTo>
                      <a:pt x="178" y="191"/>
                    </a:lnTo>
                    <a:lnTo>
                      <a:pt x="173" y="185"/>
                    </a:lnTo>
                    <a:lnTo>
                      <a:pt x="167" y="180"/>
                    </a:lnTo>
                    <a:lnTo>
                      <a:pt x="161" y="176"/>
                    </a:lnTo>
                    <a:lnTo>
                      <a:pt x="153" y="171"/>
                    </a:lnTo>
                    <a:lnTo>
                      <a:pt x="146" y="167"/>
                    </a:lnTo>
                    <a:lnTo>
                      <a:pt x="138" y="167"/>
                    </a:lnTo>
                    <a:lnTo>
                      <a:pt x="130" y="170"/>
                    </a:lnTo>
                    <a:lnTo>
                      <a:pt x="123" y="172"/>
                    </a:lnTo>
                    <a:lnTo>
                      <a:pt x="116" y="175"/>
                    </a:lnTo>
                    <a:lnTo>
                      <a:pt x="108" y="178"/>
                    </a:lnTo>
                    <a:lnTo>
                      <a:pt x="100" y="182"/>
                    </a:lnTo>
                    <a:lnTo>
                      <a:pt x="93" y="185"/>
                    </a:lnTo>
                    <a:lnTo>
                      <a:pt x="86" y="189"/>
                    </a:lnTo>
                    <a:lnTo>
                      <a:pt x="79" y="191"/>
                    </a:lnTo>
                    <a:lnTo>
                      <a:pt x="71" y="194"/>
                    </a:lnTo>
                    <a:lnTo>
                      <a:pt x="64" y="194"/>
                    </a:lnTo>
                    <a:lnTo>
                      <a:pt x="56" y="194"/>
                    </a:lnTo>
                    <a:lnTo>
                      <a:pt x="48" y="193"/>
                    </a:lnTo>
                    <a:lnTo>
                      <a:pt x="41" y="190"/>
                    </a:lnTo>
                    <a:lnTo>
                      <a:pt x="34" y="185"/>
                    </a:lnTo>
                    <a:lnTo>
                      <a:pt x="26" y="179"/>
                    </a:lnTo>
                    <a:lnTo>
                      <a:pt x="24" y="175"/>
                    </a:lnTo>
                    <a:lnTo>
                      <a:pt x="21" y="171"/>
                    </a:lnTo>
                    <a:lnTo>
                      <a:pt x="19" y="166"/>
                    </a:lnTo>
                    <a:lnTo>
                      <a:pt x="15" y="162"/>
                    </a:lnTo>
                    <a:lnTo>
                      <a:pt x="13" y="157"/>
                    </a:lnTo>
                    <a:lnTo>
                      <a:pt x="11" y="151"/>
                    </a:lnTo>
                    <a:lnTo>
                      <a:pt x="9" y="146"/>
                    </a:lnTo>
                    <a:lnTo>
                      <a:pt x="7" y="139"/>
                    </a:lnTo>
                    <a:lnTo>
                      <a:pt x="6" y="134"/>
                    </a:lnTo>
                    <a:lnTo>
                      <a:pt x="4" y="129"/>
                    </a:lnTo>
                    <a:lnTo>
                      <a:pt x="2" y="122"/>
                    </a:lnTo>
                    <a:lnTo>
                      <a:pt x="1" y="116"/>
                    </a:lnTo>
                    <a:lnTo>
                      <a:pt x="0" y="111"/>
                    </a:lnTo>
                    <a:lnTo>
                      <a:pt x="0" y="104"/>
                    </a:lnTo>
                    <a:lnTo>
                      <a:pt x="0" y="98"/>
                    </a:lnTo>
                    <a:lnTo>
                      <a:pt x="0" y="92"/>
                    </a:lnTo>
                    <a:lnTo>
                      <a:pt x="378" y="0"/>
                    </a:lnTo>
                    <a:lnTo>
                      <a:pt x="383" y="5"/>
                    </a:lnTo>
                    <a:lnTo>
                      <a:pt x="387" y="12"/>
                    </a:lnTo>
                    <a:lnTo>
                      <a:pt x="391" y="18"/>
                    </a:lnTo>
                    <a:lnTo>
                      <a:pt x="394" y="26"/>
                    </a:lnTo>
                    <a:lnTo>
                      <a:pt x="397" y="33"/>
                    </a:lnTo>
                    <a:lnTo>
                      <a:pt x="399" y="41"/>
                    </a:lnTo>
                    <a:lnTo>
                      <a:pt x="401" y="49"/>
                    </a:lnTo>
                    <a:lnTo>
                      <a:pt x="403" y="57"/>
                    </a:lnTo>
                    <a:lnTo>
                      <a:pt x="405" y="65"/>
                    </a:lnTo>
                    <a:lnTo>
                      <a:pt x="406" y="74"/>
                    </a:lnTo>
                    <a:lnTo>
                      <a:pt x="407" y="82"/>
                    </a:lnTo>
                    <a:lnTo>
                      <a:pt x="408" y="91"/>
                    </a:lnTo>
                    <a:lnTo>
                      <a:pt x="410" y="99"/>
                    </a:lnTo>
                    <a:lnTo>
                      <a:pt x="411" y="107"/>
                    </a:lnTo>
                    <a:lnTo>
                      <a:pt x="412" y="115"/>
                    </a:lnTo>
                    <a:lnTo>
                      <a:pt x="413" y="123"/>
                    </a:lnTo>
                    <a:lnTo>
                      <a:pt x="401" y="138"/>
                    </a:lnTo>
                    <a:lnTo>
                      <a:pt x="396" y="141"/>
                    </a:lnTo>
                    <a:lnTo>
                      <a:pt x="391" y="143"/>
                    </a:lnTo>
                    <a:lnTo>
                      <a:pt x="386" y="144"/>
                    </a:lnTo>
                    <a:lnTo>
                      <a:pt x="380" y="144"/>
                    </a:lnTo>
                    <a:lnTo>
                      <a:pt x="375" y="144"/>
                    </a:lnTo>
                    <a:lnTo>
                      <a:pt x="370" y="144"/>
                    </a:lnTo>
                    <a:lnTo>
                      <a:pt x="365" y="143"/>
                    </a:lnTo>
                    <a:lnTo>
                      <a:pt x="359" y="142"/>
                    </a:lnTo>
                    <a:lnTo>
                      <a:pt x="354" y="141"/>
                    </a:lnTo>
                    <a:lnTo>
                      <a:pt x="348" y="139"/>
                    </a:lnTo>
                    <a:lnTo>
                      <a:pt x="343" y="139"/>
                    </a:lnTo>
                    <a:lnTo>
                      <a:pt x="338" y="138"/>
                    </a:lnTo>
                    <a:lnTo>
                      <a:pt x="332" y="137"/>
                    </a:lnTo>
                    <a:lnTo>
                      <a:pt x="326" y="136"/>
                    </a:lnTo>
                    <a:lnTo>
                      <a:pt x="320" y="137"/>
                    </a:lnTo>
                    <a:lnTo>
                      <a:pt x="314" y="138"/>
                    </a:lnTo>
                    <a:lnTo>
                      <a:pt x="307" y="141"/>
                    </a:lnTo>
                    <a:lnTo>
                      <a:pt x="301" y="146"/>
                    </a:lnTo>
                    <a:lnTo>
                      <a:pt x="295" y="152"/>
                    </a:lnTo>
                    <a:lnTo>
                      <a:pt x="290" y="159"/>
                    </a:lnTo>
                    <a:lnTo>
                      <a:pt x="286" y="166"/>
                    </a:lnTo>
                    <a:lnTo>
                      <a:pt x="284" y="175"/>
                    </a:lnTo>
                    <a:lnTo>
                      <a:pt x="282" y="184"/>
                    </a:lnTo>
                    <a:lnTo>
                      <a:pt x="283" y="194"/>
                    </a:lnTo>
                    <a:lnTo>
                      <a:pt x="285" y="199"/>
                    </a:lnTo>
                    <a:lnTo>
                      <a:pt x="286" y="204"/>
                    </a:lnTo>
                    <a:lnTo>
                      <a:pt x="286" y="210"/>
                    </a:lnTo>
                    <a:lnTo>
                      <a:pt x="287" y="217"/>
                    </a:lnTo>
                    <a:lnTo>
                      <a:pt x="289" y="222"/>
                    </a:lnTo>
                    <a:lnTo>
                      <a:pt x="290" y="229"/>
                    </a:lnTo>
                    <a:lnTo>
                      <a:pt x="292" y="235"/>
                    </a:lnTo>
                    <a:lnTo>
                      <a:pt x="293" y="241"/>
                    </a:lnTo>
                    <a:lnTo>
                      <a:pt x="295" y="247"/>
                    </a:lnTo>
                    <a:lnTo>
                      <a:pt x="298" y="253"/>
                    </a:lnTo>
                    <a:lnTo>
                      <a:pt x="300" y="259"/>
                    </a:lnTo>
                    <a:lnTo>
                      <a:pt x="304" y="264"/>
                    </a:lnTo>
                    <a:lnTo>
                      <a:pt x="308" y="268"/>
                    </a:lnTo>
                    <a:lnTo>
                      <a:pt x="313" y="273"/>
                    </a:lnTo>
                    <a:lnTo>
                      <a:pt x="319" y="276"/>
                    </a:lnTo>
                    <a:lnTo>
                      <a:pt x="326" y="279"/>
                    </a:lnTo>
                    <a:lnTo>
                      <a:pt x="332" y="282"/>
                    </a:lnTo>
                    <a:lnTo>
                      <a:pt x="339" y="284"/>
                    </a:lnTo>
                    <a:lnTo>
                      <a:pt x="345" y="284"/>
                    </a:lnTo>
                    <a:lnTo>
                      <a:pt x="351" y="284"/>
                    </a:lnTo>
                    <a:lnTo>
                      <a:pt x="357" y="282"/>
                    </a:lnTo>
                    <a:lnTo>
                      <a:pt x="362" y="280"/>
                    </a:lnTo>
                    <a:lnTo>
                      <a:pt x="367" y="278"/>
                    </a:lnTo>
                    <a:lnTo>
                      <a:pt x="373" y="274"/>
                    </a:lnTo>
                    <a:lnTo>
                      <a:pt x="379" y="272"/>
                    </a:lnTo>
                    <a:lnTo>
                      <a:pt x="385" y="268"/>
                    </a:lnTo>
                    <a:lnTo>
                      <a:pt x="390" y="266"/>
                    </a:lnTo>
                    <a:lnTo>
                      <a:pt x="396" y="264"/>
                    </a:lnTo>
                    <a:lnTo>
                      <a:pt x="402" y="262"/>
                    </a:lnTo>
                    <a:lnTo>
                      <a:pt x="407" y="260"/>
                    </a:lnTo>
                    <a:lnTo>
                      <a:pt x="414" y="260"/>
                    </a:lnTo>
                    <a:lnTo>
                      <a:pt x="420" y="261"/>
                    </a:lnTo>
                    <a:lnTo>
                      <a:pt x="426" y="265"/>
                    </a:lnTo>
                    <a:lnTo>
                      <a:pt x="429" y="270"/>
                    </a:lnTo>
                    <a:lnTo>
                      <a:pt x="432" y="275"/>
                    </a:lnTo>
                    <a:lnTo>
                      <a:pt x="434" y="281"/>
                    </a:lnTo>
                    <a:lnTo>
                      <a:pt x="436" y="287"/>
                    </a:lnTo>
                    <a:lnTo>
                      <a:pt x="439" y="292"/>
                    </a:lnTo>
                    <a:lnTo>
                      <a:pt x="439" y="299"/>
                    </a:lnTo>
                    <a:lnTo>
                      <a:pt x="440" y="305"/>
                    </a:lnTo>
                    <a:lnTo>
                      <a:pt x="442" y="312"/>
                    </a:lnTo>
                    <a:lnTo>
                      <a:pt x="442" y="319"/>
                    </a:lnTo>
                    <a:lnTo>
                      <a:pt x="443" y="325"/>
                    </a:lnTo>
                    <a:lnTo>
                      <a:pt x="443" y="332"/>
                    </a:lnTo>
                    <a:lnTo>
                      <a:pt x="444" y="338"/>
                    </a:lnTo>
                    <a:lnTo>
                      <a:pt x="445" y="345"/>
                    </a:lnTo>
                    <a:lnTo>
                      <a:pt x="445" y="352"/>
                    </a:lnTo>
                    <a:lnTo>
                      <a:pt x="446" y="358"/>
                    </a:lnTo>
                    <a:lnTo>
                      <a:pt x="436" y="358"/>
                    </a:lnTo>
                    <a:lnTo>
                      <a:pt x="426" y="359"/>
                    </a:lnTo>
                    <a:lnTo>
                      <a:pt x="417" y="361"/>
                    </a:lnTo>
                    <a:lnTo>
                      <a:pt x="406" y="363"/>
                    </a:lnTo>
                    <a:lnTo>
                      <a:pt x="397" y="366"/>
                    </a:lnTo>
                    <a:lnTo>
                      <a:pt x="386" y="369"/>
                    </a:lnTo>
                    <a:lnTo>
                      <a:pt x="377" y="372"/>
                    </a:lnTo>
                    <a:lnTo>
                      <a:pt x="366" y="377"/>
                    </a:lnTo>
                    <a:lnTo>
                      <a:pt x="363" y="380"/>
                    </a:lnTo>
                    <a:lnTo>
                      <a:pt x="359" y="385"/>
                    </a:lnTo>
                    <a:lnTo>
                      <a:pt x="354" y="391"/>
                    </a:lnTo>
                    <a:lnTo>
                      <a:pt x="351" y="398"/>
                    </a:lnTo>
                    <a:lnTo>
                      <a:pt x="347" y="406"/>
                    </a:lnTo>
                    <a:lnTo>
                      <a:pt x="346" y="414"/>
                    </a:lnTo>
                    <a:lnTo>
                      <a:pt x="347" y="421"/>
                    </a:lnTo>
                    <a:lnTo>
                      <a:pt x="350" y="429"/>
                    </a:lnTo>
                    <a:lnTo>
                      <a:pt x="353" y="437"/>
                    </a:lnTo>
                    <a:lnTo>
                      <a:pt x="358" y="444"/>
                    </a:lnTo>
                    <a:lnTo>
                      <a:pt x="363" y="450"/>
                    </a:lnTo>
                    <a:lnTo>
                      <a:pt x="368" y="458"/>
                    </a:lnTo>
                    <a:lnTo>
                      <a:pt x="372" y="464"/>
                    </a:lnTo>
                    <a:lnTo>
                      <a:pt x="374" y="472"/>
                    </a:lnTo>
                    <a:lnTo>
                      <a:pt x="375" y="480"/>
                    </a:lnTo>
                    <a:lnTo>
                      <a:pt x="373" y="489"/>
                    </a:lnTo>
                    <a:lnTo>
                      <a:pt x="369" y="492"/>
                    </a:lnTo>
                    <a:lnTo>
                      <a:pt x="364" y="495"/>
                    </a:lnTo>
                    <a:lnTo>
                      <a:pt x="359" y="498"/>
                    </a:lnTo>
                    <a:lnTo>
                      <a:pt x="353" y="500"/>
                    </a:lnTo>
                    <a:lnTo>
                      <a:pt x="347" y="503"/>
                    </a:lnTo>
                    <a:lnTo>
                      <a:pt x="341" y="505"/>
                    </a:lnTo>
                    <a:lnTo>
                      <a:pt x="336" y="508"/>
                    </a:lnTo>
                    <a:lnTo>
                      <a:pt x="330" y="509"/>
                    </a:lnTo>
                    <a:lnTo>
                      <a:pt x="323" y="511"/>
                    </a:lnTo>
                    <a:lnTo>
                      <a:pt x="317" y="512"/>
                    </a:lnTo>
                    <a:lnTo>
                      <a:pt x="311" y="514"/>
                    </a:lnTo>
                    <a:lnTo>
                      <a:pt x="304" y="515"/>
                    </a:lnTo>
                    <a:lnTo>
                      <a:pt x="298" y="516"/>
                    </a:lnTo>
                    <a:lnTo>
                      <a:pt x="292" y="517"/>
                    </a:lnTo>
                    <a:lnTo>
                      <a:pt x="285" y="518"/>
                    </a:lnTo>
                    <a:lnTo>
                      <a:pt x="279" y="519"/>
                    </a:lnTo>
                    <a:lnTo>
                      <a:pt x="272" y="519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4" name="手繪多邊形 11"/>
              <p:cNvSpPr>
                <a:spLocks/>
              </p:cNvSpPr>
              <p:nvPr/>
            </p:nvSpPr>
            <p:spPr bwMode="grayWhite">
              <a:xfrm>
                <a:off x="90614" y="3884994"/>
                <a:ext cx="649288" cy="985838"/>
              </a:xfrm>
              <a:custGeom>
                <a:avLst/>
                <a:gdLst>
                  <a:gd name="T0" fmla="*/ 232 w 409"/>
                  <a:gd name="T1" fmla="*/ 620 h 621"/>
                  <a:gd name="T2" fmla="*/ 189 w 409"/>
                  <a:gd name="T3" fmla="*/ 605 h 621"/>
                  <a:gd name="T4" fmla="*/ 182 w 409"/>
                  <a:gd name="T5" fmla="*/ 565 h 621"/>
                  <a:gd name="T6" fmla="*/ 193 w 409"/>
                  <a:gd name="T7" fmla="*/ 519 h 621"/>
                  <a:gd name="T8" fmla="*/ 165 w 409"/>
                  <a:gd name="T9" fmla="*/ 492 h 621"/>
                  <a:gd name="T10" fmla="*/ 126 w 409"/>
                  <a:gd name="T11" fmla="*/ 490 h 621"/>
                  <a:gd name="T12" fmla="*/ 87 w 409"/>
                  <a:gd name="T13" fmla="*/ 497 h 621"/>
                  <a:gd name="T14" fmla="*/ 44 w 409"/>
                  <a:gd name="T15" fmla="*/ 505 h 621"/>
                  <a:gd name="T16" fmla="*/ 25 w 409"/>
                  <a:gd name="T17" fmla="*/ 493 h 621"/>
                  <a:gd name="T18" fmla="*/ 21 w 409"/>
                  <a:gd name="T19" fmla="*/ 472 h 621"/>
                  <a:gd name="T20" fmla="*/ 19 w 409"/>
                  <a:gd name="T21" fmla="*/ 448 h 621"/>
                  <a:gd name="T22" fmla="*/ 17 w 409"/>
                  <a:gd name="T23" fmla="*/ 423 h 621"/>
                  <a:gd name="T24" fmla="*/ 21 w 409"/>
                  <a:gd name="T25" fmla="*/ 396 h 621"/>
                  <a:gd name="T26" fmla="*/ 52 w 409"/>
                  <a:gd name="T27" fmla="*/ 377 h 621"/>
                  <a:gd name="T28" fmla="*/ 82 w 409"/>
                  <a:gd name="T29" fmla="*/ 375 h 621"/>
                  <a:gd name="T30" fmla="*/ 116 w 409"/>
                  <a:gd name="T31" fmla="*/ 373 h 621"/>
                  <a:gd name="T32" fmla="*/ 137 w 409"/>
                  <a:gd name="T33" fmla="*/ 354 h 621"/>
                  <a:gd name="T34" fmla="*/ 151 w 409"/>
                  <a:gd name="T35" fmla="*/ 327 h 621"/>
                  <a:gd name="T36" fmla="*/ 151 w 409"/>
                  <a:gd name="T37" fmla="*/ 294 h 621"/>
                  <a:gd name="T38" fmla="*/ 137 w 409"/>
                  <a:gd name="T39" fmla="*/ 262 h 621"/>
                  <a:gd name="T40" fmla="*/ 111 w 409"/>
                  <a:gd name="T41" fmla="*/ 256 h 621"/>
                  <a:gd name="T42" fmla="*/ 86 w 409"/>
                  <a:gd name="T43" fmla="*/ 264 h 621"/>
                  <a:gd name="T44" fmla="*/ 60 w 409"/>
                  <a:gd name="T45" fmla="*/ 275 h 621"/>
                  <a:gd name="T46" fmla="*/ 35 w 409"/>
                  <a:gd name="T47" fmla="*/ 282 h 621"/>
                  <a:gd name="T48" fmla="*/ 6 w 409"/>
                  <a:gd name="T49" fmla="*/ 268 h 621"/>
                  <a:gd name="T50" fmla="*/ 1 w 409"/>
                  <a:gd name="T51" fmla="*/ 231 h 621"/>
                  <a:gd name="T52" fmla="*/ 9 w 409"/>
                  <a:gd name="T53" fmla="*/ 205 h 621"/>
                  <a:gd name="T54" fmla="*/ 15 w 409"/>
                  <a:gd name="T55" fmla="*/ 175 h 621"/>
                  <a:gd name="T56" fmla="*/ 44 w 409"/>
                  <a:gd name="T57" fmla="*/ 161 h 621"/>
                  <a:gd name="T58" fmla="*/ 87 w 409"/>
                  <a:gd name="T59" fmla="*/ 156 h 621"/>
                  <a:gd name="T60" fmla="*/ 127 w 409"/>
                  <a:gd name="T61" fmla="*/ 145 h 621"/>
                  <a:gd name="T62" fmla="*/ 154 w 409"/>
                  <a:gd name="T63" fmla="*/ 113 h 621"/>
                  <a:gd name="T64" fmla="*/ 152 w 409"/>
                  <a:gd name="T65" fmla="*/ 72 h 621"/>
                  <a:gd name="T66" fmla="*/ 150 w 409"/>
                  <a:gd name="T67" fmla="*/ 29 h 621"/>
                  <a:gd name="T68" fmla="*/ 186 w 409"/>
                  <a:gd name="T69" fmla="*/ 4 h 621"/>
                  <a:gd name="T70" fmla="*/ 228 w 409"/>
                  <a:gd name="T71" fmla="*/ 1 h 621"/>
                  <a:gd name="T72" fmla="*/ 252 w 409"/>
                  <a:gd name="T73" fmla="*/ 22 h 621"/>
                  <a:gd name="T74" fmla="*/ 248 w 409"/>
                  <a:gd name="T75" fmla="*/ 53 h 621"/>
                  <a:gd name="T76" fmla="*/ 241 w 409"/>
                  <a:gd name="T77" fmla="*/ 86 h 621"/>
                  <a:gd name="T78" fmla="*/ 247 w 409"/>
                  <a:gd name="T79" fmla="*/ 116 h 621"/>
                  <a:gd name="T80" fmla="*/ 371 w 409"/>
                  <a:gd name="T81" fmla="*/ 252 h 621"/>
                  <a:gd name="T82" fmla="*/ 338 w 409"/>
                  <a:gd name="T83" fmla="*/ 262 h 621"/>
                  <a:gd name="T84" fmla="*/ 301 w 409"/>
                  <a:gd name="T85" fmla="*/ 257 h 621"/>
                  <a:gd name="T86" fmla="*/ 264 w 409"/>
                  <a:gd name="T87" fmla="*/ 260 h 621"/>
                  <a:gd name="T88" fmla="*/ 237 w 409"/>
                  <a:gd name="T89" fmla="*/ 286 h 621"/>
                  <a:gd name="T90" fmla="*/ 233 w 409"/>
                  <a:gd name="T91" fmla="*/ 316 h 621"/>
                  <a:gd name="T92" fmla="*/ 234 w 409"/>
                  <a:gd name="T93" fmla="*/ 348 h 621"/>
                  <a:gd name="T94" fmla="*/ 245 w 409"/>
                  <a:gd name="T95" fmla="*/ 377 h 621"/>
                  <a:gd name="T96" fmla="*/ 265 w 409"/>
                  <a:gd name="T97" fmla="*/ 400 h 621"/>
                  <a:gd name="T98" fmla="*/ 284 w 409"/>
                  <a:gd name="T99" fmla="*/ 397 h 621"/>
                  <a:gd name="T100" fmla="*/ 303 w 409"/>
                  <a:gd name="T101" fmla="*/ 385 h 621"/>
                  <a:gd name="T102" fmla="*/ 322 w 409"/>
                  <a:gd name="T103" fmla="*/ 370 h 621"/>
                  <a:gd name="T104" fmla="*/ 345 w 409"/>
                  <a:gd name="T105" fmla="*/ 356 h 621"/>
                  <a:gd name="T106" fmla="*/ 383 w 409"/>
                  <a:gd name="T107" fmla="*/ 363 h 621"/>
                  <a:gd name="T108" fmla="*/ 407 w 409"/>
                  <a:gd name="T109" fmla="*/ 390 h 621"/>
                  <a:gd name="T110" fmla="*/ 407 w 409"/>
                  <a:gd name="T111" fmla="*/ 416 h 621"/>
                  <a:gd name="T112" fmla="*/ 402 w 409"/>
                  <a:gd name="T113" fmla="*/ 444 h 621"/>
                  <a:gd name="T114" fmla="*/ 368 w 409"/>
                  <a:gd name="T115" fmla="*/ 456 h 621"/>
                  <a:gd name="T116" fmla="*/ 327 w 409"/>
                  <a:gd name="T117" fmla="*/ 467 h 621"/>
                  <a:gd name="T118" fmla="*/ 291 w 409"/>
                  <a:gd name="T119" fmla="*/ 485 h 621"/>
                  <a:gd name="T120" fmla="*/ 266 w 409"/>
                  <a:gd name="T121" fmla="*/ 611 h 6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09" h="621">
                    <a:moveTo>
                      <a:pt x="266" y="611"/>
                    </a:moveTo>
                    <a:lnTo>
                      <a:pt x="254" y="616"/>
                    </a:lnTo>
                    <a:lnTo>
                      <a:pt x="243" y="618"/>
                    </a:lnTo>
                    <a:lnTo>
                      <a:pt x="232" y="620"/>
                    </a:lnTo>
                    <a:lnTo>
                      <a:pt x="221" y="619"/>
                    </a:lnTo>
                    <a:lnTo>
                      <a:pt x="210" y="617"/>
                    </a:lnTo>
                    <a:lnTo>
                      <a:pt x="199" y="611"/>
                    </a:lnTo>
                    <a:lnTo>
                      <a:pt x="189" y="605"/>
                    </a:lnTo>
                    <a:lnTo>
                      <a:pt x="179" y="598"/>
                    </a:lnTo>
                    <a:lnTo>
                      <a:pt x="179" y="588"/>
                    </a:lnTo>
                    <a:lnTo>
                      <a:pt x="180" y="577"/>
                    </a:lnTo>
                    <a:lnTo>
                      <a:pt x="182" y="565"/>
                    </a:lnTo>
                    <a:lnTo>
                      <a:pt x="186" y="555"/>
                    </a:lnTo>
                    <a:lnTo>
                      <a:pt x="190" y="543"/>
                    </a:lnTo>
                    <a:lnTo>
                      <a:pt x="192" y="531"/>
                    </a:lnTo>
                    <a:lnTo>
                      <a:pt x="193" y="519"/>
                    </a:lnTo>
                    <a:lnTo>
                      <a:pt x="189" y="506"/>
                    </a:lnTo>
                    <a:lnTo>
                      <a:pt x="182" y="500"/>
                    </a:lnTo>
                    <a:lnTo>
                      <a:pt x="173" y="495"/>
                    </a:lnTo>
                    <a:lnTo>
                      <a:pt x="165" y="492"/>
                    </a:lnTo>
                    <a:lnTo>
                      <a:pt x="155" y="489"/>
                    </a:lnTo>
                    <a:lnTo>
                      <a:pt x="146" y="489"/>
                    </a:lnTo>
                    <a:lnTo>
                      <a:pt x="136" y="488"/>
                    </a:lnTo>
                    <a:lnTo>
                      <a:pt x="126" y="490"/>
                    </a:lnTo>
                    <a:lnTo>
                      <a:pt x="117" y="490"/>
                    </a:lnTo>
                    <a:lnTo>
                      <a:pt x="107" y="493"/>
                    </a:lnTo>
                    <a:lnTo>
                      <a:pt x="97" y="495"/>
                    </a:lnTo>
                    <a:lnTo>
                      <a:pt x="87" y="497"/>
                    </a:lnTo>
                    <a:lnTo>
                      <a:pt x="76" y="499"/>
                    </a:lnTo>
                    <a:lnTo>
                      <a:pt x="65" y="502"/>
                    </a:lnTo>
                    <a:lnTo>
                      <a:pt x="55" y="503"/>
                    </a:lnTo>
                    <a:lnTo>
                      <a:pt x="44" y="505"/>
                    </a:lnTo>
                    <a:lnTo>
                      <a:pt x="34" y="506"/>
                    </a:lnTo>
                    <a:lnTo>
                      <a:pt x="30" y="502"/>
                    </a:lnTo>
                    <a:lnTo>
                      <a:pt x="28" y="498"/>
                    </a:lnTo>
                    <a:lnTo>
                      <a:pt x="25" y="493"/>
                    </a:lnTo>
                    <a:lnTo>
                      <a:pt x="23" y="489"/>
                    </a:lnTo>
                    <a:lnTo>
                      <a:pt x="23" y="483"/>
                    </a:lnTo>
                    <a:lnTo>
                      <a:pt x="21" y="478"/>
                    </a:lnTo>
                    <a:lnTo>
                      <a:pt x="21" y="472"/>
                    </a:lnTo>
                    <a:lnTo>
                      <a:pt x="20" y="466"/>
                    </a:lnTo>
                    <a:lnTo>
                      <a:pt x="19" y="460"/>
                    </a:lnTo>
                    <a:lnTo>
                      <a:pt x="19" y="454"/>
                    </a:lnTo>
                    <a:lnTo>
                      <a:pt x="19" y="448"/>
                    </a:lnTo>
                    <a:lnTo>
                      <a:pt x="19" y="442"/>
                    </a:lnTo>
                    <a:lnTo>
                      <a:pt x="18" y="435"/>
                    </a:lnTo>
                    <a:lnTo>
                      <a:pt x="17" y="429"/>
                    </a:lnTo>
                    <a:lnTo>
                      <a:pt x="17" y="423"/>
                    </a:lnTo>
                    <a:lnTo>
                      <a:pt x="15" y="417"/>
                    </a:lnTo>
                    <a:lnTo>
                      <a:pt x="14" y="410"/>
                    </a:lnTo>
                    <a:lnTo>
                      <a:pt x="17" y="402"/>
                    </a:lnTo>
                    <a:lnTo>
                      <a:pt x="21" y="396"/>
                    </a:lnTo>
                    <a:lnTo>
                      <a:pt x="26" y="391"/>
                    </a:lnTo>
                    <a:lnTo>
                      <a:pt x="35" y="386"/>
                    </a:lnTo>
                    <a:lnTo>
                      <a:pt x="42" y="381"/>
                    </a:lnTo>
                    <a:lnTo>
                      <a:pt x="52" y="377"/>
                    </a:lnTo>
                    <a:lnTo>
                      <a:pt x="61" y="374"/>
                    </a:lnTo>
                    <a:lnTo>
                      <a:pt x="67" y="373"/>
                    </a:lnTo>
                    <a:lnTo>
                      <a:pt x="75" y="374"/>
                    </a:lnTo>
                    <a:lnTo>
                      <a:pt x="82" y="375"/>
                    </a:lnTo>
                    <a:lnTo>
                      <a:pt x="91" y="375"/>
                    </a:lnTo>
                    <a:lnTo>
                      <a:pt x="98" y="376"/>
                    </a:lnTo>
                    <a:lnTo>
                      <a:pt x="107" y="375"/>
                    </a:lnTo>
                    <a:lnTo>
                      <a:pt x="116" y="373"/>
                    </a:lnTo>
                    <a:lnTo>
                      <a:pt x="127" y="371"/>
                    </a:lnTo>
                    <a:lnTo>
                      <a:pt x="130" y="366"/>
                    </a:lnTo>
                    <a:lnTo>
                      <a:pt x="134" y="359"/>
                    </a:lnTo>
                    <a:lnTo>
                      <a:pt x="137" y="354"/>
                    </a:lnTo>
                    <a:lnTo>
                      <a:pt x="140" y="348"/>
                    </a:lnTo>
                    <a:lnTo>
                      <a:pt x="144" y="341"/>
                    </a:lnTo>
                    <a:lnTo>
                      <a:pt x="148" y="334"/>
                    </a:lnTo>
                    <a:lnTo>
                      <a:pt x="151" y="327"/>
                    </a:lnTo>
                    <a:lnTo>
                      <a:pt x="156" y="321"/>
                    </a:lnTo>
                    <a:lnTo>
                      <a:pt x="153" y="313"/>
                    </a:lnTo>
                    <a:lnTo>
                      <a:pt x="151" y="304"/>
                    </a:lnTo>
                    <a:lnTo>
                      <a:pt x="151" y="294"/>
                    </a:lnTo>
                    <a:lnTo>
                      <a:pt x="149" y="285"/>
                    </a:lnTo>
                    <a:lnTo>
                      <a:pt x="147" y="275"/>
                    </a:lnTo>
                    <a:lnTo>
                      <a:pt x="143" y="269"/>
                    </a:lnTo>
                    <a:lnTo>
                      <a:pt x="137" y="262"/>
                    </a:lnTo>
                    <a:lnTo>
                      <a:pt x="129" y="257"/>
                    </a:lnTo>
                    <a:lnTo>
                      <a:pt x="123" y="257"/>
                    </a:lnTo>
                    <a:lnTo>
                      <a:pt x="117" y="257"/>
                    </a:lnTo>
                    <a:lnTo>
                      <a:pt x="111" y="256"/>
                    </a:lnTo>
                    <a:lnTo>
                      <a:pt x="104" y="258"/>
                    </a:lnTo>
                    <a:lnTo>
                      <a:pt x="98" y="259"/>
                    </a:lnTo>
                    <a:lnTo>
                      <a:pt x="92" y="261"/>
                    </a:lnTo>
                    <a:lnTo>
                      <a:pt x="86" y="264"/>
                    </a:lnTo>
                    <a:lnTo>
                      <a:pt x="80" y="266"/>
                    </a:lnTo>
                    <a:lnTo>
                      <a:pt x="73" y="270"/>
                    </a:lnTo>
                    <a:lnTo>
                      <a:pt x="67" y="273"/>
                    </a:lnTo>
                    <a:lnTo>
                      <a:pt x="60" y="275"/>
                    </a:lnTo>
                    <a:lnTo>
                      <a:pt x="55" y="278"/>
                    </a:lnTo>
                    <a:lnTo>
                      <a:pt x="48" y="280"/>
                    </a:lnTo>
                    <a:lnTo>
                      <a:pt x="41" y="282"/>
                    </a:lnTo>
                    <a:lnTo>
                      <a:pt x="35" y="282"/>
                    </a:lnTo>
                    <a:lnTo>
                      <a:pt x="28" y="283"/>
                    </a:lnTo>
                    <a:lnTo>
                      <a:pt x="20" y="280"/>
                    </a:lnTo>
                    <a:lnTo>
                      <a:pt x="12" y="275"/>
                    </a:lnTo>
                    <a:lnTo>
                      <a:pt x="6" y="268"/>
                    </a:lnTo>
                    <a:lnTo>
                      <a:pt x="2" y="259"/>
                    </a:lnTo>
                    <a:lnTo>
                      <a:pt x="2" y="252"/>
                    </a:lnTo>
                    <a:lnTo>
                      <a:pt x="0" y="241"/>
                    </a:lnTo>
                    <a:lnTo>
                      <a:pt x="1" y="231"/>
                    </a:lnTo>
                    <a:lnTo>
                      <a:pt x="5" y="222"/>
                    </a:lnTo>
                    <a:lnTo>
                      <a:pt x="6" y="217"/>
                    </a:lnTo>
                    <a:lnTo>
                      <a:pt x="8" y="210"/>
                    </a:lnTo>
                    <a:lnTo>
                      <a:pt x="9" y="205"/>
                    </a:lnTo>
                    <a:lnTo>
                      <a:pt x="10" y="196"/>
                    </a:lnTo>
                    <a:lnTo>
                      <a:pt x="12" y="190"/>
                    </a:lnTo>
                    <a:lnTo>
                      <a:pt x="13" y="183"/>
                    </a:lnTo>
                    <a:lnTo>
                      <a:pt x="15" y="175"/>
                    </a:lnTo>
                    <a:lnTo>
                      <a:pt x="17" y="167"/>
                    </a:lnTo>
                    <a:lnTo>
                      <a:pt x="26" y="165"/>
                    </a:lnTo>
                    <a:lnTo>
                      <a:pt x="34" y="163"/>
                    </a:lnTo>
                    <a:lnTo>
                      <a:pt x="44" y="161"/>
                    </a:lnTo>
                    <a:lnTo>
                      <a:pt x="54" y="160"/>
                    </a:lnTo>
                    <a:lnTo>
                      <a:pt x="64" y="158"/>
                    </a:lnTo>
                    <a:lnTo>
                      <a:pt x="75" y="158"/>
                    </a:lnTo>
                    <a:lnTo>
                      <a:pt x="87" y="156"/>
                    </a:lnTo>
                    <a:lnTo>
                      <a:pt x="97" y="155"/>
                    </a:lnTo>
                    <a:lnTo>
                      <a:pt x="108" y="153"/>
                    </a:lnTo>
                    <a:lnTo>
                      <a:pt x="118" y="150"/>
                    </a:lnTo>
                    <a:lnTo>
                      <a:pt x="127" y="145"/>
                    </a:lnTo>
                    <a:lnTo>
                      <a:pt x="136" y="140"/>
                    </a:lnTo>
                    <a:lnTo>
                      <a:pt x="142" y="132"/>
                    </a:lnTo>
                    <a:lnTo>
                      <a:pt x="148" y="124"/>
                    </a:lnTo>
                    <a:lnTo>
                      <a:pt x="154" y="113"/>
                    </a:lnTo>
                    <a:lnTo>
                      <a:pt x="157" y="99"/>
                    </a:lnTo>
                    <a:lnTo>
                      <a:pt x="157" y="91"/>
                    </a:lnTo>
                    <a:lnTo>
                      <a:pt x="156" y="81"/>
                    </a:lnTo>
                    <a:lnTo>
                      <a:pt x="152" y="72"/>
                    </a:lnTo>
                    <a:lnTo>
                      <a:pt x="149" y="61"/>
                    </a:lnTo>
                    <a:lnTo>
                      <a:pt x="147" y="51"/>
                    </a:lnTo>
                    <a:lnTo>
                      <a:pt x="147" y="39"/>
                    </a:lnTo>
                    <a:lnTo>
                      <a:pt x="150" y="29"/>
                    </a:lnTo>
                    <a:lnTo>
                      <a:pt x="156" y="18"/>
                    </a:lnTo>
                    <a:lnTo>
                      <a:pt x="166" y="13"/>
                    </a:lnTo>
                    <a:lnTo>
                      <a:pt x="175" y="8"/>
                    </a:lnTo>
                    <a:lnTo>
                      <a:pt x="186" y="4"/>
                    </a:lnTo>
                    <a:lnTo>
                      <a:pt x="196" y="1"/>
                    </a:lnTo>
                    <a:lnTo>
                      <a:pt x="207" y="0"/>
                    </a:lnTo>
                    <a:lnTo>
                      <a:pt x="217" y="0"/>
                    </a:lnTo>
                    <a:lnTo>
                      <a:pt x="228" y="1"/>
                    </a:lnTo>
                    <a:lnTo>
                      <a:pt x="239" y="3"/>
                    </a:lnTo>
                    <a:lnTo>
                      <a:pt x="246" y="9"/>
                    </a:lnTo>
                    <a:lnTo>
                      <a:pt x="249" y="14"/>
                    </a:lnTo>
                    <a:lnTo>
                      <a:pt x="252" y="22"/>
                    </a:lnTo>
                    <a:lnTo>
                      <a:pt x="252" y="29"/>
                    </a:lnTo>
                    <a:lnTo>
                      <a:pt x="252" y="36"/>
                    </a:lnTo>
                    <a:lnTo>
                      <a:pt x="250" y="44"/>
                    </a:lnTo>
                    <a:lnTo>
                      <a:pt x="248" y="53"/>
                    </a:lnTo>
                    <a:lnTo>
                      <a:pt x="246" y="61"/>
                    </a:lnTo>
                    <a:lnTo>
                      <a:pt x="244" y="69"/>
                    </a:lnTo>
                    <a:lnTo>
                      <a:pt x="241" y="78"/>
                    </a:lnTo>
                    <a:lnTo>
                      <a:pt x="241" y="86"/>
                    </a:lnTo>
                    <a:lnTo>
                      <a:pt x="239" y="94"/>
                    </a:lnTo>
                    <a:lnTo>
                      <a:pt x="241" y="102"/>
                    </a:lnTo>
                    <a:lnTo>
                      <a:pt x="242" y="109"/>
                    </a:lnTo>
                    <a:lnTo>
                      <a:pt x="247" y="116"/>
                    </a:lnTo>
                    <a:lnTo>
                      <a:pt x="253" y="122"/>
                    </a:lnTo>
                    <a:lnTo>
                      <a:pt x="376" y="124"/>
                    </a:lnTo>
                    <a:lnTo>
                      <a:pt x="377" y="244"/>
                    </a:lnTo>
                    <a:lnTo>
                      <a:pt x="371" y="252"/>
                    </a:lnTo>
                    <a:lnTo>
                      <a:pt x="363" y="257"/>
                    </a:lnTo>
                    <a:lnTo>
                      <a:pt x="354" y="260"/>
                    </a:lnTo>
                    <a:lnTo>
                      <a:pt x="347" y="262"/>
                    </a:lnTo>
                    <a:lnTo>
                      <a:pt x="338" y="262"/>
                    </a:lnTo>
                    <a:lnTo>
                      <a:pt x="328" y="261"/>
                    </a:lnTo>
                    <a:lnTo>
                      <a:pt x="319" y="260"/>
                    </a:lnTo>
                    <a:lnTo>
                      <a:pt x="310" y="259"/>
                    </a:lnTo>
                    <a:lnTo>
                      <a:pt x="301" y="257"/>
                    </a:lnTo>
                    <a:lnTo>
                      <a:pt x="292" y="256"/>
                    </a:lnTo>
                    <a:lnTo>
                      <a:pt x="282" y="257"/>
                    </a:lnTo>
                    <a:lnTo>
                      <a:pt x="274" y="257"/>
                    </a:lnTo>
                    <a:lnTo>
                      <a:pt x="264" y="260"/>
                    </a:lnTo>
                    <a:lnTo>
                      <a:pt x="256" y="264"/>
                    </a:lnTo>
                    <a:lnTo>
                      <a:pt x="248" y="271"/>
                    </a:lnTo>
                    <a:lnTo>
                      <a:pt x="240" y="280"/>
                    </a:lnTo>
                    <a:lnTo>
                      <a:pt x="237" y="286"/>
                    </a:lnTo>
                    <a:lnTo>
                      <a:pt x="236" y="293"/>
                    </a:lnTo>
                    <a:lnTo>
                      <a:pt x="235" y="300"/>
                    </a:lnTo>
                    <a:lnTo>
                      <a:pt x="234" y="308"/>
                    </a:lnTo>
                    <a:lnTo>
                      <a:pt x="233" y="316"/>
                    </a:lnTo>
                    <a:lnTo>
                      <a:pt x="233" y="323"/>
                    </a:lnTo>
                    <a:lnTo>
                      <a:pt x="233" y="331"/>
                    </a:lnTo>
                    <a:lnTo>
                      <a:pt x="234" y="339"/>
                    </a:lnTo>
                    <a:lnTo>
                      <a:pt x="234" y="348"/>
                    </a:lnTo>
                    <a:lnTo>
                      <a:pt x="237" y="355"/>
                    </a:lnTo>
                    <a:lnTo>
                      <a:pt x="238" y="362"/>
                    </a:lnTo>
                    <a:lnTo>
                      <a:pt x="241" y="370"/>
                    </a:lnTo>
                    <a:lnTo>
                      <a:pt x="245" y="377"/>
                    </a:lnTo>
                    <a:lnTo>
                      <a:pt x="249" y="385"/>
                    </a:lnTo>
                    <a:lnTo>
                      <a:pt x="254" y="392"/>
                    </a:lnTo>
                    <a:lnTo>
                      <a:pt x="259" y="397"/>
                    </a:lnTo>
                    <a:lnTo>
                      <a:pt x="265" y="400"/>
                    </a:lnTo>
                    <a:lnTo>
                      <a:pt x="270" y="400"/>
                    </a:lnTo>
                    <a:lnTo>
                      <a:pt x="275" y="400"/>
                    </a:lnTo>
                    <a:lnTo>
                      <a:pt x="278" y="398"/>
                    </a:lnTo>
                    <a:lnTo>
                      <a:pt x="284" y="397"/>
                    </a:lnTo>
                    <a:lnTo>
                      <a:pt x="289" y="394"/>
                    </a:lnTo>
                    <a:lnTo>
                      <a:pt x="294" y="392"/>
                    </a:lnTo>
                    <a:lnTo>
                      <a:pt x="298" y="388"/>
                    </a:lnTo>
                    <a:lnTo>
                      <a:pt x="303" y="385"/>
                    </a:lnTo>
                    <a:lnTo>
                      <a:pt x="308" y="381"/>
                    </a:lnTo>
                    <a:lnTo>
                      <a:pt x="313" y="378"/>
                    </a:lnTo>
                    <a:lnTo>
                      <a:pt x="318" y="373"/>
                    </a:lnTo>
                    <a:lnTo>
                      <a:pt x="322" y="370"/>
                    </a:lnTo>
                    <a:lnTo>
                      <a:pt x="326" y="366"/>
                    </a:lnTo>
                    <a:lnTo>
                      <a:pt x="331" y="363"/>
                    </a:lnTo>
                    <a:lnTo>
                      <a:pt x="336" y="360"/>
                    </a:lnTo>
                    <a:lnTo>
                      <a:pt x="345" y="356"/>
                    </a:lnTo>
                    <a:lnTo>
                      <a:pt x="355" y="355"/>
                    </a:lnTo>
                    <a:lnTo>
                      <a:pt x="365" y="356"/>
                    </a:lnTo>
                    <a:lnTo>
                      <a:pt x="375" y="359"/>
                    </a:lnTo>
                    <a:lnTo>
                      <a:pt x="383" y="363"/>
                    </a:lnTo>
                    <a:lnTo>
                      <a:pt x="392" y="369"/>
                    </a:lnTo>
                    <a:lnTo>
                      <a:pt x="400" y="376"/>
                    </a:lnTo>
                    <a:lnTo>
                      <a:pt x="406" y="383"/>
                    </a:lnTo>
                    <a:lnTo>
                      <a:pt x="407" y="390"/>
                    </a:lnTo>
                    <a:lnTo>
                      <a:pt x="408" y="396"/>
                    </a:lnTo>
                    <a:lnTo>
                      <a:pt x="408" y="403"/>
                    </a:lnTo>
                    <a:lnTo>
                      <a:pt x="408" y="410"/>
                    </a:lnTo>
                    <a:lnTo>
                      <a:pt x="407" y="416"/>
                    </a:lnTo>
                    <a:lnTo>
                      <a:pt x="408" y="423"/>
                    </a:lnTo>
                    <a:lnTo>
                      <a:pt x="408" y="431"/>
                    </a:lnTo>
                    <a:lnTo>
                      <a:pt x="408" y="438"/>
                    </a:lnTo>
                    <a:lnTo>
                      <a:pt x="402" y="444"/>
                    </a:lnTo>
                    <a:lnTo>
                      <a:pt x="395" y="447"/>
                    </a:lnTo>
                    <a:lnTo>
                      <a:pt x="387" y="451"/>
                    </a:lnTo>
                    <a:lnTo>
                      <a:pt x="378" y="454"/>
                    </a:lnTo>
                    <a:lnTo>
                      <a:pt x="368" y="456"/>
                    </a:lnTo>
                    <a:lnTo>
                      <a:pt x="358" y="459"/>
                    </a:lnTo>
                    <a:lnTo>
                      <a:pt x="348" y="463"/>
                    </a:lnTo>
                    <a:lnTo>
                      <a:pt x="338" y="465"/>
                    </a:lnTo>
                    <a:lnTo>
                      <a:pt x="327" y="467"/>
                    </a:lnTo>
                    <a:lnTo>
                      <a:pt x="317" y="471"/>
                    </a:lnTo>
                    <a:lnTo>
                      <a:pt x="309" y="475"/>
                    </a:lnTo>
                    <a:lnTo>
                      <a:pt x="299" y="480"/>
                    </a:lnTo>
                    <a:lnTo>
                      <a:pt x="291" y="485"/>
                    </a:lnTo>
                    <a:lnTo>
                      <a:pt x="283" y="490"/>
                    </a:lnTo>
                    <a:lnTo>
                      <a:pt x="277" y="498"/>
                    </a:lnTo>
                    <a:lnTo>
                      <a:pt x="271" y="508"/>
                    </a:lnTo>
                    <a:lnTo>
                      <a:pt x="266" y="611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5" name="手繪多邊形 12"/>
              <p:cNvSpPr>
                <a:spLocks/>
              </p:cNvSpPr>
              <p:nvPr/>
            </p:nvSpPr>
            <p:spPr bwMode="grayWhite">
              <a:xfrm>
                <a:off x="882777" y="-9144"/>
                <a:ext cx="696913" cy="628650"/>
              </a:xfrm>
              <a:custGeom>
                <a:avLst/>
                <a:gdLst>
                  <a:gd name="T0" fmla="*/ 246 w 439"/>
                  <a:gd name="T1" fmla="*/ 372 h 396"/>
                  <a:gd name="T2" fmla="*/ 237 w 439"/>
                  <a:gd name="T3" fmla="*/ 330 h 396"/>
                  <a:gd name="T4" fmla="*/ 222 w 439"/>
                  <a:gd name="T5" fmla="*/ 293 h 396"/>
                  <a:gd name="T6" fmla="*/ 185 w 439"/>
                  <a:gd name="T7" fmla="*/ 278 h 396"/>
                  <a:gd name="T8" fmla="*/ 142 w 439"/>
                  <a:gd name="T9" fmla="*/ 289 h 396"/>
                  <a:gd name="T10" fmla="*/ 104 w 439"/>
                  <a:gd name="T11" fmla="*/ 293 h 396"/>
                  <a:gd name="T12" fmla="*/ 85 w 439"/>
                  <a:gd name="T13" fmla="*/ 275 h 396"/>
                  <a:gd name="T14" fmla="*/ 73 w 439"/>
                  <a:gd name="T15" fmla="*/ 247 h 396"/>
                  <a:gd name="T16" fmla="*/ 67 w 439"/>
                  <a:gd name="T17" fmla="*/ 215 h 396"/>
                  <a:gd name="T18" fmla="*/ 68 w 439"/>
                  <a:gd name="T19" fmla="*/ 185 h 396"/>
                  <a:gd name="T20" fmla="*/ 99 w 439"/>
                  <a:gd name="T21" fmla="*/ 176 h 396"/>
                  <a:gd name="T22" fmla="*/ 139 w 439"/>
                  <a:gd name="T23" fmla="*/ 183 h 396"/>
                  <a:gd name="T24" fmla="*/ 167 w 439"/>
                  <a:gd name="T25" fmla="*/ 170 h 396"/>
                  <a:gd name="T26" fmla="*/ 179 w 439"/>
                  <a:gd name="T27" fmla="*/ 149 h 396"/>
                  <a:gd name="T28" fmla="*/ 181 w 439"/>
                  <a:gd name="T29" fmla="*/ 123 h 396"/>
                  <a:gd name="T30" fmla="*/ 180 w 439"/>
                  <a:gd name="T31" fmla="*/ 96 h 396"/>
                  <a:gd name="T32" fmla="*/ 170 w 439"/>
                  <a:gd name="T33" fmla="*/ 68 h 396"/>
                  <a:gd name="T34" fmla="*/ 146 w 439"/>
                  <a:gd name="T35" fmla="*/ 48 h 396"/>
                  <a:gd name="T36" fmla="*/ 115 w 439"/>
                  <a:gd name="T37" fmla="*/ 49 h 396"/>
                  <a:gd name="T38" fmla="*/ 86 w 439"/>
                  <a:gd name="T39" fmla="*/ 62 h 396"/>
                  <a:gd name="T40" fmla="*/ 56 w 439"/>
                  <a:gd name="T41" fmla="*/ 71 h 396"/>
                  <a:gd name="T42" fmla="*/ 26 w 439"/>
                  <a:gd name="T43" fmla="*/ 62 h 396"/>
                  <a:gd name="T44" fmla="*/ 11 w 439"/>
                  <a:gd name="T45" fmla="*/ 43 h 396"/>
                  <a:gd name="T46" fmla="*/ 1 w 439"/>
                  <a:gd name="T47" fmla="*/ 22 h 396"/>
                  <a:gd name="T48" fmla="*/ 388 w 439"/>
                  <a:gd name="T49" fmla="*/ 18 h 396"/>
                  <a:gd name="T50" fmla="*/ 367 w 439"/>
                  <a:gd name="T51" fmla="*/ 21 h 396"/>
                  <a:gd name="T52" fmla="*/ 346 w 439"/>
                  <a:gd name="T53" fmla="*/ 18 h 396"/>
                  <a:gd name="T54" fmla="*/ 324 w 439"/>
                  <a:gd name="T55" fmla="*/ 13 h 396"/>
                  <a:gd name="T56" fmla="*/ 299 w 439"/>
                  <a:gd name="T57" fmla="*/ 18 h 396"/>
                  <a:gd name="T58" fmla="*/ 278 w 439"/>
                  <a:gd name="T59" fmla="*/ 43 h 396"/>
                  <a:gd name="T60" fmla="*/ 277 w 439"/>
                  <a:gd name="T61" fmla="*/ 75 h 396"/>
                  <a:gd name="T62" fmla="*/ 281 w 439"/>
                  <a:gd name="T63" fmla="*/ 99 h 396"/>
                  <a:gd name="T64" fmla="*/ 287 w 439"/>
                  <a:gd name="T65" fmla="*/ 124 h 396"/>
                  <a:gd name="T66" fmla="*/ 300 w 439"/>
                  <a:gd name="T67" fmla="*/ 145 h 396"/>
                  <a:gd name="T68" fmla="*/ 325 w 439"/>
                  <a:gd name="T69" fmla="*/ 159 h 396"/>
                  <a:gd name="T70" fmla="*/ 349 w 439"/>
                  <a:gd name="T71" fmla="*/ 158 h 396"/>
                  <a:gd name="T72" fmla="*/ 371 w 439"/>
                  <a:gd name="T73" fmla="*/ 148 h 396"/>
                  <a:gd name="T74" fmla="*/ 394 w 439"/>
                  <a:gd name="T75" fmla="*/ 138 h 396"/>
                  <a:gd name="T76" fmla="*/ 418 w 439"/>
                  <a:gd name="T77" fmla="*/ 142 h 396"/>
                  <a:gd name="T78" fmla="*/ 428 w 439"/>
                  <a:gd name="T79" fmla="*/ 163 h 396"/>
                  <a:gd name="T80" fmla="*/ 434 w 439"/>
                  <a:gd name="T81" fmla="*/ 188 h 396"/>
                  <a:gd name="T82" fmla="*/ 436 w 439"/>
                  <a:gd name="T83" fmla="*/ 215 h 396"/>
                  <a:gd name="T84" fmla="*/ 428 w 439"/>
                  <a:gd name="T85" fmla="*/ 234 h 396"/>
                  <a:gd name="T86" fmla="*/ 389 w 439"/>
                  <a:gd name="T87" fmla="*/ 242 h 396"/>
                  <a:gd name="T88" fmla="*/ 355 w 439"/>
                  <a:gd name="T89" fmla="*/ 257 h 396"/>
                  <a:gd name="T90" fmla="*/ 339 w 439"/>
                  <a:gd name="T91" fmla="*/ 282 h 396"/>
                  <a:gd name="T92" fmla="*/ 345 w 439"/>
                  <a:gd name="T93" fmla="*/ 313 h 396"/>
                  <a:gd name="T94" fmla="*/ 364 w 439"/>
                  <a:gd name="T95" fmla="*/ 340 h 396"/>
                  <a:gd name="T96" fmla="*/ 361 w 439"/>
                  <a:gd name="T97" fmla="*/ 368 h 396"/>
                  <a:gd name="T98" fmla="*/ 339 w 439"/>
                  <a:gd name="T99" fmla="*/ 379 h 396"/>
                  <a:gd name="T100" fmla="*/ 315 w 439"/>
                  <a:gd name="T101" fmla="*/ 387 h 396"/>
                  <a:gd name="T102" fmla="*/ 290 w 439"/>
                  <a:gd name="T103" fmla="*/ 392 h 396"/>
                  <a:gd name="T104" fmla="*/ 264 w 439"/>
                  <a:gd name="T105" fmla="*/ 395 h 3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439" h="396">
                    <a:moveTo>
                      <a:pt x="264" y="395"/>
                    </a:moveTo>
                    <a:lnTo>
                      <a:pt x="257" y="388"/>
                    </a:lnTo>
                    <a:lnTo>
                      <a:pt x="251" y="381"/>
                    </a:lnTo>
                    <a:lnTo>
                      <a:pt x="246" y="372"/>
                    </a:lnTo>
                    <a:lnTo>
                      <a:pt x="244" y="362"/>
                    </a:lnTo>
                    <a:lnTo>
                      <a:pt x="240" y="351"/>
                    </a:lnTo>
                    <a:lnTo>
                      <a:pt x="238" y="341"/>
                    </a:lnTo>
                    <a:lnTo>
                      <a:pt x="237" y="330"/>
                    </a:lnTo>
                    <a:lnTo>
                      <a:pt x="234" y="320"/>
                    </a:lnTo>
                    <a:lnTo>
                      <a:pt x="231" y="310"/>
                    </a:lnTo>
                    <a:lnTo>
                      <a:pt x="227" y="301"/>
                    </a:lnTo>
                    <a:lnTo>
                      <a:pt x="222" y="293"/>
                    </a:lnTo>
                    <a:lnTo>
                      <a:pt x="215" y="287"/>
                    </a:lnTo>
                    <a:lnTo>
                      <a:pt x="207" y="282"/>
                    </a:lnTo>
                    <a:lnTo>
                      <a:pt x="197" y="279"/>
                    </a:lnTo>
                    <a:lnTo>
                      <a:pt x="185" y="278"/>
                    </a:lnTo>
                    <a:lnTo>
                      <a:pt x="169" y="280"/>
                    </a:lnTo>
                    <a:lnTo>
                      <a:pt x="160" y="283"/>
                    </a:lnTo>
                    <a:lnTo>
                      <a:pt x="151" y="286"/>
                    </a:lnTo>
                    <a:lnTo>
                      <a:pt x="142" y="289"/>
                    </a:lnTo>
                    <a:lnTo>
                      <a:pt x="132" y="291"/>
                    </a:lnTo>
                    <a:lnTo>
                      <a:pt x="123" y="292"/>
                    </a:lnTo>
                    <a:lnTo>
                      <a:pt x="114" y="293"/>
                    </a:lnTo>
                    <a:lnTo>
                      <a:pt x="104" y="293"/>
                    </a:lnTo>
                    <a:lnTo>
                      <a:pt x="94" y="293"/>
                    </a:lnTo>
                    <a:lnTo>
                      <a:pt x="91" y="288"/>
                    </a:lnTo>
                    <a:lnTo>
                      <a:pt x="88" y="282"/>
                    </a:lnTo>
                    <a:lnTo>
                      <a:pt x="85" y="275"/>
                    </a:lnTo>
                    <a:lnTo>
                      <a:pt x="82" y="269"/>
                    </a:lnTo>
                    <a:lnTo>
                      <a:pt x="79" y="261"/>
                    </a:lnTo>
                    <a:lnTo>
                      <a:pt x="76" y="254"/>
                    </a:lnTo>
                    <a:lnTo>
                      <a:pt x="73" y="247"/>
                    </a:lnTo>
                    <a:lnTo>
                      <a:pt x="72" y="238"/>
                    </a:lnTo>
                    <a:lnTo>
                      <a:pt x="70" y="231"/>
                    </a:lnTo>
                    <a:lnTo>
                      <a:pt x="68" y="224"/>
                    </a:lnTo>
                    <a:lnTo>
                      <a:pt x="67" y="215"/>
                    </a:lnTo>
                    <a:lnTo>
                      <a:pt x="66" y="208"/>
                    </a:lnTo>
                    <a:lnTo>
                      <a:pt x="66" y="201"/>
                    </a:lnTo>
                    <a:lnTo>
                      <a:pt x="67" y="192"/>
                    </a:lnTo>
                    <a:lnTo>
                      <a:pt x="68" y="185"/>
                    </a:lnTo>
                    <a:lnTo>
                      <a:pt x="70" y="179"/>
                    </a:lnTo>
                    <a:lnTo>
                      <a:pt x="79" y="175"/>
                    </a:lnTo>
                    <a:lnTo>
                      <a:pt x="89" y="174"/>
                    </a:lnTo>
                    <a:lnTo>
                      <a:pt x="99" y="176"/>
                    </a:lnTo>
                    <a:lnTo>
                      <a:pt x="108" y="179"/>
                    </a:lnTo>
                    <a:lnTo>
                      <a:pt x="119" y="181"/>
                    </a:lnTo>
                    <a:lnTo>
                      <a:pt x="128" y="183"/>
                    </a:lnTo>
                    <a:lnTo>
                      <a:pt x="139" y="183"/>
                    </a:lnTo>
                    <a:lnTo>
                      <a:pt x="149" y="182"/>
                    </a:lnTo>
                    <a:lnTo>
                      <a:pt x="157" y="179"/>
                    </a:lnTo>
                    <a:lnTo>
                      <a:pt x="162" y="174"/>
                    </a:lnTo>
                    <a:lnTo>
                      <a:pt x="167" y="170"/>
                    </a:lnTo>
                    <a:lnTo>
                      <a:pt x="171" y="166"/>
                    </a:lnTo>
                    <a:lnTo>
                      <a:pt x="174" y="160"/>
                    </a:lnTo>
                    <a:lnTo>
                      <a:pt x="177" y="155"/>
                    </a:lnTo>
                    <a:lnTo>
                      <a:pt x="179" y="149"/>
                    </a:lnTo>
                    <a:lnTo>
                      <a:pt x="179" y="142"/>
                    </a:lnTo>
                    <a:lnTo>
                      <a:pt x="180" y="136"/>
                    </a:lnTo>
                    <a:lnTo>
                      <a:pt x="181" y="129"/>
                    </a:lnTo>
                    <a:lnTo>
                      <a:pt x="181" y="123"/>
                    </a:lnTo>
                    <a:lnTo>
                      <a:pt x="181" y="115"/>
                    </a:lnTo>
                    <a:lnTo>
                      <a:pt x="181" y="109"/>
                    </a:lnTo>
                    <a:lnTo>
                      <a:pt x="181" y="102"/>
                    </a:lnTo>
                    <a:lnTo>
                      <a:pt x="180" y="96"/>
                    </a:lnTo>
                    <a:lnTo>
                      <a:pt x="180" y="89"/>
                    </a:lnTo>
                    <a:lnTo>
                      <a:pt x="178" y="81"/>
                    </a:lnTo>
                    <a:lnTo>
                      <a:pt x="174" y="74"/>
                    </a:lnTo>
                    <a:lnTo>
                      <a:pt x="170" y="68"/>
                    </a:lnTo>
                    <a:lnTo>
                      <a:pt x="165" y="62"/>
                    </a:lnTo>
                    <a:lnTo>
                      <a:pt x="159" y="57"/>
                    </a:lnTo>
                    <a:lnTo>
                      <a:pt x="153" y="52"/>
                    </a:lnTo>
                    <a:lnTo>
                      <a:pt x="146" y="48"/>
                    </a:lnTo>
                    <a:lnTo>
                      <a:pt x="138" y="44"/>
                    </a:lnTo>
                    <a:lnTo>
                      <a:pt x="130" y="44"/>
                    </a:lnTo>
                    <a:lnTo>
                      <a:pt x="122" y="46"/>
                    </a:lnTo>
                    <a:lnTo>
                      <a:pt x="115" y="49"/>
                    </a:lnTo>
                    <a:lnTo>
                      <a:pt x="108" y="51"/>
                    </a:lnTo>
                    <a:lnTo>
                      <a:pt x="100" y="55"/>
                    </a:lnTo>
                    <a:lnTo>
                      <a:pt x="92" y="59"/>
                    </a:lnTo>
                    <a:lnTo>
                      <a:pt x="86" y="62"/>
                    </a:lnTo>
                    <a:lnTo>
                      <a:pt x="79" y="65"/>
                    </a:lnTo>
                    <a:lnTo>
                      <a:pt x="71" y="68"/>
                    </a:lnTo>
                    <a:lnTo>
                      <a:pt x="63" y="70"/>
                    </a:lnTo>
                    <a:lnTo>
                      <a:pt x="56" y="71"/>
                    </a:lnTo>
                    <a:lnTo>
                      <a:pt x="48" y="71"/>
                    </a:lnTo>
                    <a:lnTo>
                      <a:pt x="40" y="69"/>
                    </a:lnTo>
                    <a:lnTo>
                      <a:pt x="33" y="67"/>
                    </a:lnTo>
                    <a:lnTo>
                      <a:pt x="26" y="62"/>
                    </a:lnTo>
                    <a:lnTo>
                      <a:pt x="19" y="55"/>
                    </a:lnTo>
                    <a:lnTo>
                      <a:pt x="16" y="51"/>
                    </a:lnTo>
                    <a:lnTo>
                      <a:pt x="13" y="48"/>
                    </a:lnTo>
                    <a:lnTo>
                      <a:pt x="11" y="43"/>
                    </a:lnTo>
                    <a:lnTo>
                      <a:pt x="7" y="38"/>
                    </a:lnTo>
                    <a:lnTo>
                      <a:pt x="6" y="33"/>
                    </a:lnTo>
                    <a:lnTo>
                      <a:pt x="3" y="27"/>
                    </a:lnTo>
                    <a:lnTo>
                      <a:pt x="1" y="22"/>
                    </a:lnTo>
                    <a:lnTo>
                      <a:pt x="0" y="16"/>
                    </a:lnTo>
                    <a:lnTo>
                      <a:pt x="405" y="0"/>
                    </a:lnTo>
                    <a:lnTo>
                      <a:pt x="393" y="14"/>
                    </a:lnTo>
                    <a:lnTo>
                      <a:pt x="388" y="18"/>
                    </a:lnTo>
                    <a:lnTo>
                      <a:pt x="383" y="20"/>
                    </a:lnTo>
                    <a:lnTo>
                      <a:pt x="378" y="21"/>
                    </a:lnTo>
                    <a:lnTo>
                      <a:pt x="372" y="21"/>
                    </a:lnTo>
                    <a:lnTo>
                      <a:pt x="367" y="21"/>
                    </a:lnTo>
                    <a:lnTo>
                      <a:pt x="362" y="21"/>
                    </a:lnTo>
                    <a:lnTo>
                      <a:pt x="357" y="20"/>
                    </a:lnTo>
                    <a:lnTo>
                      <a:pt x="351" y="18"/>
                    </a:lnTo>
                    <a:lnTo>
                      <a:pt x="346" y="18"/>
                    </a:lnTo>
                    <a:lnTo>
                      <a:pt x="340" y="16"/>
                    </a:lnTo>
                    <a:lnTo>
                      <a:pt x="335" y="15"/>
                    </a:lnTo>
                    <a:lnTo>
                      <a:pt x="330" y="14"/>
                    </a:lnTo>
                    <a:lnTo>
                      <a:pt x="324" y="13"/>
                    </a:lnTo>
                    <a:lnTo>
                      <a:pt x="318" y="13"/>
                    </a:lnTo>
                    <a:lnTo>
                      <a:pt x="312" y="13"/>
                    </a:lnTo>
                    <a:lnTo>
                      <a:pt x="306" y="14"/>
                    </a:lnTo>
                    <a:lnTo>
                      <a:pt x="299" y="18"/>
                    </a:lnTo>
                    <a:lnTo>
                      <a:pt x="293" y="22"/>
                    </a:lnTo>
                    <a:lnTo>
                      <a:pt x="287" y="28"/>
                    </a:lnTo>
                    <a:lnTo>
                      <a:pt x="282" y="36"/>
                    </a:lnTo>
                    <a:lnTo>
                      <a:pt x="278" y="43"/>
                    </a:lnTo>
                    <a:lnTo>
                      <a:pt x="276" y="51"/>
                    </a:lnTo>
                    <a:lnTo>
                      <a:pt x="274" y="60"/>
                    </a:lnTo>
                    <a:lnTo>
                      <a:pt x="275" y="70"/>
                    </a:lnTo>
                    <a:lnTo>
                      <a:pt x="277" y="75"/>
                    </a:lnTo>
                    <a:lnTo>
                      <a:pt x="278" y="81"/>
                    </a:lnTo>
                    <a:lnTo>
                      <a:pt x="278" y="87"/>
                    </a:lnTo>
                    <a:lnTo>
                      <a:pt x="279" y="93"/>
                    </a:lnTo>
                    <a:lnTo>
                      <a:pt x="281" y="99"/>
                    </a:lnTo>
                    <a:lnTo>
                      <a:pt x="282" y="105"/>
                    </a:lnTo>
                    <a:lnTo>
                      <a:pt x="284" y="111"/>
                    </a:lnTo>
                    <a:lnTo>
                      <a:pt x="285" y="118"/>
                    </a:lnTo>
                    <a:lnTo>
                      <a:pt x="287" y="124"/>
                    </a:lnTo>
                    <a:lnTo>
                      <a:pt x="290" y="129"/>
                    </a:lnTo>
                    <a:lnTo>
                      <a:pt x="292" y="135"/>
                    </a:lnTo>
                    <a:lnTo>
                      <a:pt x="296" y="140"/>
                    </a:lnTo>
                    <a:lnTo>
                      <a:pt x="300" y="145"/>
                    </a:lnTo>
                    <a:lnTo>
                      <a:pt x="305" y="149"/>
                    </a:lnTo>
                    <a:lnTo>
                      <a:pt x="311" y="152"/>
                    </a:lnTo>
                    <a:lnTo>
                      <a:pt x="318" y="156"/>
                    </a:lnTo>
                    <a:lnTo>
                      <a:pt x="325" y="159"/>
                    </a:lnTo>
                    <a:lnTo>
                      <a:pt x="331" y="160"/>
                    </a:lnTo>
                    <a:lnTo>
                      <a:pt x="337" y="160"/>
                    </a:lnTo>
                    <a:lnTo>
                      <a:pt x="343" y="160"/>
                    </a:lnTo>
                    <a:lnTo>
                      <a:pt x="349" y="158"/>
                    </a:lnTo>
                    <a:lnTo>
                      <a:pt x="354" y="156"/>
                    </a:lnTo>
                    <a:lnTo>
                      <a:pt x="359" y="154"/>
                    </a:lnTo>
                    <a:lnTo>
                      <a:pt x="365" y="151"/>
                    </a:lnTo>
                    <a:lnTo>
                      <a:pt x="371" y="148"/>
                    </a:lnTo>
                    <a:lnTo>
                      <a:pt x="377" y="145"/>
                    </a:lnTo>
                    <a:lnTo>
                      <a:pt x="382" y="142"/>
                    </a:lnTo>
                    <a:lnTo>
                      <a:pt x="388" y="140"/>
                    </a:lnTo>
                    <a:lnTo>
                      <a:pt x="394" y="138"/>
                    </a:lnTo>
                    <a:lnTo>
                      <a:pt x="399" y="137"/>
                    </a:lnTo>
                    <a:lnTo>
                      <a:pt x="406" y="137"/>
                    </a:lnTo>
                    <a:lnTo>
                      <a:pt x="412" y="137"/>
                    </a:lnTo>
                    <a:lnTo>
                      <a:pt x="418" y="142"/>
                    </a:lnTo>
                    <a:lnTo>
                      <a:pt x="421" y="146"/>
                    </a:lnTo>
                    <a:lnTo>
                      <a:pt x="424" y="151"/>
                    </a:lnTo>
                    <a:lnTo>
                      <a:pt x="426" y="157"/>
                    </a:lnTo>
                    <a:lnTo>
                      <a:pt x="428" y="163"/>
                    </a:lnTo>
                    <a:lnTo>
                      <a:pt x="431" y="169"/>
                    </a:lnTo>
                    <a:lnTo>
                      <a:pt x="431" y="175"/>
                    </a:lnTo>
                    <a:lnTo>
                      <a:pt x="432" y="182"/>
                    </a:lnTo>
                    <a:lnTo>
                      <a:pt x="434" y="188"/>
                    </a:lnTo>
                    <a:lnTo>
                      <a:pt x="434" y="195"/>
                    </a:lnTo>
                    <a:lnTo>
                      <a:pt x="435" y="202"/>
                    </a:lnTo>
                    <a:lnTo>
                      <a:pt x="435" y="208"/>
                    </a:lnTo>
                    <a:lnTo>
                      <a:pt x="436" y="215"/>
                    </a:lnTo>
                    <a:lnTo>
                      <a:pt x="437" y="221"/>
                    </a:lnTo>
                    <a:lnTo>
                      <a:pt x="437" y="228"/>
                    </a:lnTo>
                    <a:lnTo>
                      <a:pt x="438" y="234"/>
                    </a:lnTo>
                    <a:lnTo>
                      <a:pt x="428" y="234"/>
                    </a:lnTo>
                    <a:lnTo>
                      <a:pt x="418" y="235"/>
                    </a:lnTo>
                    <a:lnTo>
                      <a:pt x="409" y="237"/>
                    </a:lnTo>
                    <a:lnTo>
                      <a:pt x="398" y="239"/>
                    </a:lnTo>
                    <a:lnTo>
                      <a:pt x="389" y="242"/>
                    </a:lnTo>
                    <a:lnTo>
                      <a:pt x="378" y="245"/>
                    </a:lnTo>
                    <a:lnTo>
                      <a:pt x="369" y="248"/>
                    </a:lnTo>
                    <a:lnTo>
                      <a:pt x="358" y="253"/>
                    </a:lnTo>
                    <a:lnTo>
                      <a:pt x="355" y="257"/>
                    </a:lnTo>
                    <a:lnTo>
                      <a:pt x="351" y="261"/>
                    </a:lnTo>
                    <a:lnTo>
                      <a:pt x="346" y="267"/>
                    </a:lnTo>
                    <a:lnTo>
                      <a:pt x="343" y="275"/>
                    </a:lnTo>
                    <a:lnTo>
                      <a:pt x="339" y="282"/>
                    </a:lnTo>
                    <a:lnTo>
                      <a:pt x="338" y="290"/>
                    </a:lnTo>
                    <a:lnTo>
                      <a:pt x="339" y="298"/>
                    </a:lnTo>
                    <a:lnTo>
                      <a:pt x="342" y="305"/>
                    </a:lnTo>
                    <a:lnTo>
                      <a:pt x="345" y="313"/>
                    </a:lnTo>
                    <a:lnTo>
                      <a:pt x="350" y="320"/>
                    </a:lnTo>
                    <a:lnTo>
                      <a:pt x="355" y="326"/>
                    </a:lnTo>
                    <a:lnTo>
                      <a:pt x="360" y="334"/>
                    </a:lnTo>
                    <a:lnTo>
                      <a:pt x="364" y="340"/>
                    </a:lnTo>
                    <a:lnTo>
                      <a:pt x="366" y="348"/>
                    </a:lnTo>
                    <a:lnTo>
                      <a:pt x="367" y="356"/>
                    </a:lnTo>
                    <a:lnTo>
                      <a:pt x="365" y="365"/>
                    </a:lnTo>
                    <a:lnTo>
                      <a:pt x="361" y="368"/>
                    </a:lnTo>
                    <a:lnTo>
                      <a:pt x="356" y="372"/>
                    </a:lnTo>
                    <a:lnTo>
                      <a:pt x="351" y="374"/>
                    </a:lnTo>
                    <a:lnTo>
                      <a:pt x="345" y="376"/>
                    </a:lnTo>
                    <a:lnTo>
                      <a:pt x="339" y="379"/>
                    </a:lnTo>
                    <a:lnTo>
                      <a:pt x="333" y="381"/>
                    </a:lnTo>
                    <a:lnTo>
                      <a:pt x="328" y="384"/>
                    </a:lnTo>
                    <a:lnTo>
                      <a:pt x="322" y="385"/>
                    </a:lnTo>
                    <a:lnTo>
                      <a:pt x="315" y="387"/>
                    </a:lnTo>
                    <a:lnTo>
                      <a:pt x="309" y="388"/>
                    </a:lnTo>
                    <a:lnTo>
                      <a:pt x="303" y="390"/>
                    </a:lnTo>
                    <a:lnTo>
                      <a:pt x="296" y="391"/>
                    </a:lnTo>
                    <a:lnTo>
                      <a:pt x="290" y="392"/>
                    </a:lnTo>
                    <a:lnTo>
                      <a:pt x="284" y="393"/>
                    </a:lnTo>
                    <a:lnTo>
                      <a:pt x="277" y="394"/>
                    </a:lnTo>
                    <a:lnTo>
                      <a:pt x="271" y="395"/>
                    </a:lnTo>
                    <a:lnTo>
                      <a:pt x="264" y="395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6" name="手繪多邊形 13"/>
              <p:cNvSpPr>
                <a:spLocks/>
              </p:cNvSpPr>
              <p:nvPr/>
            </p:nvSpPr>
            <p:spPr bwMode="grayWhite">
              <a:xfrm>
                <a:off x="-4636" y="4966081"/>
                <a:ext cx="814388" cy="782638"/>
              </a:xfrm>
              <a:custGeom>
                <a:avLst/>
                <a:gdLst>
                  <a:gd name="T0" fmla="*/ 111 w 513"/>
                  <a:gd name="T1" fmla="*/ 481 h 493"/>
                  <a:gd name="T2" fmla="*/ 85 w 513"/>
                  <a:gd name="T3" fmla="*/ 463 h 493"/>
                  <a:gd name="T4" fmla="*/ 64 w 513"/>
                  <a:gd name="T5" fmla="*/ 433 h 493"/>
                  <a:gd name="T6" fmla="*/ 0 w 513"/>
                  <a:gd name="T7" fmla="*/ 275 h 493"/>
                  <a:gd name="T8" fmla="*/ 3 w 513"/>
                  <a:gd name="T9" fmla="*/ 259 h 493"/>
                  <a:gd name="T10" fmla="*/ 10 w 513"/>
                  <a:gd name="T11" fmla="*/ 240 h 493"/>
                  <a:gd name="T12" fmla="*/ 21 w 513"/>
                  <a:gd name="T13" fmla="*/ 222 h 493"/>
                  <a:gd name="T14" fmla="*/ 35 w 513"/>
                  <a:gd name="T15" fmla="*/ 205 h 493"/>
                  <a:gd name="T16" fmla="*/ 49 w 513"/>
                  <a:gd name="T17" fmla="*/ 193 h 493"/>
                  <a:gd name="T18" fmla="*/ 81 w 513"/>
                  <a:gd name="T19" fmla="*/ 193 h 493"/>
                  <a:gd name="T20" fmla="*/ 112 w 513"/>
                  <a:gd name="T21" fmla="*/ 205 h 493"/>
                  <a:gd name="T22" fmla="*/ 142 w 513"/>
                  <a:gd name="T23" fmla="*/ 220 h 493"/>
                  <a:gd name="T24" fmla="*/ 169 w 513"/>
                  <a:gd name="T25" fmla="*/ 226 h 493"/>
                  <a:gd name="T26" fmla="*/ 194 w 513"/>
                  <a:gd name="T27" fmla="*/ 211 h 493"/>
                  <a:gd name="T28" fmla="*/ 212 w 513"/>
                  <a:gd name="T29" fmla="*/ 183 h 493"/>
                  <a:gd name="T30" fmla="*/ 222 w 513"/>
                  <a:gd name="T31" fmla="*/ 156 h 493"/>
                  <a:gd name="T32" fmla="*/ 213 w 513"/>
                  <a:gd name="T33" fmla="*/ 128 h 493"/>
                  <a:gd name="T34" fmla="*/ 198 w 513"/>
                  <a:gd name="T35" fmla="*/ 115 h 493"/>
                  <a:gd name="T36" fmla="*/ 178 w 513"/>
                  <a:gd name="T37" fmla="*/ 105 h 493"/>
                  <a:gd name="T38" fmla="*/ 158 w 513"/>
                  <a:gd name="T39" fmla="*/ 95 h 493"/>
                  <a:gd name="T40" fmla="*/ 142 w 513"/>
                  <a:gd name="T41" fmla="*/ 81 h 493"/>
                  <a:gd name="T42" fmla="*/ 137 w 513"/>
                  <a:gd name="T43" fmla="*/ 60 h 493"/>
                  <a:gd name="T44" fmla="*/ 146 w 513"/>
                  <a:gd name="T45" fmla="*/ 38 h 493"/>
                  <a:gd name="T46" fmla="*/ 160 w 513"/>
                  <a:gd name="T47" fmla="*/ 20 h 493"/>
                  <a:gd name="T48" fmla="*/ 176 w 513"/>
                  <a:gd name="T49" fmla="*/ 0 h 493"/>
                  <a:gd name="T50" fmla="*/ 198 w 513"/>
                  <a:gd name="T51" fmla="*/ 15 h 493"/>
                  <a:gd name="T52" fmla="*/ 224 w 513"/>
                  <a:gd name="T53" fmla="*/ 26 h 493"/>
                  <a:gd name="T54" fmla="*/ 251 w 513"/>
                  <a:gd name="T55" fmla="*/ 34 h 493"/>
                  <a:gd name="T56" fmla="*/ 279 w 513"/>
                  <a:gd name="T57" fmla="*/ 38 h 493"/>
                  <a:gd name="T58" fmla="*/ 307 w 513"/>
                  <a:gd name="T59" fmla="*/ 37 h 493"/>
                  <a:gd name="T60" fmla="*/ 285 w 513"/>
                  <a:gd name="T61" fmla="*/ 123 h 493"/>
                  <a:gd name="T62" fmla="*/ 295 w 513"/>
                  <a:gd name="T63" fmla="*/ 131 h 493"/>
                  <a:gd name="T64" fmla="*/ 308 w 513"/>
                  <a:gd name="T65" fmla="*/ 140 h 493"/>
                  <a:gd name="T66" fmla="*/ 337 w 513"/>
                  <a:gd name="T67" fmla="*/ 134 h 493"/>
                  <a:gd name="T68" fmla="*/ 357 w 513"/>
                  <a:gd name="T69" fmla="*/ 101 h 493"/>
                  <a:gd name="T70" fmla="*/ 382 w 513"/>
                  <a:gd name="T71" fmla="*/ 69 h 493"/>
                  <a:gd name="T72" fmla="*/ 395 w 513"/>
                  <a:gd name="T73" fmla="*/ 94 h 493"/>
                  <a:gd name="T74" fmla="*/ 416 w 513"/>
                  <a:gd name="T75" fmla="*/ 117 h 493"/>
                  <a:gd name="T76" fmla="*/ 441 w 513"/>
                  <a:gd name="T77" fmla="*/ 137 h 493"/>
                  <a:gd name="T78" fmla="*/ 469 w 513"/>
                  <a:gd name="T79" fmla="*/ 154 h 493"/>
                  <a:gd name="T80" fmla="*/ 501 w 513"/>
                  <a:gd name="T81" fmla="*/ 170 h 493"/>
                  <a:gd name="T82" fmla="*/ 431 w 513"/>
                  <a:gd name="T83" fmla="*/ 287 h 493"/>
                  <a:gd name="T84" fmla="*/ 316 w 513"/>
                  <a:gd name="T85" fmla="*/ 222 h 493"/>
                  <a:gd name="T86" fmla="*/ 299 w 513"/>
                  <a:gd name="T87" fmla="*/ 240 h 493"/>
                  <a:gd name="T88" fmla="*/ 283 w 513"/>
                  <a:gd name="T89" fmla="*/ 261 h 493"/>
                  <a:gd name="T90" fmla="*/ 271 w 513"/>
                  <a:gd name="T91" fmla="*/ 284 h 493"/>
                  <a:gd name="T92" fmla="*/ 262 w 513"/>
                  <a:gd name="T93" fmla="*/ 308 h 493"/>
                  <a:gd name="T94" fmla="*/ 265 w 513"/>
                  <a:gd name="T95" fmla="*/ 334 h 493"/>
                  <a:gd name="T96" fmla="*/ 290 w 513"/>
                  <a:gd name="T97" fmla="*/ 351 h 493"/>
                  <a:gd name="T98" fmla="*/ 325 w 513"/>
                  <a:gd name="T99" fmla="*/ 356 h 493"/>
                  <a:gd name="T100" fmla="*/ 360 w 513"/>
                  <a:gd name="T101" fmla="*/ 359 h 493"/>
                  <a:gd name="T102" fmla="*/ 388 w 513"/>
                  <a:gd name="T103" fmla="*/ 370 h 493"/>
                  <a:gd name="T104" fmla="*/ 400 w 513"/>
                  <a:gd name="T105" fmla="*/ 401 h 493"/>
                  <a:gd name="T106" fmla="*/ 202 w 513"/>
                  <a:gd name="T107" fmla="*/ 404 h 493"/>
                  <a:gd name="T108" fmla="*/ 162 w 513"/>
                  <a:gd name="T109" fmla="*/ 479 h 493"/>
                  <a:gd name="T110" fmla="*/ 150 w 513"/>
                  <a:gd name="T111" fmla="*/ 484 h 493"/>
                  <a:gd name="T112" fmla="*/ 138 w 513"/>
                  <a:gd name="T113" fmla="*/ 492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513" h="493">
                    <a:moveTo>
                      <a:pt x="130" y="492"/>
                    </a:moveTo>
                    <a:lnTo>
                      <a:pt x="120" y="486"/>
                    </a:lnTo>
                    <a:lnTo>
                      <a:pt x="111" y="481"/>
                    </a:lnTo>
                    <a:lnTo>
                      <a:pt x="101" y="475"/>
                    </a:lnTo>
                    <a:lnTo>
                      <a:pt x="93" y="469"/>
                    </a:lnTo>
                    <a:lnTo>
                      <a:pt x="85" y="463"/>
                    </a:lnTo>
                    <a:lnTo>
                      <a:pt x="78" y="454"/>
                    </a:lnTo>
                    <a:lnTo>
                      <a:pt x="71" y="444"/>
                    </a:lnTo>
                    <a:lnTo>
                      <a:pt x="64" y="433"/>
                    </a:lnTo>
                    <a:lnTo>
                      <a:pt x="111" y="353"/>
                    </a:lnTo>
                    <a:lnTo>
                      <a:pt x="0" y="280"/>
                    </a:lnTo>
                    <a:lnTo>
                      <a:pt x="0" y="275"/>
                    </a:lnTo>
                    <a:lnTo>
                      <a:pt x="0" y="270"/>
                    </a:lnTo>
                    <a:lnTo>
                      <a:pt x="1" y="264"/>
                    </a:lnTo>
                    <a:lnTo>
                      <a:pt x="3" y="259"/>
                    </a:lnTo>
                    <a:lnTo>
                      <a:pt x="5" y="252"/>
                    </a:lnTo>
                    <a:lnTo>
                      <a:pt x="7" y="246"/>
                    </a:lnTo>
                    <a:lnTo>
                      <a:pt x="10" y="240"/>
                    </a:lnTo>
                    <a:lnTo>
                      <a:pt x="13" y="234"/>
                    </a:lnTo>
                    <a:lnTo>
                      <a:pt x="17" y="227"/>
                    </a:lnTo>
                    <a:lnTo>
                      <a:pt x="21" y="222"/>
                    </a:lnTo>
                    <a:lnTo>
                      <a:pt x="26" y="216"/>
                    </a:lnTo>
                    <a:lnTo>
                      <a:pt x="30" y="211"/>
                    </a:lnTo>
                    <a:lnTo>
                      <a:pt x="35" y="205"/>
                    </a:lnTo>
                    <a:lnTo>
                      <a:pt x="40" y="201"/>
                    </a:lnTo>
                    <a:lnTo>
                      <a:pt x="44" y="196"/>
                    </a:lnTo>
                    <a:lnTo>
                      <a:pt x="49" y="193"/>
                    </a:lnTo>
                    <a:lnTo>
                      <a:pt x="60" y="191"/>
                    </a:lnTo>
                    <a:lnTo>
                      <a:pt x="70" y="191"/>
                    </a:lnTo>
                    <a:lnTo>
                      <a:pt x="81" y="193"/>
                    </a:lnTo>
                    <a:lnTo>
                      <a:pt x="92" y="196"/>
                    </a:lnTo>
                    <a:lnTo>
                      <a:pt x="102" y="201"/>
                    </a:lnTo>
                    <a:lnTo>
                      <a:pt x="112" y="205"/>
                    </a:lnTo>
                    <a:lnTo>
                      <a:pt x="122" y="211"/>
                    </a:lnTo>
                    <a:lnTo>
                      <a:pt x="132" y="216"/>
                    </a:lnTo>
                    <a:lnTo>
                      <a:pt x="142" y="220"/>
                    </a:lnTo>
                    <a:lnTo>
                      <a:pt x="150" y="223"/>
                    </a:lnTo>
                    <a:lnTo>
                      <a:pt x="160" y="226"/>
                    </a:lnTo>
                    <a:lnTo>
                      <a:pt x="169" y="226"/>
                    </a:lnTo>
                    <a:lnTo>
                      <a:pt x="178" y="223"/>
                    </a:lnTo>
                    <a:lnTo>
                      <a:pt x="186" y="219"/>
                    </a:lnTo>
                    <a:lnTo>
                      <a:pt x="194" y="211"/>
                    </a:lnTo>
                    <a:lnTo>
                      <a:pt x="202" y="200"/>
                    </a:lnTo>
                    <a:lnTo>
                      <a:pt x="207" y="192"/>
                    </a:lnTo>
                    <a:lnTo>
                      <a:pt x="212" y="183"/>
                    </a:lnTo>
                    <a:lnTo>
                      <a:pt x="216" y="174"/>
                    </a:lnTo>
                    <a:lnTo>
                      <a:pt x="219" y="165"/>
                    </a:lnTo>
                    <a:lnTo>
                      <a:pt x="222" y="156"/>
                    </a:lnTo>
                    <a:lnTo>
                      <a:pt x="222" y="146"/>
                    </a:lnTo>
                    <a:lnTo>
                      <a:pt x="219" y="138"/>
                    </a:lnTo>
                    <a:lnTo>
                      <a:pt x="213" y="128"/>
                    </a:lnTo>
                    <a:lnTo>
                      <a:pt x="210" y="123"/>
                    </a:lnTo>
                    <a:lnTo>
                      <a:pt x="204" y="119"/>
                    </a:lnTo>
                    <a:lnTo>
                      <a:pt x="198" y="115"/>
                    </a:lnTo>
                    <a:lnTo>
                      <a:pt x="192" y="112"/>
                    </a:lnTo>
                    <a:lnTo>
                      <a:pt x="186" y="109"/>
                    </a:lnTo>
                    <a:lnTo>
                      <a:pt x="178" y="105"/>
                    </a:lnTo>
                    <a:lnTo>
                      <a:pt x="171" y="102"/>
                    </a:lnTo>
                    <a:lnTo>
                      <a:pt x="165" y="98"/>
                    </a:lnTo>
                    <a:lnTo>
                      <a:pt x="158" y="95"/>
                    </a:lnTo>
                    <a:lnTo>
                      <a:pt x="152" y="91"/>
                    </a:lnTo>
                    <a:lnTo>
                      <a:pt x="146" y="86"/>
                    </a:lnTo>
                    <a:lnTo>
                      <a:pt x="142" y="81"/>
                    </a:lnTo>
                    <a:lnTo>
                      <a:pt x="139" y="74"/>
                    </a:lnTo>
                    <a:lnTo>
                      <a:pt x="137" y="68"/>
                    </a:lnTo>
                    <a:lnTo>
                      <a:pt x="137" y="60"/>
                    </a:lnTo>
                    <a:lnTo>
                      <a:pt x="138" y="51"/>
                    </a:lnTo>
                    <a:lnTo>
                      <a:pt x="142" y="44"/>
                    </a:lnTo>
                    <a:lnTo>
                      <a:pt x="146" y="38"/>
                    </a:lnTo>
                    <a:lnTo>
                      <a:pt x="150" y="32"/>
                    </a:lnTo>
                    <a:lnTo>
                      <a:pt x="155" y="26"/>
                    </a:lnTo>
                    <a:lnTo>
                      <a:pt x="160" y="20"/>
                    </a:lnTo>
                    <a:lnTo>
                      <a:pt x="165" y="14"/>
                    </a:lnTo>
                    <a:lnTo>
                      <a:pt x="170" y="8"/>
                    </a:lnTo>
                    <a:lnTo>
                      <a:pt x="176" y="0"/>
                    </a:lnTo>
                    <a:lnTo>
                      <a:pt x="183" y="5"/>
                    </a:lnTo>
                    <a:lnTo>
                      <a:pt x="191" y="10"/>
                    </a:lnTo>
                    <a:lnTo>
                      <a:pt x="198" y="15"/>
                    </a:lnTo>
                    <a:lnTo>
                      <a:pt x="207" y="19"/>
                    </a:lnTo>
                    <a:lnTo>
                      <a:pt x="215" y="23"/>
                    </a:lnTo>
                    <a:lnTo>
                      <a:pt x="224" y="26"/>
                    </a:lnTo>
                    <a:lnTo>
                      <a:pt x="233" y="29"/>
                    </a:lnTo>
                    <a:lnTo>
                      <a:pt x="242" y="32"/>
                    </a:lnTo>
                    <a:lnTo>
                      <a:pt x="251" y="34"/>
                    </a:lnTo>
                    <a:lnTo>
                      <a:pt x="261" y="36"/>
                    </a:lnTo>
                    <a:lnTo>
                      <a:pt x="270" y="37"/>
                    </a:lnTo>
                    <a:lnTo>
                      <a:pt x="279" y="38"/>
                    </a:lnTo>
                    <a:lnTo>
                      <a:pt x="288" y="38"/>
                    </a:lnTo>
                    <a:lnTo>
                      <a:pt x="298" y="38"/>
                    </a:lnTo>
                    <a:lnTo>
                      <a:pt x="307" y="37"/>
                    </a:lnTo>
                    <a:lnTo>
                      <a:pt x="316" y="36"/>
                    </a:lnTo>
                    <a:lnTo>
                      <a:pt x="282" y="120"/>
                    </a:lnTo>
                    <a:lnTo>
                      <a:pt x="285" y="123"/>
                    </a:lnTo>
                    <a:lnTo>
                      <a:pt x="288" y="126"/>
                    </a:lnTo>
                    <a:lnTo>
                      <a:pt x="291" y="129"/>
                    </a:lnTo>
                    <a:lnTo>
                      <a:pt x="295" y="131"/>
                    </a:lnTo>
                    <a:lnTo>
                      <a:pt x="298" y="134"/>
                    </a:lnTo>
                    <a:lnTo>
                      <a:pt x="303" y="137"/>
                    </a:lnTo>
                    <a:lnTo>
                      <a:pt x="308" y="140"/>
                    </a:lnTo>
                    <a:lnTo>
                      <a:pt x="313" y="142"/>
                    </a:lnTo>
                    <a:lnTo>
                      <a:pt x="327" y="140"/>
                    </a:lnTo>
                    <a:lnTo>
                      <a:pt x="337" y="134"/>
                    </a:lnTo>
                    <a:lnTo>
                      <a:pt x="345" y="125"/>
                    </a:lnTo>
                    <a:lnTo>
                      <a:pt x="352" y="113"/>
                    </a:lnTo>
                    <a:lnTo>
                      <a:pt x="357" y="101"/>
                    </a:lnTo>
                    <a:lnTo>
                      <a:pt x="363" y="89"/>
                    </a:lnTo>
                    <a:lnTo>
                      <a:pt x="372" y="78"/>
                    </a:lnTo>
                    <a:lnTo>
                      <a:pt x="382" y="69"/>
                    </a:lnTo>
                    <a:lnTo>
                      <a:pt x="385" y="77"/>
                    </a:lnTo>
                    <a:lnTo>
                      <a:pt x="390" y="86"/>
                    </a:lnTo>
                    <a:lnTo>
                      <a:pt x="395" y="94"/>
                    </a:lnTo>
                    <a:lnTo>
                      <a:pt x="402" y="101"/>
                    </a:lnTo>
                    <a:lnTo>
                      <a:pt x="409" y="109"/>
                    </a:lnTo>
                    <a:lnTo>
                      <a:pt x="416" y="117"/>
                    </a:lnTo>
                    <a:lnTo>
                      <a:pt x="424" y="123"/>
                    </a:lnTo>
                    <a:lnTo>
                      <a:pt x="432" y="130"/>
                    </a:lnTo>
                    <a:lnTo>
                      <a:pt x="441" y="137"/>
                    </a:lnTo>
                    <a:lnTo>
                      <a:pt x="450" y="143"/>
                    </a:lnTo>
                    <a:lnTo>
                      <a:pt x="459" y="149"/>
                    </a:lnTo>
                    <a:lnTo>
                      <a:pt x="469" y="154"/>
                    </a:lnTo>
                    <a:lnTo>
                      <a:pt x="480" y="159"/>
                    </a:lnTo>
                    <a:lnTo>
                      <a:pt x="490" y="165"/>
                    </a:lnTo>
                    <a:lnTo>
                      <a:pt x="501" y="170"/>
                    </a:lnTo>
                    <a:lnTo>
                      <a:pt x="512" y="174"/>
                    </a:lnTo>
                    <a:lnTo>
                      <a:pt x="447" y="287"/>
                    </a:lnTo>
                    <a:lnTo>
                      <a:pt x="431" y="287"/>
                    </a:lnTo>
                    <a:lnTo>
                      <a:pt x="328" y="211"/>
                    </a:lnTo>
                    <a:lnTo>
                      <a:pt x="322" y="216"/>
                    </a:lnTo>
                    <a:lnTo>
                      <a:pt x="316" y="222"/>
                    </a:lnTo>
                    <a:lnTo>
                      <a:pt x="311" y="227"/>
                    </a:lnTo>
                    <a:lnTo>
                      <a:pt x="305" y="234"/>
                    </a:lnTo>
                    <a:lnTo>
                      <a:pt x="299" y="240"/>
                    </a:lnTo>
                    <a:lnTo>
                      <a:pt x="293" y="247"/>
                    </a:lnTo>
                    <a:lnTo>
                      <a:pt x="288" y="253"/>
                    </a:lnTo>
                    <a:lnTo>
                      <a:pt x="283" y="261"/>
                    </a:lnTo>
                    <a:lnTo>
                      <a:pt x="279" y="268"/>
                    </a:lnTo>
                    <a:lnTo>
                      <a:pt x="275" y="276"/>
                    </a:lnTo>
                    <a:lnTo>
                      <a:pt x="271" y="284"/>
                    </a:lnTo>
                    <a:lnTo>
                      <a:pt x="267" y="292"/>
                    </a:lnTo>
                    <a:lnTo>
                      <a:pt x="265" y="300"/>
                    </a:lnTo>
                    <a:lnTo>
                      <a:pt x="262" y="308"/>
                    </a:lnTo>
                    <a:lnTo>
                      <a:pt x="261" y="316"/>
                    </a:lnTo>
                    <a:lnTo>
                      <a:pt x="259" y="324"/>
                    </a:lnTo>
                    <a:lnTo>
                      <a:pt x="265" y="334"/>
                    </a:lnTo>
                    <a:lnTo>
                      <a:pt x="272" y="342"/>
                    </a:lnTo>
                    <a:lnTo>
                      <a:pt x="281" y="347"/>
                    </a:lnTo>
                    <a:lnTo>
                      <a:pt x="290" y="351"/>
                    </a:lnTo>
                    <a:lnTo>
                      <a:pt x="302" y="353"/>
                    </a:lnTo>
                    <a:lnTo>
                      <a:pt x="313" y="355"/>
                    </a:lnTo>
                    <a:lnTo>
                      <a:pt x="325" y="356"/>
                    </a:lnTo>
                    <a:lnTo>
                      <a:pt x="337" y="357"/>
                    </a:lnTo>
                    <a:lnTo>
                      <a:pt x="348" y="357"/>
                    </a:lnTo>
                    <a:lnTo>
                      <a:pt x="360" y="359"/>
                    </a:lnTo>
                    <a:lnTo>
                      <a:pt x="370" y="361"/>
                    </a:lnTo>
                    <a:lnTo>
                      <a:pt x="380" y="365"/>
                    </a:lnTo>
                    <a:lnTo>
                      <a:pt x="388" y="370"/>
                    </a:lnTo>
                    <a:lnTo>
                      <a:pt x="394" y="378"/>
                    </a:lnTo>
                    <a:lnTo>
                      <a:pt x="399" y="387"/>
                    </a:lnTo>
                    <a:lnTo>
                      <a:pt x="400" y="401"/>
                    </a:lnTo>
                    <a:lnTo>
                      <a:pt x="347" y="480"/>
                    </a:lnTo>
                    <a:lnTo>
                      <a:pt x="225" y="398"/>
                    </a:lnTo>
                    <a:lnTo>
                      <a:pt x="202" y="404"/>
                    </a:lnTo>
                    <a:lnTo>
                      <a:pt x="168" y="477"/>
                    </a:lnTo>
                    <a:lnTo>
                      <a:pt x="165" y="478"/>
                    </a:lnTo>
                    <a:lnTo>
                      <a:pt x="162" y="479"/>
                    </a:lnTo>
                    <a:lnTo>
                      <a:pt x="158" y="481"/>
                    </a:lnTo>
                    <a:lnTo>
                      <a:pt x="154" y="483"/>
                    </a:lnTo>
                    <a:lnTo>
                      <a:pt x="150" y="484"/>
                    </a:lnTo>
                    <a:lnTo>
                      <a:pt x="146" y="487"/>
                    </a:lnTo>
                    <a:lnTo>
                      <a:pt x="142" y="489"/>
                    </a:lnTo>
                    <a:lnTo>
                      <a:pt x="138" y="492"/>
                    </a:lnTo>
                    <a:lnTo>
                      <a:pt x="130" y="492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7" name="手繪多邊形 14"/>
              <p:cNvSpPr>
                <a:spLocks/>
              </p:cNvSpPr>
              <p:nvPr/>
            </p:nvSpPr>
            <p:spPr bwMode="grayWhite">
              <a:xfrm>
                <a:off x="616077" y="5509006"/>
                <a:ext cx="812800" cy="808038"/>
              </a:xfrm>
              <a:custGeom>
                <a:avLst/>
                <a:gdLst>
                  <a:gd name="T0" fmla="*/ 67 w 512"/>
                  <a:gd name="T1" fmla="*/ 492 h 509"/>
                  <a:gd name="T2" fmla="*/ 45 w 512"/>
                  <a:gd name="T3" fmla="*/ 451 h 509"/>
                  <a:gd name="T4" fmla="*/ 68 w 512"/>
                  <a:gd name="T5" fmla="*/ 418 h 509"/>
                  <a:gd name="T6" fmla="*/ 106 w 512"/>
                  <a:gd name="T7" fmla="*/ 391 h 509"/>
                  <a:gd name="T8" fmla="*/ 105 w 512"/>
                  <a:gd name="T9" fmla="*/ 352 h 509"/>
                  <a:gd name="T10" fmla="*/ 79 w 512"/>
                  <a:gd name="T11" fmla="*/ 324 h 509"/>
                  <a:gd name="T12" fmla="*/ 44 w 512"/>
                  <a:gd name="T13" fmla="*/ 302 h 509"/>
                  <a:gd name="T14" fmla="*/ 7 w 512"/>
                  <a:gd name="T15" fmla="*/ 280 h 509"/>
                  <a:gd name="T16" fmla="*/ 2 w 512"/>
                  <a:gd name="T17" fmla="*/ 258 h 509"/>
                  <a:gd name="T18" fmla="*/ 13 w 512"/>
                  <a:gd name="T19" fmla="*/ 239 h 509"/>
                  <a:gd name="T20" fmla="*/ 29 w 512"/>
                  <a:gd name="T21" fmla="*/ 220 h 509"/>
                  <a:gd name="T22" fmla="*/ 43 w 512"/>
                  <a:gd name="T23" fmla="*/ 201 h 509"/>
                  <a:gd name="T24" fmla="*/ 65 w 512"/>
                  <a:gd name="T25" fmla="*/ 184 h 509"/>
                  <a:gd name="T26" fmla="*/ 100 w 512"/>
                  <a:gd name="T27" fmla="*/ 191 h 509"/>
                  <a:gd name="T28" fmla="*/ 124 w 512"/>
                  <a:gd name="T29" fmla="*/ 210 h 509"/>
                  <a:gd name="T30" fmla="*/ 150 w 512"/>
                  <a:gd name="T31" fmla="*/ 233 h 509"/>
                  <a:gd name="T32" fmla="*/ 179 w 512"/>
                  <a:gd name="T33" fmla="*/ 232 h 509"/>
                  <a:gd name="T34" fmla="*/ 207 w 512"/>
                  <a:gd name="T35" fmla="*/ 223 h 509"/>
                  <a:gd name="T36" fmla="*/ 230 w 512"/>
                  <a:gd name="T37" fmla="*/ 198 h 509"/>
                  <a:gd name="T38" fmla="*/ 242 w 512"/>
                  <a:gd name="T39" fmla="*/ 165 h 509"/>
                  <a:gd name="T40" fmla="*/ 226 w 512"/>
                  <a:gd name="T41" fmla="*/ 143 h 509"/>
                  <a:gd name="T42" fmla="*/ 203 w 512"/>
                  <a:gd name="T43" fmla="*/ 132 h 509"/>
                  <a:gd name="T44" fmla="*/ 176 w 512"/>
                  <a:gd name="T45" fmla="*/ 122 h 509"/>
                  <a:gd name="T46" fmla="*/ 153 w 512"/>
                  <a:gd name="T47" fmla="*/ 111 h 509"/>
                  <a:gd name="T48" fmla="*/ 142 w 512"/>
                  <a:gd name="T49" fmla="*/ 80 h 509"/>
                  <a:gd name="T50" fmla="*/ 163 w 512"/>
                  <a:gd name="T51" fmla="*/ 50 h 509"/>
                  <a:gd name="T52" fmla="*/ 187 w 512"/>
                  <a:gd name="T53" fmla="*/ 36 h 509"/>
                  <a:gd name="T54" fmla="*/ 211 w 512"/>
                  <a:gd name="T55" fmla="*/ 18 h 509"/>
                  <a:gd name="T56" fmla="*/ 243 w 512"/>
                  <a:gd name="T57" fmla="*/ 28 h 509"/>
                  <a:gd name="T58" fmla="*/ 277 w 512"/>
                  <a:gd name="T59" fmla="*/ 54 h 509"/>
                  <a:gd name="T60" fmla="*/ 314 w 512"/>
                  <a:gd name="T61" fmla="*/ 72 h 509"/>
                  <a:gd name="T62" fmla="*/ 355 w 512"/>
                  <a:gd name="T63" fmla="*/ 68 h 509"/>
                  <a:gd name="T64" fmla="*/ 382 w 512"/>
                  <a:gd name="T65" fmla="*/ 36 h 509"/>
                  <a:gd name="T66" fmla="*/ 411 w 512"/>
                  <a:gd name="T67" fmla="*/ 3 h 509"/>
                  <a:gd name="T68" fmla="*/ 453 w 512"/>
                  <a:gd name="T69" fmla="*/ 10 h 509"/>
                  <a:gd name="T70" fmla="*/ 486 w 512"/>
                  <a:gd name="T71" fmla="*/ 36 h 509"/>
                  <a:gd name="T72" fmla="*/ 489 w 512"/>
                  <a:gd name="T73" fmla="*/ 68 h 509"/>
                  <a:gd name="T74" fmla="*/ 466 w 512"/>
                  <a:gd name="T75" fmla="*/ 88 h 509"/>
                  <a:gd name="T76" fmla="*/ 437 w 512"/>
                  <a:gd name="T77" fmla="*/ 107 h 509"/>
                  <a:gd name="T78" fmla="*/ 422 w 512"/>
                  <a:gd name="T79" fmla="*/ 133 h 509"/>
                  <a:gd name="T80" fmla="*/ 419 w 512"/>
                  <a:gd name="T81" fmla="*/ 317 h 509"/>
                  <a:gd name="T82" fmla="*/ 388 w 512"/>
                  <a:gd name="T83" fmla="*/ 302 h 509"/>
                  <a:gd name="T84" fmla="*/ 364 w 512"/>
                  <a:gd name="T85" fmla="*/ 273 h 509"/>
                  <a:gd name="T86" fmla="*/ 336 w 512"/>
                  <a:gd name="T87" fmla="*/ 250 h 509"/>
                  <a:gd name="T88" fmla="*/ 299 w 512"/>
                  <a:gd name="T89" fmla="*/ 252 h 509"/>
                  <a:gd name="T90" fmla="*/ 275 w 512"/>
                  <a:gd name="T91" fmla="*/ 270 h 509"/>
                  <a:gd name="T92" fmla="*/ 255 w 512"/>
                  <a:gd name="T93" fmla="*/ 294 h 509"/>
                  <a:gd name="T94" fmla="*/ 242 w 512"/>
                  <a:gd name="T95" fmla="*/ 323 h 509"/>
                  <a:gd name="T96" fmla="*/ 241 w 512"/>
                  <a:gd name="T97" fmla="*/ 353 h 509"/>
                  <a:gd name="T98" fmla="*/ 257 w 512"/>
                  <a:gd name="T99" fmla="*/ 364 h 509"/>
                  <a:gd name="T100" fmla="*/ 279 w 512"/>
                  <a:gd name="T101" fmla="*/ 368 h 509"/>
                  <a:gd name="T102" fmla="*/ 304 w 512"/>
                  <a:gd name="T103" fmla="*/ 370 h 509"/>
                  <a:gd name="T104" fmla="*/ 330 w 512"/>
                  <a:gd name="T105" fmla="*/ 376 h 509"/>
                  <a:gd name="T106" fmla="*/ 353 w 512"/>
                  <a:gd name="T107" fmla="*/ 407 h 509"/>
                  <a:gd name="T108" fmla="*/ 352 w 512"/>
                  <a:gd name="T109" fmla="*/ 443 h 509"/>
                  <a:gd name="T110" fmla="*/ 334 w 512"/>
                  <a:gd name="T111" fmla="*/ 462 h 509"/>
                  <a:gd name="T112" fmla="*/ 311 w 512"/>
                  <a:gd name="T113" fmla="*/ 479 h 509"/>
                  <a:gd name="T114" fmla="*/ 278 w 512"/>
                  <a:gd name="T115" fmla="*/ 465 h 509"/>
                  <a:gd name="T116" fmla="*/ 241 w 512"/>
                  <a:gd name="T117" fmla="*/ 445 h 509"/>
                  <a:gd name="T118" fmla="*/ 202 w 512"/>
                  <a:gd name="T119" fmla="*/ 432 h 509"/>
                  <a:gd name="T120" fmla="*/ 98 w 512"/>
                  <a:gd name="T121" fmla="*/ 508 h 5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12" h="509">
                    <a:moveTo>
                      <a:pt x="98" y="508"/>
                    </a:moveTo>
                    <a:lnTo>
                      <a:pt x="86" y="504"/>
                    </a:lnTo>
                    <a:lnTo>
                      <a:pt x="76" y="498"/>
                    </a:lnTo>
                    <a:lnTo>
                      <a:pt x="67" y="492"/>
                    </a:lnTo>
                    <a:lnTo>
                      <a:pt x="60" y="483"/>
                    </a:lnTo>
                    <a:lnTo>
                      <a:pt x="53" y="474"/>
                    </a:lnTo>
                    <a:lnTo>
                      <a:pt x="49" y="463"/>
                    </a:lnTo>
                    <a:lnTo>
                      <a:pt x="45" y="451"/>
                    </a:lnTo>
                    <a:lnTo>
                      <a:pt x="43" y="439"/>
                    </a:lnTo>
                    <a:lnTo>
                      <a:pt x="49" y="432"/>
                    </a:lnTo>
                    <a:lnTo>
                      <a:pt x="58" y="425"/>
                    </a:lnTo>
                    <a:lnTo>
                      <a:pt x="68" y="418"/>
                    </a:lnTo>
                    <a:lnTo>
                      <a:pt x="78" y="413"/>
                    </a:lnTo>
                    <a:lnTo>
                      <a:pt x="88" y="407"/>
                    </a:lnTo>
                    <a:lnTo>
                      <a:pt x="98" y="399"/>
                    </a:lnTo>
                    <a:lnTo>
                      <a:pt x="106" y="391"/>
                    </a:lnTo>
                    <a:lnTo>
                      <a:pt x="113" y="380"/>
                    </a:lnTo>
                    <a:lnTo>
                      <a:pt x="112" y="370"/>
                    </a:lnTo>
                    <a:lnTo>
                      <a:pt x="109" y="360"/>
                    </a:lnTo>
                    <a:lnTo>
                      <a:pt x="105" y="352"/>
                    </a:lnTo>
                    <a:lnTo>
                      <a:pt x="100" y="344"/>
                    </a:lnTo>
                    <a:lnTo>
                      <a:pt x="93" y="337"/>
                    </a:lnTo>
                    <a:lnTo>
                      <a:pt x="87" y="330"/>
                    </a:lnTo>
                    <a:lnTo>
                      <a:pt x="79" y="324"/>
                    </a:lnTo>
                    <a:lnTo>
                      <a:pt x="71" y="318"/>
                    </a:lnTo>
                    <a:lnTo>
                      <a:pt x="62" y="313"/>
                    </a:lnTo>
                    <a:lnTo>
                      <a:pt x="53" y="308"/>
                    </a:lnTo>
                    <a:lnTo>
                      <a:pt x="44" y="302"/>
                    </a:lnTo>
                    <a:lnTo>
                      <a:pt x="35" y="297"/>
                    </a:lnTo>
                    <a:lnTo>
                      <a:pt x="25" y="291"/>
                    </a:lnTo>
                    <a:lnTo>
                      <a:pt x="17" y="286"/>
                    </a:lnTo>
                    <a:lnTo>
                      <a:pt x="7" y="280"/>
                    </a:lnTo>
                    <a:lnTo>
                      <a:pt x="0" y="273"/>
                    </a:lnTo>
                    <a:lnTo>
                      <a:pt x="0" y="268"/>
                    </a:lnTo>
                    <a:lnTo>
                      <a:pt x="0" y="263"/>
                    </a:lnTo>
                    <a:lnTo>
                      <a:pt x="2" y="258"/>
                    </a:lnTo>
                    <a:lnTo>
                      <a:pt x="4" y="253"/>
                    </a:lnTo>
                    <a:lnTo>
                      <a:pt x="7" y="248"/>
                    </a:lnTo>
                    <a:lnTo>
                      <a:pt x="10" y="244"/>
                    </a:lnTo>
                    <a:lnTo>
                      <a:pt x="13" y="239"/>
                    </a:lnTo>
                    <a:lnTo>
                      <a:pt x="17" y="234"/>
                    </a:lnTo>
                    <a:lnTo>
                      <a:pt x="20" y="230"/>
                    </a:lnTo>
                    <a:lnTo>
                      <a:pt x="24" y="225"/>
                    </a:lnTo>
                    <a:lnTo>
                      <a:pt x="29" y="220"/>
                    </a:lnTo>
                    <a:lnTo>
                      <a:pt x="32" y="216"/>
                    </a:lnTo>
                    <a:lnTo>
                      <a:pt x="37" y="210"/>
                    </a:lnTo>
                    <a:lnTo>
                      <a:pt x="40" y="205"/>
                    </a:lnTo>
                    <a:lnTo>
                      <a:pt x="43" y="201"/>
                    </a:lnTo>
                    <a:lnTo>
                      <a:pt x="46" y="195"/>
                    </a:lnTo>
                    <a:lnTo>
                      <a:pt x="51" y="190"/>
                    </a:lnTo>
                    <a:lnTo>
                      <a:pt x="58" y="186"/>
                    </a:lnTo>
                    <a:lnTo>
                      <a:pt x="65" y="184"/>
                    </a:lnTo>
                    <a:lnTo>
                      <a:pt x="73" y="184"/>
                    </a:lnTo>
                    <a:lnTo>
                      <a:pt x="82" y="186"/>
                    </a:lnTo>
                    <a:lnTo>
                      <a:pt x="91" y="187"/>
                    </a:lnTo>
                    <a:lnTo>
                      <a:pt x="100" y="191"/>
                    </a:lnTo>
                    <a:lnTo>
                      <a:pt x="109" y="195"/>
                    </a:lnTo>
                    <a:lnTo>
                      <a:pt x="114" y="199"/>
                    </a:lnTo>
                    <a:lnTo>
                      <a:pt x="120" y="205"/>
                    </a:lnTo>
                    <a:lnTo>
                      <a:pt x="124" y="210"/>
                    </a:lnTo>
                    <a:lnTo>
                      <a:pt x="130" y="216"/>
                    </a:lnTo>
                    <a:lnTo>
                      <a:pt x="136" y="222"/>
                    </a:lnTo>
                    <a:lnTo>
                      <a:pt x="143" y="228"/>
                    </a:lnTo>
                    <a:lnTo>
                      <a:pt x="150" y="233"/>
                    </a:lnTo>
                    <a:lnTo>
                      <a:pt x="160" y="237"/>
                    </a:lnTo>
                    <a:lnTo>
                      <a:pt x="166" y="236"/>
                    </a:lnTo>
                    <a:lnTo>
                      <a:pt x="173" y="234"/>
                    </a:lnTo>
                    <a:lnTo>
                      <a:pt x="179" y="232"/>
                    </a:lnTo>
                    <a:lnTo>
                      <a:pt x="186" y="230"/>
                    </a:lnTo>
                    <a:lnTo>
                      <a:pt x="193" y="228"/>
                    </a:lnTo>
                    <a:lnTo>
                      <a:pt x="200" y="225"/>
                    </a:lnTo>
                    <a:lnTo>
                      <a:pt x="207" y="223"/>
                    </a:lnTo>
                    <a:lnTo>
                      <a:pt x="215" y="220"/>
                    </a:lnTo>
                    <a:lnTo>
                      <a:pt x="218" y="213"/>
                    </a:lnTo>
                    <a:lnTo>
                      <a:pt x="224" y="205"/>
                    </a:lnTo>
                    <a:lnTo>
                      <a:pt x="230" y="198"/>
                    </a:lnTo>
                    <a:lnTo>
                      <a:pt x="235" y="190"/>
                    </a:lnTo>
                    <a:lnTo>
                      <a:pt x="239" y="182"/>
                    </a:lnTo>
                    <a:lnTo>
                      <a:pt x="242" y="174"/>
                    </a:lnTo>
                    <a:lnTo>
                      <a:pt x="242" y="165"/>
                    </a:lnTo>
                    <a:lnTo>
                      <a:pt x="238" y="156"/>
                    </a:lnTo>
                    <a:lnTo>
                      <a:pt x="235" y="151"/>
                    </a:lnTo>
                    <a:lnTo>
                      <a:pt x="230" y="147"/>
                    </a:lnTo>
                    <a:lnTo>
                      <a:pt x="226" y="143"/>
                    </a:lnTo>
                    <a:lnTo>
                      <a:pt x="220" y="140"/>
                    </a:lnTo>
                    <a:lnTo>
                      <a:pt x="215" y="136"/>
                    </a:lnTo>
                    <a:lnTo>
                      <a:pt x="209" y="134"/>
                    </a:lnTo>
                    <a:lnTo>
                      <a:pt x="203" y="132"/>
                    </a:lnTo>
                    <a:lnTo>
                      <a:pt x="196" y="129"/>
                    </a:lnTo>
                    <a:lnTo>
                      <a:pt x="189" y="127"/>
                    </a:lnTo>
                    <a:lnTo>
                      <a:pt x="183" y="125"/>
                    </a:lnTo>
                    <a:lnTo>
                      <a:pt x="176" y="122"/>
                    </a:lnTo>
                    <a:lnTo>
                      <a:pt x="170" y="121"/>
                    </a:lnTo>
                    <a:lnTo>
                      <a:pt x="164" y="117"/>
                    </a:lnTo>
                    <a:lnTo>
                      <a:pt x="158" y="114"/>
                    </a:lnTo>
                    <a:lnTo>
                      <a:pt x="153" y="111"/>
                    </a:lnTo>
                    <a:lnTo>
                      <a:pt x="148" y="106"/>
                    </a:lnTo>
                    <a:lnTo>
                      <a:pt x="143" y="98"/>
                    </a:lnTo>
                    <a:lnTo>
                      <a:pt x="142" y="90"/>
                    </a:lnTo>
                    <a:lnTo>
                      <a:pt x="142" y="80"/>
                    </a:lnTo>
                    <a:lnTo>
                      <a:pt x="145" y="72"/>
                    </a:lnTo>
                    <a:lnTo>
                      <a:pt x="149" y="64"/>
                    </a:lnTo>
                    <a:lnTo>
                      <a:pt x="156" y="57"/>
                    </a:lnTo>
                    <a:lnTo>
                      <a:pt x="163" y="50"/>
                    </a:lnTo>
                    <a:lnTo>
                      <a:pt x="172" y="46"/>
                    </a:lnTo>
                    <a:lnTo>
                      <a:pt x="177" y="43"/>
                    </a:lnTo>
                    <a:lnTo>
                      <a:pt x="183" y="39"/>
                    </a:lnTo>
                    <a:lnTo>
                      <a:pt x="187" y="36"/>
                    </a:lnTo>
                    <a:lnTo>
                      <a:pt x="193" y="31"/>
                    </a:lnTo>
                    <a:lnTo>
                      <a:pt x="199" y="27"/>
                    </a:lnTo>
                    <a:lnTo>
                      <a:pt x="205" y="23"/>
                    </a:lnTo>
                    <a:lnTo>
                      <a:pt x="211" y="18"/>
                    </a:lnTo>
                    <a:lnTo>
                      <a:pt x="218" y="14"/>
                    </a:lnTo>
                    <a:lnTo>
                      <a:pt x="226" y="18"/>
                    </a:lnTo>
                    <a:lnTo>
                      <a:pt x="235" y="22"/>
                    </a:lnTo>
                    <a:lnTo>
                      <a:pt x="243" y="28"/>
                    </a:lnTo>
                    <a:lnTo>
                      <a:pt x="251" y="34"/>
                    </a:lnTo>
                    <a:lnTo>
                      <a:pt x="259" y="40"/>
                    </a:lnTo>
                    <a:lnTo>
                      <a:pt x="267" y="47"/>
                    </a:lnTo>
                    <a:lnTo>
                      <a:pt x="277" y="54"/>
                    </a:lnTo>
                    <a:lnTo>
                      <a:pt x="286" y="60"/>
                    </a:lnTo>
                    <a:lnTo>
                      <a:pt x="294" y="65"/>
                    </a:lnTo>
                    <a:lnTo>
                      <a:pt x="304" y="69"/>
                    </a:lnTo>
                    <a:lnTo>
                      <a:pt x="314" y="72"/>
                    </a:lnTo>
                    <a:lnTo>
                      <a:pt x="324" y="75"/>
                    </a:lnTo>
                    <a:lnTo>
                      <a:pt x="334" y="74"/>
                    </a:lnTo>
                    <a:lnTo>
                      <a:pt x="344" y="72"/>
                    </a:lnTo>
                    <a:lnTo>
                      <a:pt x="355" y="68"/>
                    </a:lnTo>
                    <a:lnTo>
                      <a:pt x="367" y="60"/>
                    </a:lnTo>
                    <a:lnTo>
                      <a:pt x="373" y="54"/>
                    </a:lnTo>
                    <a:lnTo>
                      <a:pt x="378" y="46"/>
                    </a:lnTo>
                    <a:lnTo>
                      <a:pt x="382" y="36"/>
                    </a:lnTo>
                    <a:lnTo>
                      <a:pt x="387" y="27"/>
                    </a:lnTo>
                    <a:lnTo>
                      <a:pt x="393" y="18"/>
                    </a:lnTo>
                    <a:lnTo>
                      <a:pt x="401" y="10"/>
                    </a:lnTo>
                    <a:lnTo>
                      <a:pt x="411" y="3"/>
                    </a:lnTo>
                    <a:lnTo>
                      <a:pt x="422" y="0"/>
                    </a:lnTo>
                    <a:lnTo>
                      <a:pt x="432" y="3"/>
                    </a:lnTo>
                    <a:lnTo>
                      <a:pt x="442" y="6"/>
                    </a:lnTo>
                    <a:lnTo>
                      <a:pt x="453" y="10"/>
                    </a:lnTo>
                    <a:lnTo>
                      <a:pt x="463" y="15"/>
                    </a:lnTo>
                    <a:lnTo>
                      <a:pt x="472" y="21"/>
                    </a:lnTo>
                    <a:lnTo>
                      <a:pt x="479" y="28"/>
                    </a:lnTo>
                    <a:lnTo>
                      <a:pt x="486" y="36"/>
                    </a:lnTo>
                    <a:lnTo>
                      <a:pt x="492" y="46"/>
                    </a:lnTo>
                    <a:lnTo>
                      <a:pt x="493" y="54"/>
                    </a:lnTo>
                    <a:lnTo>
                      <a:pt x="492" y="61"/>
                    </a:lnTo>
                    <a:lnTo>
                      <a:pt x="489" y="68"/>
                    </a:lnTo>
                    <a:lnTo>
                      <a:pt x="485" y="73"/>
                    </a:lnTo>
                    <a:lnTo>
                      <a:pt x="479" y="79"/>
                    </a:lnTo>
                    <a:lnTo>
                      <a:pt x="473" y="83"/>
                    </a:lnTo>
                    <a:lnTo>
                      <a:pt x="466" y="88"/>
                    </a:lnTo>
                    <a:lnTo>
                      <a:pt x="458" y="93"/>
                    </a:lnTo>
                    <a:lnTo>
                      <a:pt x="451" y="97"/>
                    </a:lnTo>
                    <a:lnTo>
                      <a:pt x="443" y="101"/>
                    </a:lnTo>
                    <a:lnTo>
                      <a:pt x="437" y="107"/>
                    </a:lnTo>
                    <a:lnTo>
                      <a:pt x="431" y="112"/>
                    </a:lnTo>
                    <a:lnTo>
                      <a:pt x="427" y="118"/>
                    </a:lnTo>
                    <a:lnTo>
                      <a:pt x="423" y="125"/>
                    </a:lnTo>
                    <a:lnTo>
                      <a:pt x="422" y="133"/>
                    </a:lnTo>
                    <a:lnTo>
                      <a:pt x="422" y="142"/>
                    </a:lnTo>
                    <a:lnTo>
                      <a:pt x="511" y="227"/>
                    </a:lnTo>
                    <a:lnTo>
                      <a:pt x="429" y="316"/>
                    </a:lnTo>
                    <a:lnTo>
                      <a:pt x="419" y="317"/>
                    </a:lnTo>
                    <a:lnTo>
                      <a:pt x="411" y="315"/>
                    </a:lnTo>
                    <a:lnTo>
                      <a:pt x="402" y="312"/>
                    </a:lnTo>
                    <a:lnTo>
                      <a:pt x="395" y="308"/>
                    </a:lnTo>
                    <a:lnTo>
                      <a:pt x="388" y="302"/>
                    </a:lnTo>
                    <a:lnTo>
                      <a:pt x="382" y="295"/>
                    </a:lnTo>
                    <a:lnTo>
                      <a:pt x="376" y="288"/>
                    </a:lnTo>
                    <a:lnTo>
                      <a:pt x="370" y="281"/>
                    </a:lnTo>
                    <a:lnTo>
                      <a:pt x="364" y="273"/>
                    </a:lnTo>
                    <a:lnTo>
                      <a:pt x="358" y="266"/>
                    </a:lnTo>
                    <a:lnTo>
                      <a:pt x="351" y="260"/>
                    </a:lnTo>
                    <a:lnTo>
                      <a:pt x="344" y="255"/>
                    </a:lnTo>
                    <a:lnTo>
                      <a:pt x="336" y="250"/>
                    </a:lnTo>
                    <a:lnTo>
                      <a:pt x="327" y="248"/>
                    </a:lnTo>
                    <a:lnTo>
                      <a:pt x="317" y="247"/>
                    </a:lnTo>
                    <a:lnTo>
                      <a:pt x="305" y="248"/>
                    </a:lnTo>
                    <a:lnTo>
                      <a:pt x="299" y="252"/>
                    </a:lnTo>
                    <a:lnTo>
                      <a:pt x="293" y="255"/>
                    </a:lnTo>
                    <a:lnTo>
                      <a:pt x="287" y="260"/>
                    </a:lnTo>
                    <a:lnTo>
                      <a:pt x="281" y="265"/>
                    </a:lnTo>
                    <a:lnTo>
                      <a:pt x="275" y="270"/>
                    </a:lnTo>
                    <a:lnTo>
                      <a:pt x="270" y="275"/>
                    </a:lnTo>
                    <a:lnTo>
                      <a:pt x="265" y="281"/>
                    </a:lnTo>
                    <a:lnTo>
                      <a:pt x="260" y="288"/>
                    </a:lnTo>
                    <a:lnTo>
                      <a:pt x="255" y="294"/>
                    </a:lnTo>
                    <a:lnTo>
                      <a:pt x="251" y="300"/>
                    </a:lnTo>
                    <a:lnTo>
                      <a:pt x="247" y="308"/>
                    </a:lnTo>
                    <a:lnTo>
                      <a:pt x="244" y="315"/>
                    </a:lnTo>
                    <a:lnTo>
                      <a:pt x="242" y="323"/>
                    </a:lnTo>
                    <a:lnTo>
                      <a:pt x="239" y="331"/>
                    </a:lnTo>
                    <a:lnTo>
                      <a:pt x="238" y="339"/>
                    </a:lnTo>
                    <a:lnTo>
                      <a:pt x="238" y="348"/>
                    </a:lnTo>
                    <a:lnTo>
                      <a:pt x="241" y="353"/>
                    </a:lnTo>
                    <a:lnTo>
                      <a:pt x="244" y="356"/>
                    </a:lnTo>
                    <a:lnTo>
                      <a:pt x="248" y="360"/>
                    </a:lnTo>
                    <a:lnTo>
                      <a:pt x="252" y="362"/>
                    </a:lnTo>
                    <a:lnTo>
                      <a:pt x="257" y="364"/>
                    </a:lnTo>
                    <a:lnTo>
                      <a:pt x="262" y="366"/>
                    </a:lnTo>
                    <a:lnTo>
                      <a:pt x="267" y="367"/>
                    </a:lnTo>
                    <a:lnTo>
                      <a:pt x="274" y="368"/>
                    </a:lnTo>
                    <a:lnTo>
                      <a:pt x="279" y="368"/>
                    </a:lnTo>
                    <a:lnTo>
                      <a:pt x="285" y="369"/>
                    </a:lnTo>
                    <a:lnTo>
                      <a:pt x="292" y="370"/>
                    </a:lnTo>
                    <a:lnTo>
                      <a:pt x="298" y="370"/>
                    </a:lnTo>
                    <a:lnTo>
                      <a:pt x="304" y="370"/>
                    </a:lnTo>
                    <a:lnTo>
                      <a:pt x="309" y="371"/>
                    </a:lnTo>
                    <a:lnTo>
                      <a:pt x="315" y="371"/>
                    </a:lnTo>
                    <a:lnTo>
                      <a:pt x="320" y="373"/>
                    </a:lnTo>
                    <a:lnTo>
                      <a:pt x="330" y="376"/>
                    </a:lnTo>
                    <a:lnTo>
                      <a:pt x="337" y="382"/>
                    </a:lnTo>
                    <a:lnTo>
                      <a:pt x="344" y="389"/>
                    </a:lnTo>
                    <a:lnTo>
                      <a:pt x="349" y="398"/>
                    </a:lnTo>
                    <a:lnTo>
                      <a:pt x="353" y="407"/>
                    </a:lnTo>
                    <a:lnTo>
                      <a:pt x="355" y="417"/>
                    </a:lnTo>
                    <a:lnTo>
                      <a:pt x="356" y="427"/>
                    </a:lnTo>
                    <a:lnTo>
                      <a:pt x="355" y="436"/>
                    </a:lnTo>
                    <a:lnTo>
                      <a:pt x="352" y="443"/>
                    </a:lnTo>
                    <a:lnTo>
                      <a:pt x="348" y="448"/>
                    </a:lnTo>
                    <a:lnTo>
                      <a:pt x="343" y="453"/>
                    </a:lnTo>
                    <a:lnTo>
                      <a:pt x="339" y="458"/>
                    </a:lnTo>
                    <a:lnTo>
                      <a:pt x="334" y="462"/>
                    </a:lnTo>
                    <a:lnTo>
                      <a:pt x="330" y="468"/>
                    </a:lnTo>
                    <a:lnTo>
                      <a:pt x="324" y="473"/>
                    </a:lnTo>
                    <a:lnTo>
                      <a:pt x="320" y="479"/>
                    </a:lnTo>
                    <a:lnTo>
                      <a:pt x="311" y="479"/>
                    </a:lnTo>
                    <a:lnTo>
                      <a:pt x="304" y="477"/>
                    </a:lnTo>
                    <a:lnTo>
                      <a:pt x="295" y="474"/>
                    </a:lnTo>
                    <a:lnTo>
                      <a:pt x="286" y="470"/>
                    </a:lnTo>
                    <a:lnTo>
                      <a:pt x="278" y="465"/>
                    </a:lnTo>
                    <a:lnTo>
                      <a:pt x="268" y="461"/>
                    </a:lnTo>
                    <a:lnTo>
                      <a:pt x="259" y="455"/>
                    </a:lnTo>
                    <a:lnTo>
                      <a:pt x="250" y="450"/>
                    </a:lnTo>
                    <a:lnTo>
                      <a:pt x="241" y="445"/>
                    </a:lnTo>
                    <a:lnTo>
                      <a:pt x="231" y="441"/>
                    </a:lnTo>
                    <a:lnTo>
                      <a:pt x="222" y="437"/>
                    </a:lnTo>
                    <a:lnTo>
                      <a:pt x="211" y="435"/>
                    </a:lnTo>
                    <a:lnTo>
                      <a:pt x="202" y="432"/>
                    </a:lnTo>
                    <a:lnTo>
                      <a:pt x="193" y="432"/>
                    </a:lnTo>
                    <a:lnTo>
                      <a:pt x="182" y="433"/>
                    </a:lnTo>
                    <a:lnTo>
                      <a:pt x="172" y="436"/>
                    </a:lnTo>
                    <a:lnTo>
                      <a:pt x="98" y="508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8" name="手繪多邊形 15"/>
              <p:cNvSpPr>
                <a:spLocks/>
              </p:cNvSpPr>
              <p:nvPr/>
            </p:nvSpPr>
            <p:spPr bwMode="grayWhite">
              <a:xfrm>
                <a:off x="1132014" y="6086856"/>
                <a:ext cx="814388" cy="782638"/>
              </a:xfrm>
              <a:custGeom>
                <a:avLst/>
                <a:gdLst>
                  <a:gd name="T0" fmla="*/ 111 w 513"/>
                  <a:gd name="T1" fmla="*/ 481 h 493"/>
                  <a:gd name="T2" fmla="*/ 85 w 513"/>
                  <a:gd name="T3" fmla="*/ 463 h 493"/>
                  <a:gd name="T4" fmla="*/ 64 w 513"/>
                  <a:gd name="T5" fmla="*/ 433 h 493"/>
                  <a:gd name="T6" fmla="*/ 0 w 513"/>
                  <a:gd name="T7" fmla="*/ 275 h 493"/>
                  <a:gd name="T8" fmla="*/ 3 w 513"/>
                  <a:gd name="T9" fmla="*/ 259 h 493"/>
                  <a:gd name="T10" fmla="*/ 10 w 513"/>
                  <a:gd name="T11" fmla="*/ 240 h 493"/>
                  <a:gd name="T12" fmla="*/ 21 w 513"/>
                  <a:gd name="T13" fmla="*/ 222 h 493"/>
                  <a:gd name="T14" fmla="*/ 35 w 513"/>
                  <a:gd name="T15" fmla="*/ 205 h 493"/>
                  <a:gd name="T16" fmla="*/ 49 w 513"/>
                  <a:gd name="T17" fmla="*/ 193 h 493"/>
                  <a:gd name="T18" fmla="*/ 81 w 513"/>
                  <a:gd name="T19" fmla="*/ 193 h 493"/>
                  <a:gd name="T20" fmla="*/ 112 w 513"/>
                  <a:gd name="T21" fmla="*/ 205 h 493"/>
                  <a:gd name="T22" fmla="*/ 142 w 513"/>
                  <a:gd name="T23" fmla="*/ 220 h 493"/>
                  <a:gd name="T24" fmla="*/ 169 w 513"/>
                  <a:gd name="T25" fmla="*/ 226 h 493"/>
                  <a:gd name="T26" fmla="*/ 194 w 513"/>
                  <a:gd name="T27" fmla="*/ 211 h 493"/>
                  <a:gd name="T28" fmla="*/ 212 w 513"/>
                  <a:gd name="T29" fmla="*/ 183 h 493"/>
                  <a:gd name="T30" fmla="*/ 222 w 513"/>
                  <a:gd name="T31" fmla="*/ 156 h 493"/>
                  <a:gd name="T32" fmla="*/ 213 w 513"/>
                  <a:gd name="T33" fmla="*/ 128 h 493"/>
                  <a:gd name="T34" fmla="*/ 198 w 513"/>
                  <a:gd name="T35" fmla="*/ 115 h 493"/>
                  <a:gd name="T36" fmla="*/ 178 w 513"/>
                  <a:gd name="T37" fmla="*/ 105 h 493"/>
                  <a:gd name="T38" fmla="*/ 158 w 513"/>
                  <a:gd name="T39" fmla="*/ 95 h 493"/>
                  <a:gd name="T40" fmla="*/ 142 w 513"/>
                  <a:gd name="T41" fmla="*/ 81 h 493"/>
                  <a:gd name="T42" fmla="*/ 137 w 513"/>
                  <a:gd name="T43" fmla="*/ 60 h 493"/>
                  <a:gd name="T44" fmla="*/ 146 w 513"/>
                  <a:gd name="T45" fmla="*/ 38 h 493"/>
                  <a:gd name="T46" fmla="*/ 160 w 513"/>
                  <a:gd name="T47" fmla="*/ 20 h 493"/>
                  <a:gd name="T48" fmla="*/ 176 w 513"/>
                  <a:gd name="T49" fmla="*/ 0 h 493"/>
                  <a:gd name="T50" fmla="*/ 198 w 513"/>
                  <a:gd name="T51" fmla="*/ 15 h 493"/>
                  <a:gd name="T52" fmla="*/ 224 w 513"/>
                  <a:gd name="T53" fmla="*/ 26 h 493"/>
                  <a:gd name="T54" fmla="*/ 251 w 513"/>
                  <a:gd name="T55" fmla="*/ 34 h 493"/>
                  <a:gd name="T56" fmla="*/ 279 w 513"/>
                  <a:gd name="T57" fmla="*/ 38 h 493"/>
                  <a:gd name="T58" fmla="*/ 307 w 513"/>
                  <a:gd name="T59" fmla="*/ 37 h 493"/>
                  <a:gd name="T60" fmla="*/ 285 w 513"/>
                  <a:gd name="T61" fmla="*/ 123 h 493"/>
                  <a:gd name="T62" fmla="*/ 295 w 513"/>
                  <a:gd name="T63" fmla="*/ 131 h 493"/>
                  <a:gd name="T64" fmla="*/ 308 w 513"/>
                  <a:gd name="T65" fmla="*/ 140 h 493"/>
                  <a:gd name="T66" fmla="*/ 337 w 513"/>
                  <a:gd name="T67" fmla="*/ 134 h 493"/>
                  <a:gd name="T68" fmla="*/ 357 w 513"/>
                  <a:gd name="T69" fmla="*/ 101 h 493"/>
                  <a:gd name="T70" fmla="*/ 382 w 513"/>
                  <a:gd name="T71" fmla="*/ 69 h 493"/>
                  <a:gd name="T72" fmla="*/ 395 w 513"/>
                  <a:gd name="T73" fmla="*/ 94 h 493"/>
                  <a:gd name="T74" fmla="*/ 416 w 513"/>
                  <a:gd name="T75" fmla="*/ 117 h 493"/>
                  <a:gd name="T76" fmla="*/ 441 w 513"/>
                  <a:gd name="T77" fmla="*/ 137 h 493"/>
                  <a:gd name="T78" fmla="*/ 469 w 513"/>
                  <a:gd name="T79" fmla="*/ 154 h 493"/>
                  <a:gd name="T80" fmla="*/ 501 w 513"/>
                  <a:gd name="T81" fmla="*/ 170 h 493"/>
                  <a:gd name="T82" fmla="*/ 431 w 513"/>
                  <a:gd name="T83" fmla="*/ 287 h 493"/>
                  <a:gd name="T84" fmla="*/ 316 w 513"/>
                  <a:gd name="T85" fmla="*/ 222 h 493"/>
                  <a:gd name="T86" fmla="*/ 299 w 513"/>
                  <a:gd name="T87" fmla="*/ 240 h 493"/>
                  <a:gd name="T88" fmla="*/ 283 w 513"/>
                  <a:gd name="T89" fmla="*/ 261 h 493"/>
                  <a:gd name="T90" fmla="*/ 271 w 513"/>
                  <a:gd name="T91" fmla="*/ 284 h 493"/>
                  <a:gd name="T92" fmla="*/ 262 w 513"/>
                  <a:gd name="T93" fmla="*/ 308 h 493"/>
                  <a:gd name="T94" fmla="*/ 265 w 513"/>
                  <a:gd name="T95" fmla="*/ 334 h 493"/>
                  <a:gd name="T96" fmla="*/ 290 w 513"/>
                  <a:gd name="T97" fmla="*/ 351 h 493"/>
                  <a:gd name="T98" fmla="*/ 325 w 513"/>
                  <a:gd name="T99" fmla="*/ 356 h 493"/>
                  <a:gd name="T100" fmla="*/ 360 w 513"/>
                  <a:gd name="T101" fmla="*/ 359 h 493"/>
                  <a:gd name="T102" fmla="*/ 388 w 513"/>
                  <a:gd name="T103" fmla="*/ 370 h 493"/>
                  <a:gd name="T104" fmla="*/ 400 w 513"/>
                  <a:gd name="T105" fmla="*/ 401 h 493"/>
                  <a:gd name="T106" fmla="*/ 202 w 513"/>
                  <a:gd name="T107" fmla="*/ 404 h 493"/>
                  <a:gd name="T108" fmla="*/ 162 w 513"/>
                  <a:gd name="T109" fmla="*/ 479 h 493"/>
                  <a:gd name="T110" fmla="*/ 150 w 513"/>
                  <a:gd name="T111" fmla="*/ 484 h 493"/>
                  <a:gd name="T112" fmla="*/ 138 w 513"/>
                  <a:gd name="T113" fmla="*/ 492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513" h="493">
                    <a:moveTo>
                      <a:pt x="130" y="492"/>
                    </a:moveTo>
                    <a:lnTo>
                      <a:pt x="120" y="486"/>
                    </a:lnTo>
                    <a:lnTo>
                      <a:pt x="111" y="481"/>
                    </a:lnTo>
                    <a:lnTo>
                      <a:pt x="101" y="475"/>
                    </a:lnTo>
                    <a:lnTo>
                      <a:pt x="93" y="469"/>
                    </a:lnTo>
                    <a:lnTo>
                      <a:pt x="85" y="463"/>
                    </a:lnTo>
                    <a:lnTo>
                      <a:pt x="78" y="454"/>
                    </a:lnTo>
                    <a:lnTo>
                      <a:pt x="71" y="444"/>
                    </a:lnTo>
                    <a:lnTo>
                      <a:pt x="64" y="433"/>
                    </a:lnTo>
                    <a:lnTo>
                      <a:pt x="111" y="353"/>
                    </a:lnTo>
                    <a:lnTo>
                      <a:pt x="0" y="280"/>
                    </a:lnTo>
                    <a:lnTo>
                      <a:pt x="0" y="275"/>
                    </a:lnTo>
                    <a:lnTo>
                      <a:pt x="0" y="270"/>
                    </a:lnTo>
                    <a:lnTo>
                      <a:pt x="1" y="264"/>
                    </a:lnTo>
                    <a:lnTo>
                      <a:pt x="3" y="259"/>
                    </a:lnTo>
                    <a:lnTo>
                      <a:pt x="5" y="252"/>
                    </a:lnTo>
                    <a:lnTo>
                      <a:pt x="7" y="246"/>
                    </a:lnTo>
                    <a:lnTo>
                      <a:pt x="10" y="240"/>
                    </a:lnTo>
                    <a:lnTo>
                      <a:pt x="13" y="234"/>
                    </a:lnTo>
                    <a:lnTo>
                      <a:pt x="17" y="227"/>
                    </a:lnTo>
                    <a:lnTo>
                      <a:pt x="21" y="222"/>
                    </a:lnTo>
                    <a:lnTo>
                      <a:pt x="26" y="216"/>
                    </a:lnTo>
                    <a:lnTo>
                      <a:pt x="30" y="211"/>
                    </a:lnTo>
                    <a:lnTo>
                      <a:pt x="35" y="205"/>
                    </a:lnTo>
                    <a:lnTo>
                      <a:pt x="40" y="201"/>
                    </a:lnTo>
                    <a:lnTo>
                      <a:pt x="44" y="196"/>
                    </a:lnTo>
                    <a:lnTo>
                      <a:pt x="49" y="193"/>
                    </a:lnTo>
                    <a:lnTo>
                      <a:pt x="60" y="191"/>
                    </a:lnTo>
                    <a:lnTo>
                      <a:pt x="70" y="191"/>
                    </a:lnTo>
                    <a:lnTo>
                      <a:pt x="81" y="193"/>
                    </a:lnTo>
                    <a:lnTo>
                      <a:pt x="92" y="196"/>
                    </a:lnTo>
                    <a:lnTo>
                      <a:pt x="102" y="201"/>
                    </a:lnTo>
                    <a:lnTo>
                      <a:pt x="112" y="205"/>
                    </a:lnTo>
                    <a:lnTo>
                      <a:pt x="122" y="211"/>
                    </a:lnTo>
                    <a:lnTo>
                      <a:pt x="132" y="216"/>
                    </a:lnTo>
                    <a:lnTo>
                      <a:pt x="142" y="220"/>
                    </a:lnTo>
                    <a:lnTo>
                      <a:pt x="150" y="223"/>
                    </a:lnTo>
                    <a:lnTo>
                      <a:pt x="160" y="226"/>
                    </a:lnTo>
                    <a:lnTo>
                      <a:pt x="169" y="226"/>
                    </a:lnTo>
                    <a:lnTo>
                      <a:pt x="178" y="223"/>
                    </a:lnTo>
                    <a:lnTo>
                      <a:pt x="186" y="219"/>
                    </a:lnTo>
                    <a:lnTo>
                      <a:pt x="194" y="211"/>
                    </a:lnTo>
                    <a:lnTo>
                      <a:pt x="202" y="200"/>
                    </a:lnTo>
                    <a:lnTo>
                      <a:pt x="207" y="192"/>
                    </a:lnTo>
                    <a:lnTo>
                      <a:pt x="212" y="183"/>
                    </a:lnTo>
                    <a:lnTo>
                      <a:pt x="216" y="174"/>
                    </a:lnTo>
                    <a:lnTo>
                      <a:pt x="219" y="165"/>
                    </a:lnTo>
                    <a:lnTo>
                      <a:pt x="222" y="156"/>
                    </a:lnTo>
                    <a:lnTo>
                      <a:pt x="222" y="146"/>
                    </a:lnTo>
                    <a:lnTo>
                      <a:pt x="219" y="138"/>
                    </a:lnTo>
                    <a:lnTo>
                      <a:pt x="213" y="128"/>
                    </a:lnTo>
                    <a:lnTo>
                      <a:pt x="210" y="123"/>
                    </a:lnTo>
                    <a:lnTo>
                      <a:pt x="204" y="119"/>
                    </a:lnTo>
                    <a:lnTo>
                      <a:pt x="198" y="115"/>
                    </a:lnTo>
                    <a:lnTo>
                      <a:pt x="192" y="112"/>
                    </a:lnTo>
                    <a:lnTo>
                      <a:pt x="186" y="109"/>
                    </a:lnTo>
                    <a:lnTo>
                      <a:pt x="178" y="105"/>
                    </a:lnTo>
                    <a:lnTo>
                      <a:pt x="171" y="102"/>
                    </a:lnTo>
                    <a:lnTo>
                      <a:pt x="165" y="98"/>
                    </a:lnTo>
                    <a:lnTo>
                      <a:pt x="158" y="95"/>
                    </a:lnTo>
                    <a:lnTo>
                      <a:pt x="152" y="91"/>
                    </a:lnTo>
                    <a:lnTo>
                      <a:pt x="146" y="86"/>
                    </a:lnTo>
                    <a:lnTo>
                      <a:pt x="142" y="81"/>
                    </a:lnTo>
                    <a:lnTo>
                      <a:pt x="139" y="74"/>
                    </a:lnTo>
                    <a:lnTo>
                      <a:pt x="137" y="68"/>
                    </a:lnTo>
                    <a:lnTo>
                      <a:pt x="137" y="60"/>
                    </a:lnTo>
                    <a:lnTo>
                      <a:pt x="138" y="51"/>
                    </a:lnTo>
                    <a:lnTo>
                      <a:pt x="142" y="44"/>
                    </a:lnTo>
                    <a:lnTo>
                      <a:pt x="146" y="38"/>
                    </a:lnTo>
                    <a:lnTo>
                      <a:pt x="150" y="32"/>
                    </a:lnTo>
                    <a:lnTo>
                      <a:pt x="155" y="26"/>
                    </a:lnTo>
                    <a:lnTo>
                      <a:pt x="160" y="20"/>
                    </a:lnTo>
                    <a:lnTo>
                      <a:pt x="165" y="14"/>
                    </a:lnTo>
                    <a:lnTo>
                      <a:pt x="170" y="8"/>
                    </a:lnTo>
                    <a:lnTo>
                      <a:pt x="176" y="0"/>
                    </a:lnTo>
                    <a:lnTo>
                      <a:pt x="183" y="5"/>
                    </a:lnTo>
                    <a:lnTo>
                      <a:pt x="191" y="10"/>
                    </a:lnTo>
                    <a:lnTo>
                      <a:pt x="198" y="15"/>
                    </a:lnTo>
                    <a:lnTo>
                      <a:pt x="207" y="19"/>
                    </a:lnTo>
                    <a:lnTo>
                      <a:pt x="215" y="23"/>
                    </a:lnTo>
                    <a:lnTo>
                      <a:pt x="224" y="26"/>
                    </a:lnTo>
                    <a:lnTo>
                      <a:pt x="233" y="29"/>
                    </a:lnTo>
                    <a:lnTo>
                      <a:pt x="242" y="32"/>
                    </a:lnTo>
                    <a:lnTo>
                      <a:pt x="251" y="34"/>
                    </a:lnTo>
                    <a:lnTo>
                      <a:pt x="261" y="36"/>
                    </a:lnTo>
                    <a:lnTo>
                      <a:pt x="270" y="37"/>
                    </a:lnTo>
                    <a:lnTo>
                      <a:pt x="279" y="38"/>
                    </a:lnTo>
                    <a:lnTo>
                      <a:pt x="288" y="38"/>
                    </a:lnTo>
                    <a:lnTo>
                      <a:pt x="298" y="38"/>
                    </a:lnTo>
                    <a:lnTo>
                      <a:pt x="307" y="37"/>
                    </a:lnTo>
                    <a:lnTo>
                      <a:pt x="316" y="36"/>
                    </a:lnTo>
                    <a:lnTo>
                      <a:pt x="282" y="120"/>
                    </a:lnTo>
                    <a:lnTo>
                      <a:pt x="285" y="123"/>
                    </a:lnTo>
                    <a:lnTo>
                      <a:pt x="288" y="126"/>
                    </a:lnTo>
                    <a:lnTo>
                      <a:pt x="291" y="129"/>
                    </a:lnTo>
                    <a:lnTo>
                      <a:pt x="295" y="131"/>
                    </a:lnTo>
                    <a:lnTo>
                      <a:pt x="298" y="134"/>
                    </a:lnTo>
                    <a:lnTo>
                      <a:pt x="303" y="137"/>
                    </a:lnTo>
                    <a:lnTo>
                      <a:pt x="308" y="140"/>
                    </a:lnTo>
                    <a:lnTo>
                      <a:pt x="313" y="142"/>
                    </a:lnTo>
                    <a:lnTo>
                      <a:pt x="327" y="140"/>
                    </a:lnTo>
                    <a:lnTo>
                      <a:pt x="337" y="134"/>
                    </a:lnTo>
                    <a:lnTo>
                      <a:pt x="345" y="125"/>
                    </a:lnTo>
                    <a:lnTo>
                      <a:pt x="352" y="113"/>
                    </a:lnTo>
                    <a:lnTo>
                      <a:pt x="357" y="101"/>
                    </a:lnTo>
                    <a:lnTo>
                      <a:pt x="363" y="89"/>
                    </a:lnTo>
                    <a:lnTo>
                      <a:pt x="372" y="78"/>
                    </a:lnTo>
                    <a:lnTo>
                      <a:pt x="382" y="69"/>
                    </a:lnTo>
                    <a:lnTo>
                      <a:pt x="385" y="77"/>
                    </a:lnTo>
                    <a:lnTo>
                      <a:pt x="390" y="86"/>
                    </a:lnTo>
                    <a:lnTo>
                      <a:pt x="395" y="94"/>
                    </a:lnTo>
                    <a:lnTo>
                      <a:pt x="402" y="101"/>
                    </a:lnTo>
                    <a:lnTo>
                      <a:pt x="409" y="109"/>
                    </a:lnTo>
                    <a:lnTo>
                      <a:pt x="416" y="117"/>
                    </a:lnTo>
                    <a:lnTo>
                      <a:pt x="424" y="123"/>
                    </a:lnTo>
                    <a:lnTo>
                      <a:pt x="432" y="130"/>
                    </a:lnTo>
                    <a:lnTo>
                      <a:pt x="441" y="137"/>
                    </a:lnTo>
                    <a:lnTo>
                      <a:pt x="450" y="143"/>
                    </a:lnTo>
                    <a:lnTo>
                      <a:pt x="459" y="149"/>
                    </a:lnTo>
                    <a:lnTo>
                      <a:pt x="469" y="154"/>
                    </a:lnTo>
                    <a:lnTo>
                      <a:pt x="480" y="159"/>
                    </a:lnTo>
                    <a:lnTo>
                      <a:pt x="490" y="165"/>
                    </a:lnTo>
                    <a:lnTo>
                      <a:pt x="501" y="170"/>
                    </a:lnTo>
                    <a:lnTo>
                      <a:pt x="512" y="174"/>
                    </a:lnTo>
                    <a:lnTo>
                      <a:pt x="447" y="287"/>
                    </a:lnTo>
                    <a:lnTo>
                      <a:pt x="431" y="287"/>
                    </a:lnTo>
                    <a:lnTo>
                      <a:pt x="328" y="211"/>
                    </a:lnTo>
                    <a:lnTo>
                      <a:pt x="322" y="216"/>
                    </a:lnTo>
                    <a:lnTo>
                      <a:pt x="316" y="222"/>
                    </a:lnTo>
                    <a:lnTo>
                      <a:pt x="311" y="227"/>
                    </a:lnTo>
                    <a:lnTo>
                      <a:pt x="305" y="234"/>
                    </a:lnTo>
                    <a:lnTo>
                      <a:pt x="299" y="240"/>
                    </a:lnTo>
                    <a:lnTo>
                      <a:pt x="293" y="247"/>
                    </a:lnTo>
                    <a:lnTo>
                      <a:pt x="288" y="253"/>
                    </a:lnTo>
                    <a:lnTo>
                      <a:pt x="283" y="261"/>
                    </a:lnTo>
                    <a:lnTo>
                      <a:pt x="279" y="268"/>
                    </a:lnTo>
                    <a:lnTo>
                      <a:pt x="275" y="276"/>
                    </a:lnTo>
                    <a:lnTo>
                      <a:pt x="271" y="284"/>
                    </a:lnTo>
                    <a:lnTo>
                      <a:pt x="267" y="292"/>
                    </a:lnTo>
                    <a:lnTo>
                      <a:pt x="265" y="300"/>
                    </a:lnTo>
                    <a:lnTo>
                      <a:pt x="262" y="308"/>
                    </a:lnTo>
                    <a:lnTo>
                      <a:pt x="261" y="316"/>
                    </a:lnTo>
                    <a:lnTo>
                      <a:pt x="259" y="324"/>
                    </a:lnTo>
                    <a:lnTo>
                      <a:pt x="265" y="334"/>
                    </a:lnTo>
                    <a:lnTo>
                      <a:pt x="272" y="342"/>
                    </a:lnTo>
                    <a:lnTo>
                      <a:pt x="281" y="347"/>
                    </a:lnTo>
                    <a:lnTo>
                      <a:pt x="290" y="351"/>
                    </a:lnTo>
                    <a:lnTo>
                      <a:pt x="302" y="353"/>
                    </a:lnTo>
                    <a:lnTo>
                      <a:pt x="313" y="355"/>
                    </a:lnTo>
                    <a:lnTo>
                      <a:pt x="325" y="356"/>
                    </a:lnTo>
                    <a:lnTo>
                      <a:pt x="337" y="357"/>
                    </a:lnTo>
                    <a:lnTo>
                      <a:pt x="348" y="357"/>
                    </a:lnTo>
                    <a:lnTo>
                      <a:pt x="360" y="359"/>
                    </a:lnTo>
                    <a:lnTo>
                      <a:pt x="370" y="361"/>
                    </a:lnTo>
                    <a:lnTo>
                      <a:pt x="380" y="365"/>
                    </a:lnTo>
                    <a:lnTo>
                      <a:pt x="388" y="370"/>
                    </a:lnTo>
                    <a:lnTo>
                      <a:pt x="394" y="378"/>
                    </a:lnTo>
                    <a:lnTo>
                      <a:pt x="399" y="387"/>
                    </a:lnTo>
                    <a:lnTo>
                      <a:pt x="400" y="401"/>
                    </a:lnTo>
                    <a:lnTo>
                      <a:pt x="347" y="480"/>
                    </a:lnTo>
                    <a:lnTo>
                      <a:pt x="225" y="398"/>
                    </a:lnTo>
                    <a:lnTo>
                      <a:pt x="202" y="404"/>
                    </a:lnTo>
                    <a:lnTo>
                      <a:pt x="168" y="477"/>
                    </a:lnTo>
                    <a:lnTo>
                      <a:pt x="165" y="478"/>
                    </a:lnTo>
                    <a:lnTo>
                      <a:pt x="162" y="479"/>
                    </a:lnTo>
                    <a:lnTo>
                      <a:pt x="158" y="481"/>
                    </a:lnTo>
                    <a:lnTo>
                      <a:pt x="154" y="483"/>
                    </a:lnTo>
                    <a:lnTo>
                      <a:pt x="150" y="484"/>
                    </a:lnTo>
                    <a:lnTo>
                      <a:pt x="146" y="487"/>
                    </a:lnTo>
                    <a:lnTo>
                      <a:pt x="142" y="489"/>
                    </a:lnTo>
                    <a:lnTo>
                      <a:pt x="138" y="492"/>
                    </a:lnTo>
                    <a:lnTo>
                      <a:pt x="130" y="492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29" name="手繪多邊形 16"/>
              <p:cNvSpPr>
                <a:spLocks/>
              </p:cNvSpPr>
              <p:nvPr/>
            </p:nvSpPr>
            <p:spPr bwMode="grayWhite">
              <a:xfrm>
                <a:off x="8064" y="5947156"/>
                <a:ext cx="534988" cy="563563"/>
              </a:xfrm>
              <a:custGeom>
                <a:avLst/>
                <a:gdLst>
                  <a:gd name="T0" fmla="*/ 315 w 337"/>
                  <a:gd name="T1" fmla="*/ 160 h 355"/>
                  <a:gd name="T2" fmla="*/ 280 w 337"/>
                  <a:gd name="T3" fmla="*/ 168 h 355"/>
                  <a:gd name="T4" fmla="*/ 247 w 337"/>
                  <a:gd name="T5" fmla="*/ 179 h 355"/>
                  <a:gd name="T6" fmla="*/ 232 w 337"/>
                  <a:gd name="T7" fmla="*/ 209 h 355"/>
                  <a:gd name="T8" fmla="*/ 240 w 337"/>
                  <a:gd name="T9" fmla="*/ 243 h 355"/>
                  <a:gd name="T10" fmla="*/ 243 w 337"/>
                  <a:gd name="T11" fmla="*/ 275 h 355"/>
                  <a:gd name="T12" fmla="*/ 227 w 337"/>
                  <a:gd name="T13" fmla="*/ 291 h 355"/>
                  <a:gd name="T14" fmla="*/ 202 w 337"/>
                  <a:gd name="T15" fmla="*/ 300 h 355"/>
                  <a:gd name="T16" fmla="*/ 175 w 337"/>
                  <a:gd name="T17" fmla="*/ 303 h 355"/>
                  <a:gd name="T18" fmla="*/ 149 w 337"/>
                  <a:gd name="T19" fmla="*/ 303 h 355"/>
                  <a:gd name="T20" fmla="*/ 142 w 337"/>
                  <a:gd name="T21" fmla="*/ 276 h 355"/>
                  <a:gd name="T22" fmla="*/ 149 w 337"/>
                  <a:gd name="T23" fmla="*/ 243 h 355"/>
                  <a:gd name="T24" fmla="*/ 139 w 337"/>
                  <a:gd name="T25" fmla="*/ 220 h 355"/>
                  <a:gd name="T26" fmla="*/ 121 w 337"/>
                  <a:gd name="T27" fmla="*/ 210 h 355"/>
                  <a:gd name="T28" fmla="*/ 99 w 337"/>
                  <a:gd name="T29" fmla="*/ 206 h 355"/>
                  <a:gd name="T30" fmla="*/ 75 w 337"/>
                  <a:gd name="T31" fmla="*/ 207 h 355"/>
                  <a:gd name="T32" fmla="*/ 51 w 337"/>
                  <a:gd name="T33" fmla="*/ 216 h 355"/>
                  <a:gd name="T34" fmla="*/ 34 w 337"/>
                  <a:gd name="T35" fmla="*/ 234 h 355"/>
                  <a:gd name="T36" fmla="*/ 32 w 337"/>
                  <a:gd name="T37" fmla="*/ 260 h 355"/>
                  <a:gd name="T38" fmla="*/ 43 w 337"/>
                  <a:gd name="T39" fmla="*/ 284 h 355"/>
                  <a:gd name="T40" fmla="*/ 50 w 337"/>
                  <a:gd name="T41" fmla="*/ 309 h 355"/>
                  <a:gd name="T42" fmla="*/ 41 w 337"/>
                  <a:gd name="T43" fmla="*/ 333 h 355"/>
                  <a:gd name="T44" fmla="*/ 25 w 337"/>
                  <a:gd name="T45" fmla="*/ 345 h 355"/>
                  <a:gd name="T46" fmla="*/ 7 w 337"/>
                  <a:gd name="T47" fmla="*/ 353 h 355"/>
                  <a:gd name="T48" fmla="*/ 14 w 337"/>
                  <a:gd name="T49" fmla="*/ 34 h 355"/>
                  <a:gd name="T50" fmla="*/ 16 w 337"/>
                  <a:gd name="T51" fmla="*/ 51 h 355"/>
                  <a:gd name="T52" fmla="*/ 13 w 337"/>
                  <a:gd name="T53" fmla="*/ 68 h 355"/>
                  <a:gd name="T54" fmla="*/ 9 w 337"/>
                  <a:gd name="T55" fmla="*/ 87 h 355"/>
                  <a:gd name="T56" fmla="*/ 12 w 337"/>
                  <a:gd name="T57" fmla="*/ 107 h 355"/>
                  <a:gd name="T58" fmla="*/ 33 w 337"/>
                  <a:gd name="T59" fmla="*/ 126 h 355"/>
                  <a:gd name="T60" fmla="*/ 61 w 337"/>
                  <a:gd name="T61" fmla="*/ 127 h 355"/>
                  <a:gd name="T62" fmla="*/ 81 w 337"/>
                  <a:gd name="T63" fmla="*/ 124 h 355"/>
                  <a:gd name="T64" fmla="*/ 103 w 337"/>
                  <a:gd name="T65" fmla="*/ 121 h 355"/>
                  <a:gd name="T66" fmla="*/ 122 w 337"/>
                  <a:gd name="T67" fmla="*/ 110 h 355"/>
                  <a:gd name="T68" fmla="*/ 135 w 337"/>
                  <a:gd name="T69" fmla="*/ 91 h 355"/>
                  <a:gd name="T70" fmla="*/ 134 w 337"/>
                  <a:gd name="T71" fmla="*/ 71 h 355"/>
                  <a:gd name="T72" fmla="*/ 126 w 337"/>
                  <a:gd name="T73" fmla="*/ 52 h 355"/>
                  <a:gd name="T74" fmla="*/ 118 w 337"/>
                  <a:gd name="T75" fmla="*/ 33 h 355"/>
                  <a:gd name="T76" fmla="*/ 122 w 337"/>
                  <a:gd name="T77" fmla="*/ 13 h 355"/>
                  <a:gd name="T78" fmla="*/ 140 w 337"/>
                  <a:gd name="T79" fmla="*/ 6 h 355"/>
                  <a:gd name="T80" fmla="*/ 163 w 337"/>
                  <a:gd name="T81" fmla="*/ 1 h 355"/>
                  <a:gd name="T82" fmla="*/ 186 w 337"/>
                  <a:gd name="T83" fmla="*/ 1 h 355"/>
                  <a:gd name="T84" fmla="*/ 202 w 337"/>
                  <a:gd name="T85" fmla="*/ 8 h 355"/>
                  <a:gd name="T86" fmla="*/ 207 w 337"/>
                  <a:gd name="T87" fmla="*/ 41 h 355"/>
                  <a:gd name="T88" fmla="*/ 219 w 337"/>
                  <a:gd name="T89" fmla="*/ 68 h 355"/>
                  <a:gd name="T90" fmla="*/ 241 w 337"/>
                  <a:gd name="T91" fmla="*/ 82 h 355"/>
                  <a:gd name="T92" fmla="*/ 267 w 337"/>
                  <a:gd name="T93" fmla="*/ 78 h 355"/>
                  <a:gd name="T94" fmla="*/ 292 w 337"/>
                  <a:gd name="T95" fmla="*/ 64 h 355"/>
                  <a:gd name="T96" fmla="*/ 316 w 337"/>
                  <a:gd name="T97" fmla="*/ 67 h 355"/>
                  <a:gd name="T98" fmla="*/ 323 w 337"/>
                  <a:gd name="T99" fmla="*/ 85 h 355"/>
                  <a:gd name="T100" fmla="*/ 329 w 337"/>
                  <a:gd name="T101" fmla="*/ 105 h 355"/>
                  <a:gd name="T102" fmla="*/ 334 w 337"/>
                  <a:gd name="T103" fmla="*/ 126 h 355"/>
                  <a:gd name="T104" fmla="*/ 335 w 337"/>
                  <a:gd name="T105" fmla="*/ 147 h 3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337" h="355">
                    <a:moveTo>
                      <a:pt x="335" y="147"/>
                    </a:moveTo>
                    <a:lnTo>
                      <a:pt x="329" y="153"/>
                    </a:lnTo>
                    <a:lnTo>
                      <a:pt x="323" y="158"/>
                    </a:lnTo>
                    <a:lnTo>
                      <a:pt x="315" y="160"/>
                    </a:lnTo>
                    <a:lnTo>
                      <a:pt x="306" y="163"/>
                    </a:lnTo>
                    <a:lnTo>
                      <a:pt x="297" y="165"/>
                    </a:lnTo>
                    <a:lnTo>
                      <a:pt x="288" y="167"/>
                    </a:lnTo>
                    <a:lnTo>
                      <a:pt x="280" y="168"/>
                    </a:lnTo>
                    <a:lnTo>
                      <a:pt x="270" y="170"/>
                    </a:lnTo>
                    <a:lnTo>
                      <a:pt x="261" y="172"/>
                    </a:lnTo>
                    <a:lnTo>
                      <a:pt x="254" y="175"/>
                    </a:lnTo>
                    <a:lnTo>
                      <a:pt x="247" y="179"/>
                    </a:lnTo>
                    <a:lnTo>
                      <a:pt x="242" y="183"/>
                    </a:lnTo>
                    <a:lnTo>
                      <a:pt x="237" y="191"/>
                    </a:lnTo>
                    <a:lnTo>
                      <a:pt x="233" y="199"/>
                    </a:lnTo>
                    <a:lnTo>
                      <a:pt x="232" y="209"/>
                    </a:lnTo>
                    <a:lnTo>
                      <a:pt x="233" y="222"/>
                    </a:lnTo>
                    <a:lnTo>
                      <a:pt x="236" y="229"/>
                    </a:lnTo>
                    <a:lnTo>
                      <a:pt x="239" y="237"/>
                    </a:lnTo>
                    <a:lnTo>
                      <a:pt x="240" y="243"/>
                    </a:lnTo>
                    <a:lnTo>
                      <a:pt x="242" y="252"/>
                    </a:lnTo>
                    <a:lnTo>
                      <a:pt x="242" y="259"/>
                    </a:lnTo>
                    <a:lnTo>
                      <a:pt x="243" y="266"/>
                    </a:lnTo>
                    <a:lnTo>
                      <a:pt x="243" y="275"/>
                    </a:lnTo>
                    <a:lnTo>
                      <a:pt x="243" y="283"/>
                    </a:lnTo>
                    <a:lnTo>
                      <a:pt x="237" y="286"/>
                    </a:lnTo>
                    <a:lnTo>
                      <a:pt x="232" y="289"/>
                    </a:lnTo>
                    <a:lnTo>
                      <a:pt x="227" y="291"/>
                    </a:lnTo>
                    <a:lnTo>
                      <a:pt x="221" y="293"/>
                    </a:lnTo>
                    <a:lnTo>
                      <a:pt x="216" y="294"/>
                    </a:lnTo>
                    <a:lnTo>
                      <a:pt x="209" y="297"/>
                    </a:lnTo>
                    <a:lnTo>
                      <a:pt x="202" y="300"/>
                    </a:lnTo>
                    <a:lnTo>
                      <a:pt x="195" y="300"/>
                    </a:lnTo>
                    <a:lnTo>
                      <a:pt x="189" y="302"/>
                    </a:lnTo>
                    <a:lnTo>
                      <a:pt x="182" y="303"/>
                    </a:lnTo>
                    <a:lnTo>
                      <a:pt x="175" y="303"/>
                    </a:lnTo>
                    <a:lnTo>
                      <a:pt x="169" y="303"/>
                    </a:lnTo>
                    <a:lnTo>
                      <a:pt x="162" y="303"/>
                    </a:lnTo>
                    <a:lnTo>
                      <a:pt x="155" y="303"/>
                    </a:lnTo>
                    <a:lnTo>
                      <a:pt x="149" y="303"/>
                    </a:lnTo>
                    <a:lnTo>
                      <a:pt x="143" y="299"/>
                    </a:lnTo>
                    <a:lnTo>
                      <a:pt x="140" y="293"/>
                    </a:lnTo>
                    <a:lnTo>
                      <a:pt x="140" y="285"/>
                    </a:lnTo>
                    <a:lnTo>
                      <a:pt x="142" y="276"/>
                    </a:lnTo>
                    <a:lnTo>
                      <a:pt x="144" y="268"/>
                    </a:lnTo>
                    <a:lnTo>
                      <a:pt x="147" y="260"/>
                    </a:lnTo>
                    <a:lnTo>
                      <a:pt x="149" y="252"/>
                    </a:lnTo>
                    <a:lnTo>
                      <a:pt x="149" y="243"/>
                    </a:lnTo>
                    <a:lnTo>
                      <a:pt x="149" y="235"/>
                    </a:lnTo>
                    <a:lnTo>
                      <a:pt x="146" y="229"/>
                    </a:lnTo>
                    <a:lnTo>
                      <a:pt x="143" y="224"/>
                    </a:lnTo>
                    <a:lnTo>
                      <a:pt x="139" y="220"/>
                    </a:lnTo>
                    <a:lnTo>
                      <a:pt x="136" y="217"/>
                    </a:lnTo>
                    <a:lnTo>
                      <a:pt x="130" y="214"/>
                    </a:lnTo>
                    <a:lnTo>
                      <a:pt x="126" y="211"/>
                    </a:lnTo>
                    <a:lnTo>
                      <a:pt x="121" y="210"/>
                    </a:lnTo>
                    <a:lnTo>
                      <a:pt x="116" y="209"/>
                    </a:lnTo>
                    <a:lnTo>
                      <a:pt x="110" y="208"/>
                    </a:lnTo>
                    <a:lnTo>
                      <a:pt x="105" y="208"/>
                    </a:lnTo>
                    <a:lnTo>
                      <a:pt x="99" y="206"/>
                    </a:lnTo>
                    <a:lnTo>
                      <a:pt x="93" y="206"/>
                    </a:lnTo>
                    <a:lnTo>
                      <a:pt x="87" y="207"/>
                    </a:lnTo>
                    <a:lnTo>
                      <a:pt x="81" y="206"/>
                    </a:lnTo>
                    <a:lnTo>
                      <a:pt x="75" y="207"/>
                    </a:lnTo>
                    <a:lnTo>
                      <a:pt x="70" y="207"/>
                    </a:lnTo>
                    <a:lnTo>
                      <a:pt x="62" y="209"/>
                    </a:lnTo>
                    <a:lnTo>
                      <a:pt x="56" y="212"/>
                    </a:lnTo>
                    <a:lnTo>
                      <a:pt x="51" y="216"/>
                    </a:lnTo>
                    <a:lnTo>
                      <a:pt x="46" y="219"/>
                    </a:lnTo>
                    <a:lnTo>
                      <a:pt x="41" y="224"/>
                    </a:lnTo>
                    <a:lnTo>
                      <a:pt x="37" y="229"/>
                    </a:lnTo>
                    <a:lnTo>
                      <a:pt x="34" y="234"/>
                    </a:lnTo>
                    <a:lnTo>
                      <a:pt x="29" y="241"/>
                    </a:lnTo>
                    <a:lnTo>
                      <a:pt x="30" y="248"/>
                    </a:lnTo>
                    <a:lnTo>
                      <a:pt x="31" y="253"/>
                    </a:lnTo>
                    <a:lnTo>
                      <a:pt x="32" y="260"/>
                    </a:lnTo>
                    <a:lnTo>
                      <a:pt x="35" y="266"/>
                    </a:lnTo>
                    <a:lnTo>
                      <a:pt x="37" y="272"/>
                    </a:lnTo>
                    <a:lnTo>
                      <a:pt x="42" y="279"/>
                    </a:lnTo>
                    <a:lnTo>
                      <a:pt x="43" y="284"/>
                    </a:lnTo>
                    <a:lnTo>
                      <a:pt x="45" y="289"/>
                    </a:lnTo>
                    <a:lnTo>
                      <a:pt x="49" y="296"/>
                    </a:lnTo>
                    <a:lnTo>
                      <a:pt x="50" y="303"/>
                    </a:lnTo>
                    <a:lnTo>
                      <a:pt x="50" y="309"/>
                    </a:lnTo>
                    <a:lnTo>
                      <a:pt x="50" y="316"/>
                    </a:lnTo>
                    <a:lnTo>
                      <a:pt x="49" y="321"/>
                    </a:lnTo>
                    <a:lnTo>
                      <a:pt x="47" y="326"/>
                    </a:lnTo>
                    <a:lnTo>
                      <a:pt x="41" y="333"/>
                    </a:lnTo>
                    <a:lnTo>
                      <a:pt x="35" y="339"/>
                    </a:lnTo>
                    <a:lnTo>
                      <a:pt x="32" y="341"/>
                    </a:lnTo>
                    <a:lnTo>
                      <a:pt x="30" y="343"/>
                    </a:lnTo>
                    <a:lnTo>
                      <a:pt x="25" y="345"/>
                    </a:lnTo>
                    <a:lnTo>
                      <a:pt x="21" y="348"/>
                    </a:lnTo>
                    <a:lnTo>
                      <a:pt x="17" y="349"/>
                    </a:lnTo>
                    <a:lnTo>
                      <a:pt x="12" y="350"/>
                    </a:lnTo>
                    <a:lnTo>
                      <a:pt x="7" y="353"/>
                    </a:lnTo>
                    <a:lnTo>
                      <a:pt x="0" y="354"/>
                    </a:lnTo>
                    <a:lnTo>
                      <a:pt x="0" y="19"/>
                    </a:lnTo>
                    <a:lnTo>
                      <a:pt x="12" y="31"/>
                    </a:lnTo>
                    <a:lnTo>
                      <a:pt x="14" y="34"/>
                    </a:lnTo>
                    <a:lnTo>
                      <a:pt x="16" y="39"/>
                    </a:lnTo>
                    <a:lnTo>
                      <a:pt x="18" y="43"/>
                    </a:lnTo>
                    <a:lnTo>
                      <a:pt x="17" y="47"/>
                    </a:lnTo>
                    <a:lnTo>
                      <a:pt x="16" y="51"/>
                    </a:lnTo>
                    <a:lnTo>
                      <a:pt x="16" y="56"/>
                    </a:lnTo>
                    <a:lnTo>
                      <a:pt x="16" y="60"/>
                    </a:lnTo>
                    <a:lnTo>
                      <a:pt x="14" y="64"/>
                    </a:lnTo>
                    <a:lnTo>
                      <a:pt x="13" y="68"/>
                    </a:lnTo>
                    <a:lnTo>
                      <a:pt x="12" y="73"/>
                    </a:lnTo>
                    <a:lnTo>
                      <a:pt x="11" y="78"/>
                    </a:lnTo>
                    <a:lnTo>
                      <a:pt x="10" y="82"/>
                    </a:lnTo>
                    <a:lnTo>
                      <a:pt x="9" y="87"/>
                    </a:lnTo>
                    <a:lnTo>
                      <a:pt x="9" y="92"/>
                    </a:lnTo>
                    <a:lnTo>
                      <a:pt x="8" y="97"/>
                    </a:lnTo>
                    <a:lnTo>
                      <a:pt x="9" y="102"/>
                    </a:lnTo>
                    <a:lnTo>
                      <a:pt x="12" y="107"/>
                    </a:lnTo>
                    <a:lnTo>
                      <a:pt x="16" y="112"/>
                    </a:lnTo>
                    <a:lnTo>
                      <a:pt x="19" y="118"/>
                    </a:lnTo>
                    <a:lnTo>
                      <a:pt x="27" y="122"/>
                    </a:lnTo>
                    <a:lnTo>
                      <a:pt x="33" y="126"/>
                    </a:lnTo>
                    <a:lnTo>
                      <a:pt x="40" y="128"/>
                    </a:lnTo>
                    <a:lnTo>
                      <a:pt x="48" y="128"/>
                    </a:lnTo>
                    <a:lnTo>
                      <a:pt x="56" y="129"/>
                    </a:lnTo>
                    <a:lnTo>
                      <a:pt x="61" y="127"/>
                    </a:lnTo>
                    <a:lnTo>
                      <a:pt x="65" y="127"/>
                    </a:lnTo>
                    <a:lnTo>
                      <a:pt x="70" y="126"/>
                    </a:lnTo>
                    <a:lnTo>
                      <a:pt x="76" y="126"/>
                    </a:lnTo>
                    <a:lnTo>
                      <a:pt x="81" y="124"/>
                    </a:lnTo>
                    <a:lnTo>
                      <a:pt x="87" y="124"/>
                    </a:lnTo>
                    <a:lnTo>
                      <a:pt x="92" y="123"/>
                    </a:lnTo>
                    <a:lnTo>
                      <a:pt x="98" y="121"/>
                    </a:lnTo>
                    <a:lnTo>
                      <a:pt x="103" y="121"/>
                    </a:lnTo>
                    <a:lnTo>
                      <a:pt x="107" y="119"/>
                    </a:lnTo>
                    <a:lnTo>
                      <a:pt x="112" y="116"/>
                    </a:lnTo>
                    <a:lnTo>
                      <a:pt x="117" y="114"/>
                    </a:lnTo>
                    <a:lnTo>
                      <a:pt x="122" y="110"/>
                    </a:lnTo>
                    <a:lnTo>
                      <a:pt x="125" y="106"/>
                    </a:lnTo>
                    <a:lnTo>
                      <a:pt x="128" y="101"/>
                    </a:lnTo>
                    <a:lnTo>
                      <a:pt x="131" y="96"/>
                    </a:lnTo>
                    <a:lnTo>
                      <a:pt x="135" y="91"/>
                    </a:lnTo>
                    <a:lnTo>
                      <a:pt x="136" y="85"/>
                    </a:lnTo>
                    <a:lnTo>
                      <a:pt x="136" y="81"/>
                    </a:lnTo>
                    <a:lnTo>
                      <a:pt x="136" y="76"/>
                    </a:lnTo>
                    <a:lnTo>
                      <a:pt x="134" y="71"/>
                    </a:lnTo>
                    <a:lnTo>
                      <a:pt x="133" y="67"/>
                    </a:lnTo>
                    <a:lnTo>
                      <a:pt x="131" y="62"/>
                    </a:lnTo>
                    <a:lnTo>
                      <a:pt x="128" y="56"/>
                    </a:lnTo>
                    <a:lnTo>
                      <a:pt x="126" y="52"/>
                    </a:lnTo>
                    <a:lnTo>
                      <a:pt x="124" y="47"/>
                    </a:lnTo>
                    <a:lnTo>
                      <a:pt x="122" y="43"/>
                    </a:lnTo>
                    <a:lnTo>
                      <a:pt x="119" y="38"/>
                    </a:lnTo>
                    <a:lnTo>
                      <a:pt x="118" y="33"/>
                    </a:lnTo>
                    <a:lnTo>
                      <a:pt x="118" y="28"/>
                    </a:lnTo>
                    <a:lnTo>
                      <a:pt x="118" y="22"/>
                    </a:lnTo>
                    <a:lnTo>
                      <a:pt x="118" y="18"/>
                    </a:lnTo>
                    <a:lnTo>
                      <a:pt x="122" y="13"/>
                    </a:lnTo>
                    <a:lnTo>
                      <a:pt x="127" y="11"/>
                    </a:lnTo>
                    <a:lnTo>
                      <a:pt x="130" y="9"/>
                    </a:lnTo>
                    <a:lnTo>
                      <a:pt x="136" y="8"/>
                    </a:lnTo>
                    <a:lnTo>
                      <a:pt x="140" y="6"/>
                    </a:lnTo>
                    <a:lnTo>
                      <a:pt x="145" y="4"/>
                    </a:lnTo>
                    <a:lnTo>
                      <a:pt x="151" y="3"/>
                    </a:lnTo>
                    <a:lnTo>
                      <a:pt x="156" y="4"/>
                    </a:lnTo>
                    <a:lnTo>
                      <a:pt x="163" y="1"/>
                    </a:lnTo>
                    <a:lnTo>
                      <a:pt x="169" y="2"/>
                    </a:lnTo>
                    <a:lnTo>
                      <a:pt x="174" y="1"/>
                    </a:lnTo>
                    <a:lnTo>
                      <a:pt x="180" y="2"/>
                    </a:lnTo>
                    <a:lnTo>
                      <a:pt x="186" y="1"/>
                    </a:lnTo>
                    <a:lnTo>
                      <a:pt x="192" y="0"/>
                    </a:lnTo>
                    <a:lnTo>
                      <a:pt x="198" y="0"/>
                    </a:lnTo>
                    <a:lnTo>
                      <a:pt x="203" y="0"/>
                    </a:lnTo>
                    <a:lnTo>
                      <a:pt x="202" y="8"/>
                    </a:lnTo>
                    <a:lnTo>
                      <a:pt x="203" y="15"/>
                    </a:lnTo>
                    <a:lnTo>
                      <a:pt x="204" y="24"/>
                    </a:lnTo>
                    <a:lnTo>
                      <a:pt x="205" y="33"/>
                    </a:lnTo>
                    <a:lnTo>
                      <a:pt x="207" y="41"/>
                    </a:lnTo>
                    <a:lnTo>
                      <a:pt x="211" y="49"/>
                    </a:lnTo>
                    <a:lnTo>
                      <a:pt x="212" y="57"/>
                    </a:lnTo>
                    <a:lnTo>
                      <a:pt x="217" y="65"/>
                    </a:lnTo>
                    <a:lnTo>
                      <a:pt x="219" y="68"/>
                    </a:lnTo>
                    <a:lnTo>
                      <a:pt x="224" y="72"/>
                    </a:lnTo>
                    <a:lnTo>
                      <a:pt x="228" y="76"/>
                    </a:lnTo>
                    <a:lnTo>
                      <a:pt x="234" y="79"/>
                    </a:lnTo>
                    <a:lnTo>
                      <a:pt x="241" y="82"/>
                    </a:lnTo>
                    <a:lnTo>
                      <a:pt x="248" y="82"/>
                    </a:lnTo>
                    <a:lnTo>
                      <a:pt x="254" y="83"/>
                    </a:lnTo>
                    <a:lnTo>
                      <a:pt x="261" y="80"/>
                    </a:lnTo>
                    <a:lnTo>
                      <a:pt x="267" y="78"/>
                    </a:lnTo>
                    <a:lnTo>
                      <a:pt x="273" y="74"/>
                    </a:lnTo>
                    <a:lnTo>
                      <a:pt x="280" y="71"/>
                    </a:lnTo>
                    <a:lnTo>
                      <a:pt x="286" y="67"/>
                    </a:lnTo>
                    <a:lnTo>
                      <a:pt x="292" y="64"/>
                    </a:lnTo>
                    <a:lnTo>
                      <a:pt x="298" y="61"/>
                    </a:lnTo>
                    <a:lnTo>
                      <a:pt x="305" y="62"/>
                    </a:lnTo>
                    <a:lnTo>
                      <a:pt x="313" y="63"/>
                    </a:lnTo>
                    <a:lnTo>
                      <a:pt x="316" y="67"/>
                    </a:lnTo>
                    <a:lnTo>
                      <a:pt x="318" y="71"/>
                    </a:lnTo>
                    <a:lnTo>
                      <a:pt x="320" y="74"/>
                    </a:lnTo>
                    <a:lnTo>
                      <a:pt x="322" y="80"/>
                    </a:lnTo>
                    <a:lnTo>
                      <a:pt x="323" y="85"/>
                    </a:lnTo>
                    <a:lnTo>
                      <a:pt x="326" y="90"/>
                    </a:lnTo>
                    <a:lnTo>
                      <a:pt x="329" y="94"/>
                    </a:lnTo>
                    <a:lnTo>
                      <a:pt x="328" y="100"/>
                    </a:lnTo>
                    <a:lnTo>
                      <a:pt x="329" y="105"/>
                    </a:lnTo>
                    <a:lnTo>
                      <a:pt x="331" y="110"/>
                    </a:lnTo>
                    <a:lnTo>
                      <a:pt x="332" y="115"/>
                    </a:lnTo>
                    <a:lnTo>
                      <a:pt x="333" y="121"/>
                    </a:lnTo>
                    <a:lnTo>
                      <a:pt x="334" y="126"/>
                    </a:lnTo>
                    <a:lnTo>
                      <a:pt x="334" y="131"/>
                    </a:lnTo>
                    <a:lnTo>
                      <a:pt x="335" y="137"/>
                    </a:lnTo>
                    <a:lnTo>
                      <a:pt x="336" y="142"/>
                    </a:lnTo>
                    <a:lnTo>
                      <a:pt x="335" y="147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30" name="手繪多邊形 17"/>
              <p:cNvSpPr>
                <a:spLocks/>
              </p:cNvSpPr>
              <p:nvPr/>
            </p:nvSpPr>
            <p:spPr bwMode="grayWhite">
              <a:xfrm>
                <a:off x="274764" y="6323394"/>
                <a:ext cx="676275" cy="541338"/>
              </a:xfrm>
              <a:custGeom>
                <a:avLst/>
                <a:gdLst>
                  <a:gd name="T0" fmla="*/ 131 w 426"/>
                  <a:gd name="T1" fmla="*/ 340 h 341"/>
                  <a:gd name="T2" fmla="*/ 132 w 426"/>
                  <a:gd name="T3" fmla="*/ 311 h 341"/>
                  <a:gd name="T4" fmla="*/ 128 w 426"/>
                  <a:gd name="T5" fmla="*/ 290 h 341"/>
                  <a:gd name="T6" fmla="*/ 100 w 426"/>
                  <a:gd name="T7" fmla="*/ 265 h 341"/>
                  <a:gd name="T8" fmla="*/ 37 w 426"/>
                  <a:gd name="T9" fmla="*/ 249 h 341"/>
                  <a:gd name="T10" fmla="*/ 2 w 426"/>
                  <a:gd name="T11" fmla="*/ 210 h 341"/>
                  <a:gd name="T12" fmla="*/ 0 w 426"/>
                  <a:gd name="T13" fmla="*/ 174 h 341"/>
                  <a:gd name="T14" fmla="*/ 10 w 426"/>
                  <a:gd name="T15" fmla="*/ 150 h 341"/>
                  <a:gd name="T16" fmla="*/ 32 w 426"/>
                  <a:gd name="T17" fmla="*/ 135 h 341"/>
                  <a:gd name="T18" fmla="*/ 48 w 426"/>
                  <a:gd name="T19" fmla="*/ 136 h 341"/>
                  <a:gd name="T20" fmla="*/ 82 w 426"/>
                  <a:gd name="T21" fmla="*/ 142 h 341"/>
                  <a:gd name="T22" fmla="*/ 98 w 426"/>
                  <a:gd name="T23" fmla="*/ 145 h 341"/>
                  <a:gd name="T24" fmla="*/ 123 w 426"/>
                  <a:gd name="T25" fmla="*/ 146 h 341"/>
                  <a:gd name="T26" fmla="*/ 154 w 426"/>
                  <a:gd name="T27" fmla="*/ 136 h 341"/>
                  <a:gd name="T28" fmla="*/ 172 w 426"/>
                  <a:gd name="T29" fmla="*/ 117 h 341"/>
                  <a:gd name="T30" fmla="*/ 181 w 426"/>
                  <a:gd name="T31" fmla="*/ 103 h 341"/>
                  <a:gd name="T32" fmla="*/ 185 w 426"/>
                  <a:gd name="T33" fmla="*/ 91 h 341"/>
                  <a:gd name="T34" fmla="*/ 181 w 426"/>
                  <a:gd name="T35" fmla="*/ 75 h 341"/>
                  <a:gd name="T36" fmla="*/ 178 w 426"/>
                  <a:gd name="T37" fmla="*/ 57 h 341"/>
                  <a:gd name="T38" fmla="*/ 175 w 426"/>
                  <a:gd name="T39" fmla="*/ 41 h 341"/>
                  <a:gd name="T40" fmla="*/ 177 w 426"/>
                  <a:gd name="T41" fmla="*/ 23 h 341"/>
                  <a:gd name="T42" fmla="*/ 185 w 426"/>
                  <a:gd name="T43" fmla="*/ 4 h 341"/>
                  <a:gd name="T44" fmla="*/ 201 w 426"/>
                  <a:gd name="T45" fmla="*/ 0 h 341"/>
                  <a:gd name="T46" fmla="*/ 220 w 426"/>
                  <a:gd name="T47" fmla="*/ 0 h 341"/>
                  <a:gd name="T48" fmla="*/ 240 w 426"/>
                  <a:gd name="T49" fmla="*/ 4 h 341"/>
                  <a:gd name="T50" fmla="*/ 246 w 426"/>
                  <a:gd name="T51" fmla="*/ 7 h 341"/>
                  <a:gd name="T52" fmla="*/ 265 w 426"/>
                  <a:gd name="T53" fmla="*/ 16 h 341"/>
                  <a:gd name="T54" fmla="*/ 275 w 426"/>
                  <a:gd name="T55" fmla="*/ 25 h 341"/>
                  <a:gd name="T56" fmla="*/ 284 w 426"/>
                  <a:gd name="T57" fmla="*/ 37 h 341"/>
                  <a:gd name="T58" fmla="*/ 287 w 426"/>
                  <a:gd name="T59" fmla="*/ 58 h 341"/>
                  <a:gd name="T60" fmla="*/ 280 w 426"/>
                  <a:gd name="T61" fmla="*/ 80 h 341"/>
                  <a:gd name="T62" fmla="*/ 269 w 426"/>
                  <a:gd name="T63" fmla="*/ 101 h 341"/>
                  <a:gd name="T64" fmla="*/ 261 w 426"/>
                  <a:gd name="T65" fmla="*/ 132 h 341"/>
                  <a:gd name="T66" fmla="*/ 271 w 426"/>
                  <a:gd name="T67" fmla="*/ 157 h 341"/>
                  <a:gd name="T68" fmla="*/ 286 w 426"/>
                  <a:gd name="T69" fmla="*/ 171 h 341"/>
                  <a:gd name="T70" fmla="*/ 305 w 426"/>
                  <a:gd name="T71" fmla="*/ 181 h 341"/>
                  <a:gd name="T72" fmla="*/ 326 w 426"/>
                  <a:gd name="T73" fmla="*/ 185 h 341"/>
                  <a:gd name="T74" fmla="*/ 337 w 426"/>
                  <a:gd name="T75" fmla="*/ 186 h 341"/>
                  <a:gd name="T76" fmla="*/ 360 w 426"/>
                  <a:gd name="T77" fmla="*/ 188 h 341"/>
                  <a:gd name="T78" fmla="*/ 395 w 426"/>
                  <a:gd name="T79" fmla="*/ 190 h 341"/>
                  <a:gd name="T80" fmla="*/ 417 w 426"/>
                  <a:gd name="T81" fmla="*/ 208 h 341"/>
                  <a:gd name="T82" fmla="*/ 425 w 426"/>
                  <a:gd name="T83" fmla="*/ 246 h 341"/>
                  <a:gd name="T84" fmla="*/ 412 w 426"/>
                  <a:gd name="T85" fmla="*/ 300 h 341"/>
                  <a:gd name="T86" fmla="*/ 400 w 426"/>
                  <a:gd name="T87" fmla="*/ 329 h 341"/>
                  <a:gd name="T88" fmla="*/ 393 w 426"/>
                  <a:gd name="T89" fmla="*/ 334 h 341"/>
                  <a:gd name="T90" fmla="*/ 377 w 426"/>
                  <a:gd name="T91" fmla="*/ 339 h 341"/>
                  <a:gd name="T92" fmla="*/ 362 w 426"/>
                  <a:gd name="T93" fmla="*/ 338 h 341"/>
                  <a:gd name="T94" fmla="*/ 338 w 426"/>
                  <a:gd name="T95" fmla="*/ 331 h 341"/>
                  <a:gd name="T96" fmla="*/ 329 w 426"/>
                  <a:gd name="T97" fmla="*/ 327 h 341"/>
                  <a:gd name="T98" fmla="*/ 313 w 426"/>
                  <a:gd name="T99" fmla="*/ 322 h 341"/>
                  <a:gd name="T100" fmla="*/ 297 w 426"/>
                  <a:gd name="T101" fmla="*/ 317 h 341"/>
                  <a:gd name="T102" fmla="*/ 280 w 426"/>
                  <a:gd name="T103" fmla="*/ 315 h 341"/>
                  <a:gd name="T104" fmla="*/ 260 w 426"/>
                  <a:gd name="T105" fmla="*/ 324 h 341"/>
                  <a:gd name="T106" fmla="*/ 246 w 426"/>
                  <a:gd name="T107" fmla="*/ 340 h 341"/>
                  <a:gd name="T108" fmla="*/ 131 w 426"/>
                  <a:gd name="T109" fmla="*/ 340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26" h="341">
                    <a:moveTo>
                      <a:pt x="131" y="340"/>
                    </a:moveTo>
                    <a:lnTo>
                      <a:pt x="132" y="311"/>
                    </a:lnTo>
                    <a:lnTo>
                      <a:pt x="128" y="290"/>
                    </a:lnTo>
                    <a:lnTo>
                      <a:pt x="100" y="265"/>
                    </a:lnTo>
                    <a:lnTo>
                      <a:pt x="37" y="249"/>
                    </a:lnTo>
                    <a:lnTo>
                      <a:pt x="2" y="210"/>
                    </a:lnTo>
                    <a:lnTo>
                      <a:pt x="0" y="174"/>
                    </a:lnTo>
                    <a:lnTo>
                      <a:pt x="10" y="150"/>
                    </a:lnTo>
                    <a:lnTo>
                      <a:pt x="32" y="135"/>
                    </a:lnTo>
                    <a:lnTo>
                      <a:pt x="48" y="136"/>
                    </a:lnTo>
                    <a:lnTo>
                      <a:pt x="82" y="142"/>
                    </a:lnTo>
                    <a:lnTo>
                      <a:pt x="98" y="145"/>
                    </a:lnTo>
                    <a:lnTo>
                      <a:pt x="123" y="146"/>
                    </a:lnTo>
                    <a:lnTo>
                      <a:pt x="154" y="136"/>
                    </a:lnTo>
                    <a:lnTo>
                      <a:pt x="172" y="117"/>
                    </a:lnTo>
                    <a:lnTo>
                      <a:pt x="181" y="103"/>
                    </a:lnTo>
                    <a:lnTo>
                      <a:pt x="185" y="91"/>
                    </a:lnTo>
                    <a:lnTo>
                      <a:pt x="181" y="75"/>
                    </a:lnTo>
                    <a:lnTo>
                      <a:pt x="178" y="57"/>
                    </a:lnTo>
                    <a:lnTo>
                      <a:pt x="175" y="41"/>
                    </a:lnTo>
                    <a:lnTo>
                      <a:pt x="177" y="23"/>
                    </a:lnTo>
                    <a:lnTo>
                      <a:pt x="185" y="4"/>
                    </a:lnTo>
                    <a:lnTo>
                      <a:pt x="201" y="0"/>
                    </a:lnTo>
                    <a:lnTo>
                      <a:pt x="220" y="0"/>
                    </a:lnTo>
                    <a:lnTo>
                      <a:pt x="240" y="4"/>
                    </a:lnTo>
                    <a:lnTo>
                      <a:pt x="246" y="7"/>
                    </a:lnTo>
                    <a:lnTo>
                      <a:pt x="265" y="16"/>
                    </a:lnTo>
                    <a:lnTo>
                      <a:pt x="275" y="25"/>
                    </a:lnTo>
                    <a:lnTo>
                      <a:pt x="284" y="37"/>
                    </a:lnTo>
                    <a:lnTo>
                      <a:pt x="287" y="58"/>
                    </a:lnTo>
                    <a:lnTo>
                      <a:pt x="280" y="80"/>
                    </a:lnTo>
                    <a:lnTo>
                      <a:pt x="269" y="101"/>
                    </a:lnTo>
                    <a:lnTo>
                      <a:pt x="261" y="132"/>
                    </a:lnTo>
                    <a:lnTo>
                      <a:pt x="271" y="157"/>
                    </a:lnTo>
                    <a:lnTo>
                      <a:pt x="286" y="171"/>
                    </a:lnTo>
                    <a:lnTo>
                      <a:pt x="305" y="181"/>
                    </a:lnTo>
                    <a:lnTo>
                      <a:pt x="326" y="185"/>
                    </a:lnTo>
                    <a:lnTo>
                      <a:pt x="337" y="186"/>
                    </a:lnTo>
                    <a:lnTo>
                      <a:pt x="360" y="188"/>
                    </a:lnTo>
                    <a:lnTo>
                      <a:pt x="395" y="190"/>
                    </a:lnTo>
                    <a:lnTo>
                      <a:pt x="417" y="208"/>
                    </a:lnTo>
                    <a:lnTo>
                      <a:pt x="425" y="246"/>
                    </a:lnTo>
                    <a:lnTo>
                      <a:pt x="412" y="300"/>
                    </a:lnTo>
                    <a:lnTo>
                      <a:pt x="400" y="329"/>
                    </a:lnTo>
                    <a:lnTo>
                      <a:pt x="393" y="334"/>
                    </a:lnTo>
                    <a:lnTo>
                      <a:pt x="377" y="339"/>
                    </a:lnTo>
                    <a:lnTo>
                      <a:pt x="362" y="338"/>
                    </a:lnTo>
                    <a:lnTo>
                      <a:pt x="338" y="331"/>
                    </a:lnTo>
                    <a:lnTo>
                      <a:pt x="329" y="327"/>
                    </a:lnTo>
                    <a:lnTo>
                      <a:pt x="313" y="322"/>
                    </a:lnTo>
                    <a:lnTo>
                      <a:pt x="297" y="317"/>
                    </a:lnTo>
                    <a:lnTo>
                      <a:pt x="280" y="315"/>
                    </a:lnTo>
                    <a:lnTo>
                      <a:pt x="260" y="324"/>
                    </a:lnTo>
                    <a:lnTo>
                      <a:pt x="246" y="340"/>
                    </a:lnTo>
                    <a:lnTo>
                      <a:pt x="131" y="340"/>
                    </a:lnTo>
                  </a:path>
                </a:pathLst>
              </a:custGeom>
              <a:grpFill/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 cap="rnd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rtlCol="0"/>
              <a:lstStyle/>
              <a:p>
                <a:pPr rtl="0"/>
                <a:endParaRPr lang="zh-TW" altLang="en-US" noProof="0" dirty="0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</p:grpSp>
      </p:grpSp>
      <p:sp>
        <p:nvSpPr>
          <p:cNvPr id="2" name="標題預留位置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rtl="0"/>
            <a:r>
              <a:rPr lang="zh-TW" altLang="en-US" noProof="0" dirty="0"/>
              <a:t>按一下以編輯母片標題樣式</a:t>
            </a:r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593436" y="1600200"/>
            <a:ext cx="9782801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2"/>
          </p:nvPr>
        </p:nvSpPr>
        <p:spPr>
          <a:xfrm>
            <a:off x="5103812" y="6356351"/>
            <a:ext cx="1295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all" baseline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58346098-7BFC-4E99-B0CD-097B27C86393}" type="datetime2">
              <a:rPr lang="zh-TW" altLang="en-US" smtClean="0"/>
              <a:pPr/>
              <a:t>2024年10月23日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3"/>
          </p:nvPr>
        </p:nvSpPr>
        <p:spPr>
          <a:xfrm>
            <a:off x="6595933" y="6356351"/>
            <a:ext cx="39740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all" baseline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noProof="0" dirty="0"/>
              <a:t>新增頁尾</a:t>
            </a:r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4"/>
          </p:nvPr>
        </p:nvSpPr>
        <p:spPr>
          <a:xfrm>
            <a:off x="10766796" y="6356351"/>
            <a:ext cx="6094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all" baseline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fld id="{7DC1BBB0-96F0-4077-A278-0F3FB5C104D3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0923316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chemeClr val="tx2"/>
            </a:solidFill>
            <a:prstDash val="solid"/>
          </a:ln>
          <a:solidFill>
            <a:schemeClr val="tx2"/>
          </a:solidFill>
          <a:effectLst/>
          <a:latin typeface="微軟正黑體" panose="020B0604030504040204" pitchFamily="34" charset="-120"/>
          <a:ea typeface="微軟正黑體" panose="020B0604030504040204" pitchFamily="34" charset="-120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400"/>
        </a:spcBef>
        <a:buClr>
          <a:schemeClr val="tx2"/>
        </a:buClr>
        <a:buFont typeface="Euphemia" pitchFamily="34" charset="0"/>
        <a:buChar char="›"/>
        <a:defRPr sz="2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61264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–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97840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›"/>
        <a:defRPr sz="20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134416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Arial" pitchFamily="34" charset="0"/>
        <a:buChar char="–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170992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›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07568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44144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›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80720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172968" indent="-246888" algn="l" defTabSz="914400" rtl="0" eaLnBrk="1" latinLnBrk="0" hangingPunct="1">
        <a:lnSpc>
          <a:spcPct val="90000"/>
        </a:lnSpc>
        <a:spcBef>
          <a:spcPts val="600"/>
        </a:spcBef>
        <a:buClr>
          <a:schemeClr val="tx2"/>
        </a:buClr>
        <a:buFont typeface="Euphemia" pitchFamily="34" charset="0"/>
        <a:buChar char="›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  <p15:guide id="3" pos="1007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jpe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4.xml" /><Relationship Id="rId4" Type="http://schemas.openxmlformats.org/officeDocument/2006/relationships/image" Target="../media/image4.jp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Relationship Id="rId4" Type="http://schemas.openxmlformats.org/officeDocument/2006/relationships/image" Target="../media/image6.jp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 /><Relationship Id="rId7" Type="http://schemas.openxmlformats.org/officeDocument/2006/relationships/image" Target="../media/image11.jp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10.jpg" /><Relationship Id="rId5" Type="http://schemas.openxmlformats.org/officeDocument/2006/relationships/image" Target="../media/image9.jpg" /><Relationship Id="rId4" Type="http://schemas.openxmlformats.org/officeDocument/2006/relationships/image" Target="../media/image8.jp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4.xml" /><Relationship Id="rId4" Type="http://schemas.openxmlformats.org/officeDocument/2006/relationships/image" Target="../media/image13.jp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17.jpg" /><Relationship Id="rId5" Type="http://schemas.openxmlformats.org/officeDocument/2006/relationships/image" Target="../media/image16.jpg" /><Relationship Id="rId4" Type="http://schemas.openxmlformats.org/officeDocument/2006/relationships/image" Target="../media/image15.jp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4.xml" /><Relationship Id="rId5" Type="http://schemas.openxmlformats.org/officeDocument/2006/relationships/image" Target="../media/image20.jpg" /><Relationship Id="rId4" Type="http://schemas.openxmlformats.org/officeDocument/2006/relationships/image" Target="../media/image19.jp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24.jpg" /><Relationship Id="rId5" Type="http://schemas.openxmlformats.org/officeDocument/2006/relationships/image" Target="../media/image23.jpg" /><Relationship Id="rId4" Type="http://schemas.openxmlformats.org/officeDocument/2006/relationships/image" Target="../media/image22.jp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28.jpg" /><Relationship Id="rId5" Type="http://schemas.openxmlformats.org/officeDocument/2006/relationships/image" Target="../media/image27.jpg" /><Relationship Id="rId4" Type="http://schemas.openxmlformats.org/officeDocument/2006/relationships/image" Target="../media/image26.jp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4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4.xml" /><Relationship Id="rId5" Type="http://schemas.openxmlformats.org/officeDocument/2006/relationships/image" Target="../media/image31.jpg" /><Relationship Id="rId4" Type="http://schemas.openxmlformats.org/officeDocument/2006/relationships/image" Target="../media/image6.jp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35.png" /><Relationship Id="rId5" Type="http://schemas.openxmlformats.org/officeDocument/2006/relationships/image" Target="../media/image34.png" /><Relationship Id="rId4" Type="http://schemas.openxmlformats.org/officeDocument/2006/relationships/image" Target="../media/image33.jpg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4.xml" /><Relationship Id="rId5" Type="http://schemas.openxmlformats.org/officeDocument/2006/relationships/image" Target="../media/image37.jpg" /><Relationship Id="rId4" Type="http://schemas.openxmlformats.org/officeDocument/2006/relationships/image" Target="../media/image28.jpg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4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4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/>
          <p:cNvSpPr>
            <a:spLocks noGrp="1"/>
          </p:cNvSpPr>
          <p:nvPr>
            <p:ph type="ctrTitle"/>
          </p:nvPr>
        </p:nvSpPr>
        <p:spPr>
          <a:xfrm>
            <a:off x="1989956" y="1600200"/>
            <a:ext cx="9000999" cy="2332855"/>
          </a:xfrm>
        </p:spPr>
        <p:txBody>
          <a:bodyPr rtlCol="0"/>
          <a:lstStyle/>
          <a:p>
            <a:pPr algn="ctr" rtl="0"/>
            <a:r>
              <a:rPr lang="zh-TW" altLang="en-US" sz="8000" dirty="0">
                <a:sym typeface="新細明體" panose="02020500000000000000" pitchFamily="18" charset="-120"/>
              </a:rPr>
              <a:t>小小泥水師</a:t>
            </a:r>
            <a:br>
              <a:rPr lang="en-US" altLang="zh-TW" sz="6000" dirty="0">
                <a:sym typeface="新細明體" panose="02020500000000000000" pitchFamily="18" charset="-120"/>
              </a:rPr>
            </a:br>
            <a:r>
              <a:rPr lang="zh-TW" altLang="en-US" sz="6000" dirty="0">
                <a:sym typeface="新細明體" panose="02020500000000000000" pitchFamily="18" charset="-120"/>
              </a:rPr>
              <a:t>馬賽克拼貼</a:t>
            </a:r>
          </a:p>
        </p:txBody>
      </p:sp>
      <p:sp>
        <p:nvSpPr>
          <p:cNvPr id="2" name="副標題 1"/>
          <p:cNvSpPr>
            <a:spLocks noGrp="1"/>
          </p:cNvSpPr>
          <p:nvPr>
            <p:ph type="subTitle" idx="1"/>
          </p:nvPr>
        </p:nvSpPr>
        <p:spPr>
          <a:xfrm>
            <a:off x="2638028" y="4344915"/>
            <a:ext cx="7307083" cy="1172317"/>
          </a:xfrm>
        </p:spPr>
        <p:txBody>
          <a:bodyPr rtlCol="0"/>
          <a:lstStyle/>
          <a:p>
            <a:pPr algn="ctr" rtl="0"/>
            <a:r>
              <a:rPr lang="zh-TW" altLang="en-US" b="1" dirty="0">
                <a:solidFill>
                  <a:schemeClr val="tx2">
                    <a:lumMod val="90000"/>
                  </a:schemeClr>
                </a:solidFill>
                <a:latin typeface="新細明體" panose="02020500000000000000" pitchFamily="18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四年愛班 李佳柔</a:t>
            </a:r>
          </a:p>
        </p:txBody>
      </p:sp>
    </p:spTree>
    <p:extLst>
      <p:ext uri="{BB962C8B-B14F-4D97-AF65-F5344CB8AC3E}">
        <p14:creationId xmlns:p14="http://schemas.microsoft.com/office/powerpoint/2010/main" val="258981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標題 12"/>
          <p:cNvSpPr>
            <a:spLocks noGrp="1"/>
          </p:cNvSpPr>
          <p:nvPr>
            <p:ph type="title"/>
          </p:nvPr>
        </p:nvSpPr>
        <p:spPr>
          <a:xfrm>
            <a:off x="1745836" y="2809081"/>
            <a:ext cx="9782801" cy="1239837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6000" dirty="0">
                <a:sym typeface="新細明體" panose="02020500000000000000" pitchFamily="18" charset="-120"/>
              </a:rPr>
              <a:t>目標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9D56927-9F21-0773-ECB8-A5394F01C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36" y="1628800"/>
            <a:ext cx="9782801" cy="1440160"/>
          </a:xfrm>
        </p:spPr>
        <p:txBody>
          <a:bodyPr>
            <a:normAutofit fontScale="25000" lnSpcReduction="20000"/>
          </a:bodyPr>
          <a:lstStyle/>
          <a:p>
            <a:r>
              <a:rPr lang="zh-TW" altLang="en-US" sz="11200" dirty="0"/>
              <a:t>在逛街看到杯墊很好看，媽媽說那是馬賽克</a:t>
            </a:r>
            <a:endParaRPr lang="en-US" altLang="zh-TW" sz="11200" dirty="0"/>
          </a:p>
          <a:p>
            <a:r>
              <a:rPr lang="zh-TW" altLang="en-US" sz="11200" dirty="0"/>
              <a:t>所以決定自己來做做看</a:t>
            </a:r>
            <a:endParaRPr lang="en-US" altLang="zh-TW" sz="11200" dirty="0"/>
          </a:p>
          <a:p>
            <a:pPr marL="0" indent="0">
              <a:buNone/>
            </a:pPr>
            <a:endParaRPr lang="en-US" altLang="zh-TW" sz="11200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sz="24000" dirty="0"/>
          </a:p>
          <a:p>
            <a:pPr marL="246888" marR="0" lvl="0" indent="-246888" algn="l" defTabSz="914400" rtl="0" eaLnBrk="1" fontAlgn="auto" latinLnBrk="0" hangingPunct="1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rgbClr val="B4DCFA"/>
              </a:buClr>
              <a:buSzTx/>
              <a:buFont typeface="Euphemia" pitchFamily="34" charset="0"/>
              <a:buChar char="›"/>
              <a:tabLst/>
              <a:defRPr/>
            </a:pPr>
            <a:r>
              <a:rPr kumimoji="0" lang="zh-TW" altLang="en-US" sz="1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完成</a:t>
            </a:r>
            <a:r>
              <a:rPr kumimoji="0" lang="en-US" altLang="zh-TW" sz="1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4-5</a:t>
            </a:r>
            <a:r>
              <a:rPr kumimoji="0" lang="zh-TW" altLang="en-US" sz="1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樣作品</a:t>
            </a:r>
            <a:endParaRPr kumimoji="0" lang="en-US" altLang="zh-TW" sz="1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  <a:p>
            <a:pPr marL="0" indent="0">
              <a:buNone/>
            </a:pPr>
            <a:endParaRPr lang="en-US" altLang="zh-TW" dirty="0"/>
          </a:p>
          <a:p>
            <a:endParaRPr lang="en-US" altLang="zh-TW" dirty="0"/>
          </a:p>
          <a:p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sz="3600" dirty="0">
              <a:ln w="22225">
                <a:solidFill>
                  <a:srgbClr val="B4DCFA"/>
                </a:solidFill>
                <a:prstDash val="solid"/>
              </a:ln>
              <a:solidFill>
                <a:srgbClr val="B4DCFA"/>
              </a:solidFill>
              <a:latin typeface="新細明體" panose="02020500000000000000" pitchFamily="18" charset="-120"/>
              <a:cs typeface="+mj-cs"/>
              <a:sym typeface="新細明體" panose="02020500000000000000" pitchFamily="18" charset="-120"/>
            </a:endParaRPr>
          </a:p>
          <a:p>
            <a:pPr marL="0" indent="0">
              <a:buNone/>
            </a:pPr>
            <a:endParaRPr lang="en-US" altLang="zh-TW" sz="3600" dirty="0">
              <a:ln w="22225">
                <a:solidFill>
                  <a:srgbClr val="B4DCFA"/>
                </a:solidFill>
                <a:prstDash val="solid"/>
              </a:ln>
              <a:solidFill>
                <a:srgbClr val="B4DCFA"/>
              </a:solidFill>
              <a:latin typeface="新細明體" panose="02020500000000000000" pitchFamily="18" charset="-120"/>
              <a:cs typeface="+mj-cs"/>
              <a:sym typeface="新細明體" panose="02020500000000000000" pitchFamily="18" charset="-120"/>
            </a:endParaRPr>
          </a:p>
          <a:p>
            <a:pPr marL="0" indent="0">
              <a:buNone/>
            </a:pPr>
            <a:endParaRPr lang="zh-TW" altLang="en-US" dirty="0"/>
          </a:p>
        </p:txBody>
      </p:sp>
      <p:sp>
        <p:nvSpPr>
          <p:cNvPr id="4" name="標題 12">
            <a:extLst>
              <a:ext uri="{FF2B5EF4-FFF2-40B4-BE49-F238E27FC236}">
                <a16:creationId xmlns:a16="http://schemas.microsoft.com/office/drawing/2014/main" id="{163E188C-3AC2-BFE2-B800-8E72328E9FD8}"/>
              </a:ext>
            </a:extLst>
          </p:cNvPr>
          <p:cNvSpPr txBox="1">
            <a:spLocks/>
          </p:cNvSpPr>
          <p:nvPr/>
        </p:nvSpPr>
        <p:spPr>
          <a:xfrm>
            <a:off x="1745836" y="330200"/>
            <a:ext cx="9782801" cy="1239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 cap="none" spc="0">
                <a:ln w="22225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zh-TW" altLang="en-US" sz="6000" dirty="0">
                <a:sym typeface="新細明體" panose="02020500000000000000" pitchFamily="18" charset="-120"/>
              </a:rPr>
              <a:t>動機</a:t>
            </a:r>
          </a:p>
        </p:txBody>
      </p:sp>
    </p:spTree>
    <p:extLst>
      <p:ext uri="{BB962C8B-B14F-4D97-AF65-F5344CB8AC3E}">
        <p14:creationId xmlns:p14="http://schemas.microsoft.com/office/powerpoint/2010/main" val="279920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標題 1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zh-TW" altLang="en-US" sz="6000" dirty="0">
                <a:latin typeface="新細明體" panose="02020500000000000000" pitchFamily="18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馬賽克的</a:t>
            </a:r>
            <a:r>
              <a:rPr lang="zh-TW" altLang="en-US" sz="6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由來</a:t>
            </a:r>
            <a:endParaRPr lang="zh-TW" altLang="en-US" sz="6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9D56927-9F21-0773-ECB8-A5394F01C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鑲嵌藝術</a:t>
            </a:r>
            <a:r>
              <a:rPr lang="zh-TW" altLang="en-US" dirty="0"/>
              <a:t>，音譯為馬賽克（英語：</a:t>
            </a:r>
            <a:r>
              <a:rPr lang="en-US" altLang="zh-TW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Mosaic</a:t>
            </a:r>
            <a:r>
              <a:rPr lang="zh-TW" altLang="en-US" dirty="0"/>
              <a:t>，應源於「</a:t>
            </a:r>
            <a:r>
              <a:rPr lang="en-US" altLang="zh-TW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musa</a:t>
            </a:r>
            <a:r>
              <a:rPr lang="zh-TW" altLang="en-US" dirty="0"/>
              <a:t>」，平面作品又稱</a:t>
            </a:r>
            <a:r>
              <a:rPr lang="zh-TW" alt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鑲嵌畫</a:t>
            </a:r>
            <a:r>
              <a:rPr lang="zh-TW" altLang="en-US" dirty="0"/>
              <a:t>、</a:t>
            </a:r>
            <a:r>
              <a:rPr lang="zh-TW" alt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鑲嵌細工</a:t>
            </a:r>
            <a:r>
              <a:rPr lang="zh-TW" altLang="en-US" dirty="0"/>
              <a:t>或</a:t>
            </a:r>
            <a:r>
              <a:rPr lang="zh-TW" alt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碎錦畫</a:t>
            </a:r>
            <a:r>
              <a:rPr lang="zh-TW" altLang="en-US" dirty="0"/>
              <a:t>，是一種裝飾藝術，通常使用許多</a:t>
            </a:r>
            <a:r>
              <a:rPr lang="zh-TW" altLang="en-US" u="sng" dirty="0"/>
              <a:t>小石塊</a:t>
            </a:r>
            <a:r>
              <a:rPr lang="zh-TW" altLang="en-US" dirty="0"/>
              <a:t>或</a:t>
            </a:r>
            <a:r>
              <a:rPr lang="zh-TW" altLang="en-US" u="sng" dirty="0"/>
              <a:t>有色玻璃碎片</a:t>
            </a:r>
            <a:r>
              <a:rPr lang="zh-TW" altLang="en-US" dirty="0"/>
              <a:t>拼成圖案，在教堂中的玻璃藝品，又稱為</a:t>
            </a:r>
            <a:r>
              <a:rPr lang="zh-TW" alt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花窗玻璃</a:t>
            </a:r>
            <a:r>
              <a:rPr lang="zh-TW" altLang="en-US" dirty="0"/>
              <a:t>。 現今該詞（馬賽克）泛指這類型五彩斑斕的視覺效果。</a:t>
            </a: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82A6FE46-A689-7E56-EFC6-1A31BCAB6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324" y="3886198"/>
            <a:ext cx="2825527" cy="2567137"/>
          </a:xfrm>
          <a:prstGeom prst="rect">
            <a:avLst/>
          </a:prstGeom>
        </p:spPr>
      </p:pic>
      <p:pic>
        <p:nvPicPr>
          <p:cNvPr id="1036" name="Picture 12" descr="神祕寶藏舊金山的馬賽克藝術階梯| La Vie">
            <a:extLst>
              <a:ext uri="{FF2B5EF4-FFF2-40B4-BE49-F238E27FC236}">
                <a16:creationId xmlns:a16="http://schemas.microsoft.com/office/drawing/2014/main" id="{9907350F-472B-4D10-AD86-FF8024E53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972" y="3886199"/>
            <a:ext cx="3968820" cy="256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92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標題 1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zh-TW" altLang="en-US" sz="6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如何製作</a:t>
            </a:r>
            <a:endParaRPr lang="zh-TW" altLang="en-US" sz="6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9D56927-9F21-0773-ECB8-A5394F01C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/>
              <a:t>設計構圖</a:t>
            </a:r>
            <a:endParaRPr lang="en-US" altLang="zh-TW" dirty="0"/>
          </a:p>
          <a:p>
            <a:r>
              <a:rPr lang="zh-TW" altLang="en-US" dirty="0"/>
              <a:t>用白膠或保麗龍膠黏著</a:t>
            </a:r>
            <a:endParaRPr lang="en-US" altLang="zh-TW" dirty="0"/>
          </a:p>
          <a:p>
            <a:r>
              <a:rPr lang="zh-TW" altLang="en-US" dirty="0"/>
              <a:t>補上填縫泥 </a:t>
            </a:r>
            <a:r>
              <a:rPr lang="en-US" altLang="zh-TW" dirty="0"/>
              <a:t>(</a:t>
            </a:r>
            <a:r>
              <a:rPr lang="zh-TW" altLang="en-US" dirty="0"/>
              <a:t> 水</a:t>
            </a:r>
            <a:r>
              <a:rPr lang="en-US" altLang="zh-TW" dirty="0"/>
              <a:t>:</a:t>
            </a:r>
            <a:r>
              <a:rPr lang="zh-TW" altLang="en-US" dirty="0"/>
              <a:t>粉</a:t>
            </a:r>
            <a:r>
              <a:rPr lang="en-US" altLang="zh-TW" dirty="0"/>
              <a:t>=1:2~1:4</a:t>
            </a:r>
            <a:r>
              <a:rPr lang="zh-TW" altLang="en-US" dirty="0"/>
              <a:t> </a:t>
            </a:r>
            <a:r>
              <a:rPr lang="en-US" altLang="zh-TW" dirty="0"/>
              <a:t>)</a:t>
            </a:r>
          </a:p>
          <a:p>
            <a:r>
              <a:rPr lang="zh-TW" altLang="en-US" dirty="0"/>
              <a:t>刮平</a:t>
            </a:r>
            <a:endParaRPr lang="en-US" altLang="zh-TW" dirty="0"/>
          </a:p>
          <a:p>
            <a:r>
              <a:rPr lang="zh-TW" altLang="en-US" dirty="0"/>
              <a:t>清理多餘填縫泥</a:t>
            </a: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5107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1398054"/>
          </a:xfrm>
        </p:spPr>
        <p:txBody>
          <a:bodyPr rtlCol="0">
            <a:noAutofit/>
          </a:bodyPr>
          <a:lstStyle/>
          <a:p>
            <a:pPr rtl="0"/>
            <a:r>
              <a:rPr lang="zh-TW" altLang="en-US" sz="6000" dirty="0">
                <a:latin typeface="新細明體" panose="02020500000000000000" pitchFamily="18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材料</a:t>
            </a:r>
          </a:p>
        </p:txBody>
      </p:sp>
      <p:pic>
        <p:nvPicPr>
          <p:cNvPr id="15" name="內容版面配置區 14" descr="一張含有 文字, 塑膠袋, 袋子, 室內 的圖片&#10;&#10;自動產生的描述">
            <a:extLst>
              <a:ext uri="{FF2B5EF4-FFF2-40B4-BE49-F238E27FC236}">
                <a16:creationId xmlns:a16="http://schemas.microsoft.com/office/drawing/2014/main" id="{E2F71F34-4654-BF37-5EB5-390FC98EEDE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4241" b="14407"/>
          <a:stretch/>
        </p:blipFill>
        <p:spPr>
          <a:xfrm rot="5400000">
            <a:off x="6754529" y="2185867"/>
            <a:ext cx="4220875" cy="3576571"/>
          </a:xfrm>
        </p:spPr>
      </p:pic>
      <p:pic>
        <p:nvPicPr>
          <p:cNvPr id="13" name="內容版面配置區 12" descr="一張含有 塑膠袋, 室內, 收集, 項目 的圖片&#10;&#10;自動產生的描述">
            <a:extLst>
              <a:ext uri="{FF2B5EF4-FFF2-40B4-BE49-F238E27FC236}">
                <a16:creationId xmlns:a16="http://schemas.microsoft.com/office/drawing/2014/main" id="{1312369B-E8F9-520E-B4AF-DC9A41567E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11680" t="6285" r="2451" b="7638"/>
          <a:stretch/>
        </p:blipFill>
        <p:spPr>
          <a:xfrm>
            <a:off x="1575138" y="1863713"/>
            <a:ext cx="4854169" cy="4155675"/>
          </a:xfrm>
        </p:spPr>
      </p:pic>
      <p:sp>
        <p:nvSpPr>
          <p:cNvPr id="26" name="橢圓 25">
            <a:extLst>
              <a:ext uri="{FF2B5EF4-FFF2-40B4-BE49-F238E27FC236}">
                <a16:creationId xmlns:a16="http://schemas.microsoft.com/office/drawing/2014/main" id="{37C3A9C8-7BB0-760E-769D-504D56C61CD2}"/>
              </a:ext>
            </a:extLst>
          </p:cNvPr>
          <p:cNvSpPr/>
          <p:nvPr/>
        </p:nvSpPr>
        <p:spPr>
          <a:xfrm>
            <a:off x="1701924" y="2335485"/>
            <a:ext cx="1728192" cy="1440159"/>
          </a:xfrm>
          <a:prstGeom prst="ellipse">
            <a:avLst/>
          </a:prstGeom>
          <a:noFill/>
          <a:ln w="28575">
            <a:solidFill>
              <a:schemeClr val="tx2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橢圓 26">
            <a:extLst>
              <a:ext uri="{FF2B5EF4-FFF2-40B4-BE49-F238E27FC236}">
                <a16:creationId xmlns:a16="http://schemas.microsoft.com/office/drawing/2014/main" id="{C17124C4-5064-91CE-58D5-FC71A3843D31}"/>
              </a:ext>
            </a:extLst>
          </p:cNvPr>
          <p:cNvSpPr/>
          <p:nvPr/>
        </p:nvSpPr>
        <p:spPr>
          <a:xfrm>
            <a:off x="4393111" y="2120951"/>
            <a:ext cx="1969365" cy="1440158"/>
          </a:xfrm>
          <a:prstGeom prst="ellipse">
            <a:avLst/>
          </a:prstGeom>
          <a:noFill/>
          <a:ln w="28575">
            <a:solidFill>
              <a:schemeClr val="tx2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8" name="橢圓 27">
            <a:extLst>
              <a:ext uri="{FF2B5EF4-FFF2-40B4-BE49-F238E27FC236}">
                <a16:creationId xmlns:a16="http://schemas.microsoft.com/office/drawing/2014/main" id="{29AF1DDD-E635-70DC-98FD-712A93B39F39}"/>
              </a:ext>
            </a:extLst>
          </p:cNvPr>
          <p:cNvSpPr/>
          <p:nvPr/>
        </p:nvSpPr>
        <p:spPr>
          <a:xfrm>
            <a:off x="5111374" y="4174094"/>
            <a:ext cx="1362177" cy="1090192"/>
          </a:xfrm>
          <a:prstGeom prst="ellipse">
            <a:avLst/>
          </a:prstGeom>
          <a:noFill/>
          <a:ln w="28575">
            <a:solidFill>
              <a:schemeClr val="tx2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E938CDAE-04F1-5FF1-62A5-D9C9DA60A84C}"/>
              </a:ext>
            </a:extLst>
          </p:cNvPr>
          <p:cNvSpPr txBox="1"/>
          <p:nvPr/>
        </p:nvSpPr>
        <p:spPr>
          <a:xfrm>
            <a:off x="1728109" y="1863713"/>
            <a:ext cx="1261884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zh-TW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水晶砂</a:t>
            </a: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80095142-39BF-7794-5A43-B9FB01778D49}"/>
              </a:ext>
            </a:extLst>
          </p:cNvPr>
          <p:cNvSpPr txBox="1"/>
          <p:nvPr/>
        </p:nvSpPr>
        <p:spPr>
          <a:xfrm>
            <a:off x="4559176" y="2188840"/>
            <a:ext cx="1637233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zh-TW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磁磚碎片</a:t>
            </a: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D2437E5A-A0C1-CC7D-8363-47A601C4FF02}"/>
              </a:ext>
            </a:extLst>
          </p:cNvPr>
          <p:cNvSpPr txBox="1"/>
          <p:nvPr/>
        </p:nvSpPr>
        <p:spPr>
          <a:xfrm>
            <a:off x="5221704" y="3941550"/>
            <a:ext cx="1433235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zh-TW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玻璃石</a:t>
            </a:r>
          </a:p>
        </p:txBody>
      </p:sp>
    </p:spTree>
    <p:extLst>
      <p:ext uri="{BB962C8B-B14F-4D97-AF65-F5344CB8AC3E}">
        <p14:creationId xmlns:p14="http://schemas.microsoft.com/office/powerpoint/2010/main" val="114625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874936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作品 </a:t>
            </a:r>
            <a:r>
              <a:rPr lang="en-US" altLang="zh-TW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 鑽石杯墊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10" name="內容版面配置區 9" descr="一張含有 人員, 人的臉孔, 服裝, 女孩 的圖片&#10;&#10;自動產生的描述">
            <a:extLst>
              <a:ext uri="{FF2B5EF4-FFF2-40B4-BE49-F238E27FC236}">
                <a16:creationId xmlns:a16="http://schemas.microsoft.com/office/drawing/2014/main" id="{6E92EBE5-2613-F0A9-7D27-64EBEC1EB7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5400000">
            <a:off x="1018638" y="2258739"/>
            <a:ext cx="4572000" cy="3205428"/>
          </a:xfrm>
        </p:spPr>
      </p:pic>
      <p:pic>
        <p:nvPicPr>
          <p:cNvPr id="4" name="內容版面配置區 3" descr="一張含有 人員, 文字, 人的臉孔, 幼兒 的圖片&#10;&#10;自動產生的描述">
            <a:extLst>
              <a:ext uri="{FF2B5EF4-FFF2-40B4-BE49-F238E27FC236}">
                <a16:creationId xmlns:a16="http://schemas.microsoft.com/office/drawing/2014/main" id="{8ACF8BF7-5F8D-5794-4116-660AEC37F3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 rot="5400000">
            <a:off x="5666928" y="2146953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254723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 descr="一張含有 人員, 文字, 兒童藝術, 指甲 的圖片&#10;&#10;自動產生的描述">
            <a:extLst>
              <a:ext uri="{FF2B5EF4-FFF2-40B4-BE49-F238E27FC236}">
                <a16:creationId xmlns:a16="http://schemas.microsoft.com/office/drawing/2014/main" id="{DB9E6C30-CC18-83E4-7927-61DC02B25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809363" y="1688788"/>
            <a:ext cx="3404958" cy="2553719"/>
          </a:xfrm>
          <a:prstGeom prst="rect">
            <a:avLst/>
          </a:prstGeom>
        </p:spPr>
      </p:pic>
      <p:pic>
        <p:nvPicPr>
          <p:cNvPr id="14" name="圖片 13" descr="一張含有 人員, 服裝, 人的臉孔, 時尚配件 的圖片&#10;&#10;自動產生的描述">
            <a:extLst>
              <a:ext uri="{FF2B5EF4-FFF2-40B4-BE49-F238E27FC236}">
                <a16:creationId xmlns:a16="http://schemas.microsoft.com/office/drawing/2014/main" id="{B498ACCD-9329-8F9D-1B6D-A97AE8D8D9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1661372" y="3612748"/>
            <a:ext cx="3501009" cy="2625757"/>
          </a:xfrm>
          <a:prstGeom prst="rect">
            <a:avLst/>
          </a:prstGeom>
        </p:spPr>
      </p:pic>
      <p:pic>
        <p:nvPicPr>
          <p:cNvPr id="11" name="圖片 10" descr="一張含有 人員, 服裝, 人的臉孔, 微笑 的圖片&#10;&#10;自動產生的描述">
            <a:extLst>
              <a:ext uri="{FF2B5EF4-FFF2-40B4-BE49-F238E27FC236}">
                <a16:creationId xmlns:a16="http://schemas.microsoft.com/office/drawing/2014/main" id="{3CE7C77A-422A-B8CF-01F7-C80AF0F95F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35134" y="1756308"/>
            <a:ext cx="3324326" cy="2493245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018951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作品 </a:t>
            </a:r>
            <a:r>
              <a:rPr lang="en-US" altLang="zh-TW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 柚子杯墊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8" name="內容版面配置區 7" descr="一張含有 人員, 服裝, 時尚配件, 人的臉孔 的圖片&#10;&#10;自動產生的描述">
            <a:extLst>
              <a:ext uri="{FF2B5EF4-FFF2-40B4-BE49-F238E27FC236}">
                <a16:creationId xmlns:a16="http://schemas.microsoft.com/office/drawing/2014/main" id="{531EE76E-FB78-4DE5-FE06-5067B1E9674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6"/>
          <a:srcRect r="7546"/>
          <a:stretch/>
        </p:blipFill>
        <p:spPr>
          <a:xfrm rot="5400000">
            <a:off x="4335154" y="1652769"/>
            <a:ext cx="3404958" cy="2625757"/>
          </a:xfrm>
        </p:spPr>
      </p:pic>
      <p:pic>
        <p:nvPicPr>
          <p:cNvPr id="6" name="內容版面配置區 5" descr="一張含有 人員, 服裝, 時尚配件, 指甲 的圖片&#10;&#10;自動產生的描述">
            <a:extLst>
              <a:ext uri="{FF2B5EF4-FFF2-40B4-BE49-F238E27FC236}">
                <a16:creationId xmlns:a16="http://schemas.microsoft.com/office/drawing/2014/main" id="{6F20E479-8FEB-EABF-673C-48E89106BF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/>
          <a:stretch>
            <a:fillRect/>
          </a:stretch>
        </p:blipFill>
        <p:spPr>
          <a:xfrm rot="5400000">
            <a:off x="6460880" y="3710604"/>
            <a:ext cx="3404959" cy="2553719"/>
          </a:xfrm>
        </p:spPr>
      </p:pic>
    </p:spTree>
    <p:extLst>
      <p:ext uri="{BB962C8B-B14F-4D97-AF65-F5344CB8AC3E}">
        <p14:creationId xmlns:p14="http://schemas.microsoft.com/office/powerpoint/2010/main" val="40044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162967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作品 </a:t>
            </a:r>
            <a:r>
              <a:rPr lang="en-US" altLang="zh-TW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 寶可夢杯墊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22" name="內容版面配置區 21" descr="一張含有 人員, 文字, 速食, 點心 的圖片&#10;&#10;自動產生的描述">
            <a:extLst>
              <a:ext uri="{FF2B5EF4-FFF2-40B4-BE49-F238E27FC236}">
                <a16:creationId xmlns:a16="http://schemas.microsoft.com/office/drawing/2014/main" id="{B96042B1-F37E-6B83-8551-BFBF9DD5523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16200000">
            <a:off x="6242992" y="2062597"/>
            <a:ext cx="4572000" cy="3429000"/>
          </a:xfrm>
        </p:spPr>
      </p:pic>
      <p:pic>
        <p:nvPicPr>
          <p:cNvPr id="20" name="內容版面配置區 19" descr="一張含有 人員, 服裝, 水果, 食物 的圖片&#10;&#10;自動產生的描述">
            <a:extLst>
              <a:ext uri="{FF2B5EF4-FFF2-40B4-BE49-F238E27FC236}">
                <a16:creationId xmlns:a16="http://schemas.microsoft.com/office/drawing/2014/main" id="{8354121E-EAB4-79AF-3D2C-AB1DE91BC28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 rot="5400000">
            <a:off x="1634480" y="2056284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251187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159159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填上填縫泥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28" name="內容版面配置區 27" descr="一張含有 人員, 人的臉孔, 文字, 手錶 的圖片&#10;&#10;自動產生的描述">
            <a:extLst>
              <a:ext uri="{FF2B5EF4-FFF2-40B4-BE49-F238E27FC236}">
                <a16:creationId xmlns:a16="http://schemas.microsoft.com/office/drawing/2014/main" id="{759F5FDD-915B-60D1-0788-94E93B47EC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5400000">
            <a:off x="8408882" y="2022555"/>
            <a:ext cx="3750520" cy="2812890"/>
          </a:xfrm>
        </p:spPr>
      </p:pic>
      <p:pic>
        <p:nvPicPr>
          <p:cNvPr id="30" name="內容版面配置區 29" descr="一張含有 人員, 服裝, 人的臉孔, 幼兒 的圖片&#10;&#10;自動產生的描述">
            <a:extLst>
              <a:ext uri="{FF2B5EF4-FFF2-40B4-BE49-F238E27FC236}">
                <a16:creationId xmlns:a16="http://schemas.microsoft.com/office/drawing/2014/main" id="{E3CFA8D1-9583-7FAA-2456-85FB2685DC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5400000">
            <a:off x="9652" y="1805775"/>
            <a:ext cx="3750518" cy="2812889"/>
          </a:xfrm>
        </p:spPr>
      </p:pic>
      <p:pic>
        <p:nvPicPr>
          <p:cNvPr id="34" name="圖片 33" descr="一張含有 人員, 服裝, 人的臉孔, 幼兒 的圖片&#10;&#10;自動產生的描述">
            <a:extLst>
              <a:ext uri="{FF2B5EF4-FFF2-40B4-BE49-F238E27FC236}">
                <a16:creationId xmlns:a16="http://schemas.microsoft.com/office/drawing/2014/main" id="{BD8581BF-8A2F-A85C-485B-700F9E09CB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459952" y="2597375"/>
            <a:ext cx="3873985" cy="2812889"/>
          </a:xfrm>
          <a:prstGeom prst="rect">
            <a:avLst/>
          </a:prstGeom>
        </p:spPr>
      </p:pic>
      <p:pic>
        <p:nvPicPr>
          <p:cNvPr id="36" name="圖片 35" descr="一張含有 文字, 人員, 兒童藝術, 生日蛋糕 的圖片&#10;&#10;自動產生的描述">
            <a:extLst>
              <a:ext uri="{FF2B5EF4-FFF2-40B4-BE49-F238E27FC236}">
                <a16:creationId xmlns:a16="http://schemas.microsoft.com/office/drawing/2014/main" id="{0FB55E44-4F5C-EB63-BDD3-EB0050A61B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5664318" y="2551075"/>
            <a:ext cx="3873985" cy="290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8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162967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作品</a:t>
            </a:r>
            <a:r>
              <a:rPr lang="en-US" altLang="zh-TW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-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玻璃瓶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8" name="內容版面配置區 7" descr="一張含有 人員, 服裝, 幼兒, 人的臉孔 的圖片&#10;&#10;自動產生的描述">
            <a:extLst>
              <a:ext uri="{FF2B5EF4-FFF2-40B4-BE49-F238E27FC236}">
                <a16:creationId xmlns:a16="http://schemas.microsoft.com/office/drawing/2014/main" id="{778B1D6E-A420-6B5D-928C-CF78B7D9333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5400000">
            <a:off x="1012116" y="2157963"/>
            <a:ext cx="3777549" cy="2719222"/>
          </a:xfrm>
        </p:spPr>
      </p:pic>
      <p:pic>
        <p:nvPicPr>
          <p:cNvPr id="14" name="圖片 13" descr="一張含有 人員, 服裝, 人的臉孔, 幼兒 的圖片&#10;&#10;自動產生的描述">
            <a:extLst>
              <a:ext uri="{FF2B5EF4-FFF2-40B4-BE49-F238E27FC236}">
                <a16:creationId xmlns:a16="http://schemas.microsoft.com/office/drawing/2014/main" id="{B3C9E5C0-B408-E03C-DA68-72B0C6E67F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326074" y="2066837"/>
            <a:ext cx="3777548" cy="2833161"/>
          </a:xfrm>
          <a:prstGeom prst="rect">
            <a:avLst/>
          </a:prstGeom>
        </p:spPr>
      </p:pic>
      <p:pic>
        <p:nvPicPr>
          <p:cNvPr id="16" name="圖片 15" descr="一張含有 人員, 室內, 幼兒, 服裝 的圖片&#10;&#10;自動產生的描述">
            <a:extLst>
              <a:ext uri="{FF2B5EF4-FFF2-40B4-BE49-F238E27FC236}">
                <a16:creationId xmlns:a16="http://schemas.microsoft.com/office/drawing/2014/main" id="{480BF33F-CEC8-9ECA-E619-C32BAF1B87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697001" y="2066835"/>
            <a:ext cx="3777550" cy="2833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2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內容版面配置區 8" descr="一張含有 人員, 服裝, 時尚配件, 人的臉孔 的圖片&#10;&#10;自動產生的描述">
            <a:extLst>
              <a:ext uri="{FF2B5EF4-FFF2-40B4-BE49-F238E27FC236}">
                <a16:creationId xmlns:a16="http://schemas.microsoft.com/office/drawing/2014/main" id="{1128C942-8B42-B500-9F5A-5E61C9F8AA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5400000">
            <a:off x="8375346" y="2124553"/>
            <a:ext cx="3642955" cy="2732216"/>
          </a:xfr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93436" y="548681"/>
            <a:ext cx="9782801" cy="792088"/>
          </a:xfrm>
        </p:spPr>
        <p:txBody>
          <a:bodyPr rtlCol="0">
            <a:normAutofit/>
          </a:bodyPr>
          <a:lstStyle/>
          <a:p>
            <a:pPr rtl="0"/>
            <a:r>
              <a:rPr kumimoji="0" lang="zh-TW" altLang="en-US" sz="4000" b="1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新細明體" panose="02020500000000000000" pitchFamily="18" charset="-120"/>
                <a:ea typeface="微軟正黑體" panose="020B0604030504040204" pitchFamily="34" charset="-120"/>
                <a:cs typeface="+mj-cs"/>
                <a:sym typeface="新細明體" panose="02020500000000000000" pitchFamily="18" charset="-120"/>
              </a:rPr>
              <a:t>作品 </a:t>
            </a:r>
            <a:r>
              <a:rPr kumimoji="0" lang="en-US" altLang="zh-TW" sz="4000" b="1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新細明體" panose="02020500000000000000" pitchFamily="18" charset="-120"/>
                <a:ea typeface="微軟正黑體" panose="020B0604030504040204" pitchFamily="34" charset="-120"/>
                <a:cs typeface="+mj-cs"/>
                <a:sym typeface="新細明體" panose="02020500000000000000" pitchFamily="18" charset="-120"/>
              </a:rPr>
              <a:t>:</a:t>
            </a:r>
            <a:r>
              <a:rPr kumimoji="0" lang="zh-TW" altLang="en-US" sz="4000" b="1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新細明體" panose="02020500000000000000" pitchFamily="18" charset="-120"/>
                <a:ea typeface="微軟正黑體" panose="020B0604030504040204" pitchFamily="34" charset="-120"/>
                <a:cs typeface="+mj-cs"/>
                <a:sym typeface="新細明體" panose="02020500000000000000" pitchFamily="18" charset="-120"/>
              </a:rPr>
              <a:t> 托盤 </a:t>
            </a:r>
            <a:r>
              <a:rPr kumimoji="0" lang="en-US" altLang="zh-TW" sz="4000" b="0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  <a:sym typeface="新細明體" panose="02020500000000000000" pitchFamily="18" charset="-120"/>
              </a:rPr>
              <a:t>-</a:t>
            </a:r>
            <a:r>
              <a:rPr kumimoji="0" lang="zh-TW" altLang="en-US" sz="4000" b="0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ADLaM Display" panose="020F0502020204030204" pitchFamily="2" charset="0"/>
                <a:ea typeface="微軟正黑體" panose="020B0604030504040204" pitchFamily="34" charset="-120"/>
                <a:cs typeface="ADLaM Display" panose="020F0502020204030204" pitchFamily="2" charset="0"/>
                <a:sym typeface="新細明體" panose="02020500000000000000" pitchFamily="18" charset="-120"/>
              </a:rPr>
              <a:t> </a:t>
            </a:r>
            <a:r>
              <a:rPr kumimoji="0" lang="en-US" altLang="zh-TW" sz="4000" b="0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  <a:sym typeface="新細明體" panose="02020500000000000000" pitchFamily="18" charset="-120"/>
              </a:rPr>
              <a:t>in </a:t>
            </a:r>
            <a:r>
              <a:rPr kumimoji="0" lang="zh-TW" altLang="en-US" sz="4000" b="1" i="0" u="none" strike="noStrike" kern="1200" cap="none" spc="0" normalizeH="0" baseline="0" noProof="0" dirty="0">
                <a:ln w="22225">
                  <a:solidFill>
                    <a:srgbClr val="B4DCFA"/>
                  </a:solidFill>
                  <a:prstDash val="solid"/>
                </a:ln>
                <a:solidFill>
                  <a:srgbClr val="B4DCFA"/>
                </a:solidFill>
                <a:effectLst/>
                <a:uLnTx/>
                <a:uFillTx/>
                <a:latin typeface="新細明體" panose="02020500000000000000" pitchFamily="18" charset="-120"/>
                <a:ea typeface="微軟正黑體" panose="020B0604030504040204" pitchFamily="34" charset="-120"/>
                <a:cs typeface="+mj-cs"/>
                <a:sym typeface="新細明體" panose="02020500000000000000" pitchFamily="18" charset="-120"/>
              </a:rPr>
              <a:t>七美雙心石滬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12" name="內容版面配置區 11" descr="一張含有 人員, 服裝, 人的臉孔, 室內 的圖片&#10;&#10;自動產生的描述">
            <a:extLst>
              <a:ext uri="{FF2B5EF4-FFF2-40B4-BE49-F238E27FC236}">
                <a16:creationId xmlns:a16="http://schemas.microsoft.com/office/drawing/2014/main" id="{E7A1C9E3-4C02-A0F2-8B9F-7F4B682C3F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5400000">
            <a:off x="361593" y="2177680"/>
            <a:ext cx="3642953" cy="2732215"/>
          </a:xfrm>
        </p:spPr>
      </p:pic>
      <p:pic>
        <p:nvPicPr>
          <p:cNvPr id="14" name="圖片 13" descr="一張含有 人員, 時尚配件, 服裝, 圖書 的圖片&#10;&#10;自動產生的描述">
            <a:extLst>
              <a:ext uri="{FF2B5EF4-FFF2-40B4-BE49-F238E27FC236}">
                <a16:creationId xmlns:a16="http://schemas.microsoft.com/office/drawing/2014/main" id="{B3B2DEC1-1485-4196-A66A-65A1AD3C81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747264" y="2701943"/>
            <a:ext cx="3610881" cy="2708161"/>
          </a:xfrm>
          <a:prstGeom prst="rect">
            <a:avLst/>
          </a:prstGeom>
        </p:spPr>
      </p:pic>
      <p:pic>
        <p:nvPicPr>
          <p:cNvPr id="16" name="圖片 15" descr="一張含有 人員, 室內, 服裝, 時尚配件 的圖片&#10;&#10;自動產生的描述">
            <a:extLst>
              <a:ext uri="{FF2B5EF4-FFF2-40B4-BE49-F238E27FC236}">
                <a16:creationId xmlns:a16="http://schemas.microsoft.com/office/drawing/2014/main" id="{E0FE43DD-1E59-5B54-F365-D5ECD1CF42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5819855" y="2705634"/>
            <a:ext cx="3697476" cy="277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6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圖片 14" descr="一張含有 人員, 人的臉孔, 室內, 服裝 的圖片&#10;&#10;自動產生的描述">
            <a:extLst>
              <a:ext uri="{FF2B5EF4-FFF2-40B4-BE49-F238E27FC236}">
                <a16:creationId xmlns:a16="http://schemas.microsoft.com/office/drawing/2014/main" id="{76B58F5B-575C-6CB6-DBAC-0FC394DA2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606472" y="2957560"/>
            <a:ext cx="3748288" cy="2811216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29916" y="177801"/>
            <a:ext cx="9746321" cy="1150818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作品 </a:t>
            </a:r>
            <a:r>
              <a:rPr lang="en-US" altLang="zh-TW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 托盤 </a:t>
            </a:r>
            <a:r>
              <a:rPr lang="en-US" altLang="zh-TW" sz="4000" b="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  <a:sym typeface="新細明體" panose="02020500000000000000" pitchFamily="18" charset="-120"/>
              </a:rPr>
              <a:t>-</a:t>
            </a:r>
            <a:r>
              <a:rPr lang="zh-TW" altLang="en-US" sz="4000" b="0" dirty="0">
                <a:latin typeface="ADLaM Display" panose="020F0502020204030204" pitchFamily="2" charset="0"/>
                <a:cs typeface="ADLaM Display" panose="020F0502020204030204" pitchFamily="2" charset="0"/>
                <a:sym typeface="新細明體" panose="02020500000000000000" pitchFamily="18" charset="-120"/>
              </a:rPr>
              <a:t> </a:t>
            </a:r>
            <a:r>
              <a:rPr lang="en-US" altLang="zh-TW" sz="4000" b="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  <a:sym typeface="新細明體" panose="02020500000000000000" pitchFamily="18" charset="-120"/>
              </a:rPr>
              <a:t>in </a:t>
            </a:r>
            <a:r>
              <a:rPr lang="zh-TW" altLang="en-US" sz="4000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七美雙心石滬</a:t>
            </a:r>
            <a:endParaRPr lang="zh-TW" altLang="en-US" sz="4000" dirty="0">
              <a:latin typeface="新細明體" panose="02020500000000000000" pitchFamily="18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pic>
        <p:nvPicPr>
          <p:cNvPr id="11" name="內容版面配置區 10" descr="一張含有 生日蛋糕, 藝術, 地面, 書寫工具 的圖片&#10;&#10;自動產生的描述">
            <a:extLst>
              <a:ext uri="{FF2B5EF4-FFF2-40B4-BE49-F238E27FC236}">
                <a16:creationId xmlns:a16="http://schemas.microsoft.com/office/drawing/2014/main" id="{33AFCE23-1C0A-3090-A8EC-53FA938D16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290991" y="1718651"/>
            <a:ext cx="3695688" cy="2771766"/>
          </a:xfrm>
        </p:spPr>
      </p:pic>
      <p:pic>
        <p:nvPicPr>
          <p:cNvPr id="8" name="內容版面配置區 7" descr="一張含有 服裝, 室內, 人員, 幼兒 的圖片&#10;&#10;自動產生的描述">
            <a:extLst>
              <a:ext uri="{FF2B5EF4-FFF2-40B4-BE49-F238E27FC236}">
                <a16:creationId xmlns:a16="http://schemas.microsoft.com/office/drawing/2014/main" id="{554DE470-4984-DDA6-2414-136A855E62C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8347277" y="4029301"/>
            <a:ext cx="3384376" cy="2538282"/>
          </a:xfrm>
        </p:spPr>
      </p:pic>
      <p:pic>
        <p:nvPicPr>
          <p:cNvPr id="18" name="圖片 17" descr="一張含有 餐具, 拼盤, 盤子, 墊布 的圖片&#10;&#10;自動產生的描述">
            <a:extLst>
              <a:ext uri="{FF2B5EF4-FFF2-40B4-BE49-F238E27FC236}">
                <a16:creationId xmlns:a16="http://schemas.microsoft.com/office/drawing/2014/main" id="{442BB14E-6313-442F-4FD2-44CA4DBB72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90352" y="1355453"/>
            <a:ext cx="3384376" cy="2538281"/>
          </a:xfrm>
          <a:prstGeom prst="rect">
            <a:avLst/>
          </a:prstGeom>
        </p:spPr>
      </p:pic>
      <p:sp>
        <p:nvSpPr>
          <p:cNvPr id="22" name="箭號: 彎曲 21">
            <a:extLst>
              <a:ext uri="{FF2B5EF4-FFF2-40B4-BE49-F238E27FC236}">
                <a16:creationId xmlns:a16="http://schemas.microsoft.com/office/drawing/2014/main" id="{54704B2A-8E5F-684C-54A8-197E003CE017}"/>
              </a:ext>
            </a:extLst>
          </p:cNvPr>
          <p:cNvSpPr/>
          <p:nvPr/>
        </p:nvSpPr>
        <p:spPr>
          <a:xfrm>
            <a:off x="6094412" y="1515072"/>
            <a:ext cx="700623" cy="715219"/>
          </a:xfrm>
          <a:prstGeom prst="ben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3" name="箭號: 彎曲 22">
            <a:extLst>
              <a:ext uri="{FF2B5EF4-FFF2-40B4-BE49-F238E27FC236}">
                <a16:creationId xmlns:a16="http://schemas.microsoft.com/office/drawing/2014/main" id="{FEBA4210-9539-9F1A-D678-F92FA4DE3338}"/>
              </a:ext>
            </a:extLst>
          </p:cNvPr>
          <p:cNvSpPr/>
          <p:nvPr/>
        </p:nvSpPr>
        <p:spPr>
          <a:xfrm rot="10800000" flipH="1">
            <a:off x="3149078" y="4814020"/>
            <a:ext cx="721802" cy="715360"/>
          </a:xfrm>
          <a:prstGeom prst="ben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4" name="箭號: 彎曲 23">
            <a:extLst>
              <a:ext uri="{FF2B5EF4-FFF2-40B4-BE49-F238E27FC236}">
                <a16:creationId xmlns:a16="http://schemas.microsoft.com/office/drawing/2014/main" id="{FBD686B5-4C62-42DD-7349-8F3F345098B4}"/>
              </a:ext>
            </a:extLst>
          </p:cNvPr>
          <p:cNvSpPr/>
          <p:nvPr/>
        </p:nvSpPr>
        <p:spPr>
          <a:xfrm rot="5400000">
            <a:off x="10708581" y="3233041"/>
            <a:ext cx="601305" cy="720080"/>
          </a:xfrm>
          <a:prstGeom prst="ben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6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問題</a:t>
            </a:r>
            <a:r>
              <a:rPr lang="zh-TW" altLang="en-US" sz="4000" dirty="0">
                <a:sym typeface="新細明體" panose="02020500000000000000" pitchFamily="18" charset="-120"/>
              </a:rPr>
              <a:t>一</a:t>
            </a:r>
            <a:r>
              <a:rPr lang="en-US" altLang="zh-TW" sz="4000" dirty="0"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sym typeface="新細明體" panose="02020500000000000000" pitchFamily="18" charset="-120"/>
              </a:rPr>
              <a:t>填縫泥比例拿捏</a:t>
            </a:r>
            <a:endParaRPr lang="zh-TW" altLang="en-US" sz="4000" dirty="0">
              <a:latin typeface="微軟正黑體" panose="020B0604030504040204" pitchFamily="34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sp>
        <p:nvSpPr>
          <p:cNvPr id="10" name="內容預留位置 9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5005032" cy="4205064"/>
          </a:xfrm>
        </p:spPr>
        <p:txBody>
          <a:bodyPr rtlCol="0"/>
          <a:lstStyle/>
          <a:p>
            <a:pPr rtl="0"/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太乾</a:t>
            </a:r>
            <a:r>
              <a:rPr lang="en-US" altLang="zh-TW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不好補進去，難補滿。</a:t>
            </a:r>
            <a:endParaRPr lang="en-US" altLang="zh-TW" dirty="0">
              <a:latin typeface="新細明體" panose="02020500000000000000" pitchFamily="18" charset="-120"/>
              <a:sym typeface="新細明體" panose="02020500000000000000" pitchFamily="18" charset="-120"/>
            </a:endParaRPr>
          </a:p>
          <a:p>
            <a:pPr marL="0" indent="0" rtl="0">
              <a:buNone/>
            </a:pPr>
            <a:endParaRPr lang="en-US" altLang="zh-TW" dirty="0">
              <a:latin typeface="新細明體" panose="02020500000000000000" pitchFamily="18" charset="-120"/>
              <a:sym typeface="新細明體" panose="02020500000000000000" pitchFamily="18" charset="-120"/>
            </a:endParaRPr>
          </a:p>
          <a:p>
            <a:pPr rtl="0"/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太濕</a:t>
            </a:r>
            <a:r>
              <a:rPr lang="en-US" altLang="zh-TW" dirty="0">
                <a:latin typeface="新細明體" panose="02020500000000000000" pitchFamily="18" charset="-120"/>
                <a:sym typeface="新細明體" panose="02020500000000000000" pitchFamily="18" charset="-120"/>
              </a:rPr>
              <a:t>:</a:t>
            </a:r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清除填縫泥時，容易掉，</a:t>
            </a:r>
            <a:endParaRPr lang="en-US" altLang="zh-TW" dirty="0">
              <a:latin typeface="新細明體" panose="02020500000000000000" pitchFamily="18" charset="-120"/>
              <a:sym typeface="新細明體" panose="02020500000000000000" pitchFamily="18" charset="-120"/>
            </a:endParaRPr>
          </a:p>
          <a:p>
            <a:pPr marL="0" indent="0" rtl="0">
              <a:buNone/>
            </a:pPr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            乾掉時會陷下去。</a:t>
            </a:r>
            <a:endParaRPr lang="en-US" altLang="zh-TW" dirty="0">
              <a:latin typeface="新細明體" panose="02020500000000000000" pitchFamily="18" charset="-120"/>
              <a:sym typeface="新細明體" panose="02020500000000000000" pitchFamily="18" charset="-120"/>
            </a:endParaRPr>
          </a:p>
        </p:txBody>
      </p:sp>
      <p:pic>
        <p:nvPicPr>
          <p:cNvPr id="4" name="圖片 3" descr="一張含有 文字, 食物, 攪拌碗, 碗 的圖片&#10;&#10;自動產生的描述">
            <a:extLst>
              <a:ext uri="{FF2B5EF4-FFF2-40B4-BE49-F238E27FC236}">
                <a16:creationId xmlns:a16="http://schemas.microsoft.com/office/drawing/2014/main" id="{3CA54803-EE5F-F94A-44E4-8CAE0E6491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33" r="-23333"/>
          <a:stretch/>
        </p:blipFill>
        <p:spPr>
          <a:xfrm rot="5400000">
            <a:off x="6100332" y="2086055"/>
            <a:ext cx="5137207" cy="385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80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問題二</a:t>
            </a:r>
            <a:r>
              <a:rPr lang="en-US" altLang="zh-TW" sz="4000" dirty="0"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sym typeface="新細明體" panose="02020500000000000000" pitchFamily="18" charset="-120"/>
              </a:rPr>
              <a:t>馬賽克磚太鬆散</a:t>
            </a:r>
            <a:endParaRPr lang="zh-TW" altLang="en-US" sz="4000" dirty="0">
              <a:latin typeface="微軟正黑體" panose="020B0604030504040204" pitchFamily="34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sp>
        <p:nvSpPr>
          <p:cNvPr id="10" name="內容預留位置 9"/>
          <p:cNvSpPr>
            <a:spLocks noGrp="1"/>
          </p:cNvSpPr>
          <p:nvPr>
            <p:ph sz="half" idx="1"/>
          </p:nvPr>
        </p:nvSpPr>
        <p:spPr>
          <a:xfrm>
            <a:off x="1593436" y="1556792"/>
            <a:ext cx="6205014" cy="4615407"/>
          </a:xfrm>
        </p:spPr>
        <p:txBody>
          <a:bodyPr rtlCol="0"/>
          <a:lstStyle/>
          <a:p>
            <a:pPr rtl="0"/>
            <a:r>
              <a:rPr lang="zh-TW" altLang="en-US" dirty="0">
                <a:latin typeface="新細明體" panose="02020500000000000000" pitchFamily="18" charset="-120"/>
                <a:sym typeface="新細明體" panose="02020500000000000000" pitchFamily="18" charset="-120"/>
              </a:rPr>
              <a:t>鑽石杯墊第一次黏太少磚塊，上填縫泥時，一半馬賽克都跟著掉。</a:t>
            </a:r>
            <a:endParaRPr lang="en-US" altLang="zh-TW" dirty="0">
              <a:latin typeface="新細明體" panose="02020500000000000000" pitchFamily="18" charset="-120"/>
              <a:sym typeface="新細明體" panose="02020500000000000000" pitchFamily="18" charset="-120"/>
            </a:endParaRPr>
          </a:p>
        </p:txBody>
      </p:sp>
      <p:pic>
        <p:nvPicPr>
          <p:cNvPr id="5" name="圖片 4" descr="一張含有 文字, 報紙, 室內, 紙張 的圖片&#10;&#10;自動產生的描述">
            <a:extLst>
              <a:ext uri="{FF2B5EF4-FFF2-40B4-BE49-F238E27FC236}">
                <a16:creationId xmlns:a16="http://schemas.microsoft.com/office/drawing/2014/main" id="{7A3FB859-41D4-B9F3-F53E-CEF3148BF6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57" t="9477" b="14142"/>
          <a:stretch/>
        </p:blipFill>
        <p:spPr>
          <a:xfrm rot="5400000">
            <a:off x="3671046" y="3301142"/>
            <a:ext cx="3600256" cy="2698003"/>
          </a:xfrm>
          <a:prstGeom prst="rect">
            <a:avLst/>
          </a:prstGeom>
        </p:spPr>
      </p:pic>
      <p:pic>
        <p:nvPicPr>
          <p:cNvPr id="7" name="圖片 6" descr="一張含有 人員, 文字, 人的臉孔, 幼兒 的圖片&#10;&#10;自動產生的描述">
            <a:extLst>
              <a:ext uri="{FF2B5EF4-FFF2-40B4-BE49-F238E27FC236}">
                <a16:creationId xmlns:a16="http://schemas.microsoft.com/office/drawing/2014/main" id="{A0DE3C5C-CB10-EFCA-B325-AF622EAE58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513098" y="2582173"/>
            <a:ext cx="4420684" cy="3315513"/>
          </a:xfrm>
          <a:prstGeom prst="rect">
            <a:avLst/>
          </a:prstGeom>
        </p:spPr>
      </p:pic>
      <p:pic>
        <p:nvPicPr>
          <p:cNvPr id="9" name="圖片 8" descr="一張含有 文字, 指甲, 人員, 筆跡 的圖片&#10;&#10;自動產生的描述">
            <a:extLst>
              <a:ext uri="{FF2B5EF4-FFF2-40B4-BE49-F238E27FC236}">
                <a16:creationId xmlns:a16="http://schemas.microsoft.com/office/drawing/2014/main" id="{BD54ADA8-5D00-C02C-0AE1-F85AC2ADA6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48016" y="3302603"/>
            <a:ext cx="3597335" cy="2698001"/>
          </a:xfrm>
          <a:prstGeom prst="rect">
            <a:avLst/>
          </a:prstGeom>
        </p:spPr>
      </p:pic>
      <p:sp>
        <p:nvSpPr>
          <p:cNvPr id="11" name="加號 10">
            <a:extLst>
              <a:ext uri="{FF2B5EF4-FFF2-40B4-BE49-F238E27FC236}">
                <a16:creationId xmlns:a16="http://schemas.microsoft.com/office/drawing/2014/main" id="{3BB35E36-E3D2-464D-BD37-709F2E6E5409}"/>
              </a:ext>
            </a:extLst>
          </p:cNvPr>
          <p:cNvSpPr/>
          <p:nvPr/>
        </p:nvSpPr>
        <p:spPr>
          <a:xfrm>
            <a:off x="3354589" y="4077072"/>
            <a:ext cx="767583" cy="827815"/>
          </a:xfrm>
          <a:prstGeom prst="mathPlus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2" name="等於 11">
            <a:extLst>
              <a:ext uri="{FF2B5EF4-FFF2-40B4-BE49-F238E27FC236}">
                <a16:creationId xmlns:a16="http://schemas.microsoft.com/office/drawing/2014/main" id="{1A1132A6-FF79-D2FC-96A4-B41F114A7BD8}"/>
              </a:ext>
            </a:extLst>
          </p:cNvPr>
          <p:cNvSpPr/>
          <p:nvPr/>
        </p:nvSpPr>
        <p:spPr>
          <a:xfrm>
            <a:off x="7087409" y="4141853"/>
            <a:ext cx="711041" cy="763034"/>
          </a:xfrm>
          <a:prstGeom prst="mathEqual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問題</a:t>
            </a:r>
            <a:r>
              <a:rPr lang="zh-TW" altLang="en-US" sz="4000" dirty="0">
                <a:sym typeface="新細明體" panose="02020500000000000000" pitchFamily="18" charset="-120"/>
              </a:rPr>
              <a:t>三</a:t>
            </a:r>
            <a:r>
              <a:rPr lang="en-US" altLang="zh-TW" sz="4000" dirty="0"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sym typeface="新細明體" panose="02020500000000000000" pitchFamily="18" charset="-120"/>
              </a:rPr>
              <a:t>構圖失誤</a:t>
            </a:r>
            <a:endParaRPr lang="zh-TW" altLang="en-US" sz="4000" dirty="0">
              <a:latin typeface="微軟正黑體" panose="020B0604030504040204" pitchFamily="34" charset="-120"/>
              <a:ea typeface="微軟正黑體" panose="020B0604030504040204" pitchFamily="34" charset="-120"/>
              <a:sym typeface="新細明體" panose="02020500000000000000" pitchFamily="18" charset="-120"/>
            </a:endParaRPr>
          </a:p>
        </p:txBody>
      </p:sp>
      <p:sp>
        <p:nvSpPr>
          <p:cNvPr id="10" name="內容預留位置 9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8389408" cy="4572000"/>
          </a:xfrm>
        </p:spPr>
        <p:txBody>
          <a:bodyPr rtlCol="0"/>
          <a:lstStyle/>
          <a:p>
            <a:pPr rtl="0"/>
            <a:r>
              <a:rPr lang="en-US" altLang="zh-TW" sz="2800" b="1" dirty="0">
                <a:latin typeface="Wandohope" panose="020B0503020000020004" pitchFamily="18" charset="-128"/>
                <a:ea typeface="Wandohope" panose="020B0503020000020004" pitchFamily="18" charset="-128"/>
                <a:sym typeface="新細明體" panose="02020500000000000000" pitchFamily="18" charset="-120"/>
              </a:rPr>
              <a:t>in </a:t>
            </a:r>
            <a:r>
              <a:rPr lang="zh-TW" altLang="en-US" sz="2800" dirty="0">
                <a:sym typeface="新細明體" panose="02020500000000000000" pitchFamily="18" charset="-120"/>
              </a:rPr>
              <a:t>旁邊塞太滿，顏色太相近</a:t>
            </a:r>
            <a:r>
              <a:rPr lang="zh-TW" altLang="en-US" dirty="0">
                <a:sym typeface="新細明體" panose="02020500000000000000" pitchFamily="18" charset="-120"/>
              </a:rPr>
              <a:t>，最後拿掉。 </a:t>
            </a:r>
            <a:endParaRPr lang="en-US" altLang="zh-TW" sz="3600" dirty="0">
              <a:sym typeface="新細明體" panose="02020500000000000000" pitchFamily="18" charset="-120"/>
            </a:endParaRPr>
          </a:p>
        </p:txBody>
      </p:sp>
      <p:pic>
        <p:nvPicPr>
          <p:cNvPr id="4" name="圖片 3" descr="一張含有 藝術, 筆跡, 室內, 靜止的 的圖片&#10;&#10;自動產生的描述">
            <a:extLst>
              <a:ext uri="{FF2B5EF4-FFF2-40B4-BE49-F238E27FC236}">
                <a16:creationId xmlns:a16="http://schemas.microsoft.com/office/drawing/2014/main" id="{47CE7DFC-E994-4687-A984-4DE2FB8340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969"/>
          <a:stretch/>
        </p:blipFill>
        <p:spPr>
          <a:xfrm rot="5400000">
            <a:off x="5949724" y="3380700"/>
            <a:ext cx="3317690" cy="2247466"/>
          </a:xfrm>
          <a:prstGeom prst="rect">
            <a:avLst/>
          </a:prstGeom>
        </p:spPr>
      </p:pic>
      <p:pic>
        <p:nvPicPr>
          <p:cNvPr id="14" name="圖片 13" descr="一張含有 藝術, 室內 的圖片&#10;&#10;自動產生的描述">
            <a:extLst>
              <a:ext uri="{FF2B5EF4-FFF2-40B4-BE49-F238E27FC236}">
                <a16:creationId xmlns:a16="http://schemas.microsoft.com/office/drawing/2014/main" id="{708E59A3-A82E-B6C3-1FE9-300F59E6D2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216" t="-6917" r="216" b="6917"/>
          <a:stretch/>
        </p:blipFill>
        <p:spPr>
          <a:xfrm rot="5400000">
            <a:off x="2931131" y="3341164"/>
            <a:ext cx="3339047" cy="2280309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628F19AB-8426-DE98-BC91-9B88448A62D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790" t="20671" r="10653" b="42576"/>
          <a:stretch/>
        </p:blipFill>
        <p:spPr>
          <a:xfrm>
            <a:off x="451047" y="2811795"/>
            <a:ext cx="2234747" cy="3353509"/>
          </a:xfrm>
          <a:prstGeom prst="rect">
            <a:avLst/>
          </a:prstGeom>
        </p:spPr>
      </p:pic>
      <p:sp>
        <p:nvSpPr>
          <p:cNvPr id="16" name="箭號: 向右 15">
            <a:extLst>
              <a:ext uri="{FF2B5EF4-FFF2-40B4-BE49-F238E27FC236}">
                <a16:creationId xmlns:a16="http://schemas.microsoft.com/office/drawing/2014/main" id="{F9DE8741-79F3-760C-76DA-5C0943153BCF}"/>
              </a:ext>
            </a:extLst>
          </p:cNvPr>
          <p:cNvSpPr/>
          <p:nvPr/>
        </p:nvSpPr>
        <p:spPr>
          <a:xfrm>
            <a:off x="2757931" y="4365103"/>
            <a:ext cx="630433" cy="380611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箭號: 向右 16">
            <a:extLst>
              <a:ext uri="{FF2B5EF4-FFF2-40B4-BE49-F238E27FC236}">
                <a16:creationId xmlns:a16="http://schemas.microsoft.com/office/drawing/2014/main" id="{2F192D62-5839-8BBF-60B9-5F948D9C5D89}"/>
              </a:ext>
            </a:extLst>
          </p:cNvPr>
          <p:cNvSpPr/>
          <p:nvPr/>
        </p:nvSpPr>
        <p:spPr>
          <a:xfrm>
            <a:off x="5740810" y="4365103"/>
            <a:ext cx="630433" cy="380611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箭號: 向右 17">
            <a:extLst>
              <a:ext uri="{FF2B5EF4-FFF2-40B4-BE49-F238E27FC236}">
                <a16:creationId xmlns:a16="http://schemas.microsoft.com/office/drawing/2014/main" id="{F2920D5F-D7EC-3AF2-0016-1B7B55822DEA}"/>
              </a:ext>
            </a:extLst>
          </p:cNvPr>
          <p:cNvSpPr/>
          <p:nvPr/>
        </p:nvSpPr>
        <p:spPr>
          <a:xfrm>
            <a:off x="8886056" y="4424517"/>
            <a:ext cx="630433" cy="380611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F2548F8-ACC8-B8A4-6F84-75DB490A5ED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1275" t="9792" r="7107" b="42461"/>
          <a:stretch/>
        </p:blipFill>
        <p:spPr>
          <a:xfrm>
            <a:off x="9590325" y="2845588"/>
            <a:ext cx="1995262" cy="3305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46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45940" y="119990"/>
            <a:ext cx="9782801" cy="1239837"/>
          </a:xfrm>
        </p:spPr>
        <p:txBody>
          <a:bodyPr rtlCol="0">
            <a:normAutofit/>
          </a:bodyPr>
          <a:lstStyle/>
          <a:p>
            <a:pPr rtl="0"/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問題四</a:t>
            </a:r>
            <a:r>
              <a:rPr lang="en-US" altLang="zh-TW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:</a:t>
            </a:r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  <a:sym typeface="新細明體" panose="02020500000000000000" pitchFamily="18" charset="-120"/>
              </a:rPr>
              <a:t>水晶砂</a:t>
            </a:r>
          </a:p>
        </p:txBody>
      </p:sp>
      <p:pic>
        <p:nvPicPr>
          <p:cNvPr id="5" name="內容版面配置區 4" descr="一張含有 藝術, 馬賽克 的圖片&#10;&#10;自動產生的描述">
            <a:extLst>
              <a:ext uri="{FF2B5EF4-FFF2-40B4-BE49-F238E27FC236}">
                <a16:creationId xmlns:a16="http://schemas.microsoft.com/office/drawing/2014/main" id="{9EE7CBEC-C17E-E9BD-ACCC-D7A7EEAE19F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262" t="12221" r="8890" b="11613"/>
          <a:stretch/>
        </p:blipFill>
        <p:spPr>
          <a:xfrm>
            <a:off x="8263650" y="3429000"/>
            <a:ext cx="3492655" cy="2379464"/>
          </a:xfrm>
        </p:spPr>
      </p:pic>
      <p:pic>
        <p:nvPicPr>
          <p:cNvPr id="7" name="圖片 6" descr="一張含有 餐具, 拼盤, 盤子, 墊布 的圖片&#10;&#10;自動產生的描述">
            <a:extLst>
              <a:ext uri="{FF2B5EF4-FFF2-40B4-BE49-F238E27FC236}">
                <a16:creationId xmlns:a16="http://schemas.microsoft.com/office/drawing/2014/main" id="{2E841DC8-EE72-E3CC-F4FC-6489174A80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44" t="23835"/>
          <a:stretch/>
        </p:blipFill>
        <p:spPr>
          <a:xfrm>
            <a:off x="3886110" y="3429000"/>
            <a:ext cx="3805394" cy="2379464"/>
          </a:xfrm>
          <a:prstGeom prst="rect">
            <a:avLst/>
          </a:prstGeom>
        </p:spPr>
      </p:pic>
      <p:pic>
        <p:nvPicPr>
          <p:cNvPr id="11" name="圖片 10" descr="一張含有 人員, 服裝, 時尚配件, 女人 的圖片&#10;&#10;自動產生的描述">
            <a:extLst>
              <a:ext uri="{FF2B5EF4-FFF2-40B4-BE49-F238E27FC236}">
                <a16:creationId xmlns:a16="http://schemas.microsoft.com/office/drawing/2014/main" id="{4594610B-B561-7E95-EBC7-2CEDB440E8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55818" y="3175243"/>
            <a:ext cx="3727885" cy="2795914"/>
          </a:xfrm>
          <a:prstGeom prst="rect">
            <a:avLst/>
          </a:prstGeom>
        </p:spPr>
      </p:pic>
      <p:sp>
        <p:nvSpPr>
          <p:cNvPr id="28" name="文字方塊 27">
            <a:extLst>
              <a:ext uri="{FF2B5EF4-FFF2-40B4-BE49-F238E27FC236}">
                <a16:creationId xmlns:a16="http://schemas.microsoft.com/office/drawing/2014/main" id="{A4467237-0962-AC7E-A5A9-95B10B67AC21}"/>
              </a:ext>
            </a:extLst>
          </p:cNvPr>
          <p:cNvSpPr txBox="1"/>
          <p:nvPr/>
        </p:nvSpPr>
        <p:spPr>
          <a:xfrm>
            <a:off x="1917948" y="1359827"/>
            <a:ext cx="6805232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46888" marR="0" lvl="0" indent="-246888" algn="l" defTabSz="914400" rtl="0" eaLnBrk="1" fontAlgn="auto" latinLnBrk="0" hangingPunct="1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rgbClr val="B4DCFA"/>
              </a:buClr>
              <a:buSzTx/>
              <a:buFont typeface="Euphemia" pitchFamily="34" charset="0"/>
              <a:buChar char="›"/>
              <a:tabLst/>
              <a:defRPr/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ndohope" panose="020B0503020000020004" pitchFamily="18" charset="-128"/>
                <a:ea typeface="微軟正黑體" panose="020B0604030504040204" pitchFamily="34" charset="-120"/>
                <a:cs typeface="+mn-cs"/>
                <a:sym typeface="新細明體" panose="02020500000000000000" pitchFamily="18" charset="-120"/>
              </a:rPr>
              <a:t>顏色太淺，在深色底難以呈現</a:t>
            </a: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  <a:sym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7618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723CED-05CB-AAE3-CDB2-4CBF9920A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727EC36-0B20-932A-A1B3-E6212DE299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8" name="內容版面配置區 7">
            <a:extLst>
              <a:ext uri="{FF2B5EF4-FFF2-40B4-BE49-F238E27FC236}">
                <a16:creationId xmlns:a16="http://schemas.microsoft.com/office/drawing/2014/main" id="{42397E28-0201-EA7C-CD4C-85534FA3B5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360" t="2469"/>
          <a:stretch/>
        </p:blipFill>
        <p:spPr>
          <a:xfrm>
            <a:off x="1918762" y="377077"/>
            <a:ext cx="7416824" cy="57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73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1C60E68-E0A0-0949-7CCF-A0EA044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940" y="177800"/>
            <a:ext cx="9530297" cy="1239837"/>
          </a:xfrm>
        </p:spPr>
        <p:txBody>
          <a:bodyPr>
            <a:normAutofit/>
          </a:bodyPr>
          <a:lstStyle/>
          <a:p>
            <a:r>
              <a:rPr lang="zh-TW" altLang="en-US" sz="4000" dirty="0"/>
              <a:t>感想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3DD486C8-D05D-90B4-E170-75F0CC7EF1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45940" y="1600200"/>
            <a:ext cx="7848872" cy="4572000"/>
          </a:xfrm>
        </p:spPr>
        <p:txBody>
          <a:bodyPr/>
          <a:lstStyle/>
          <a:p>
            <a:r>
              <a:rPr lang="zh-TW" altLang="en-US" dirty="0"/>
              <a:t>一開始看影片，覺得製作很簡單，實際操作後發現需要很多耐心，因為要重複很多動作。</a:t>
            </a:r>
            <a:endParaRPr lang="en-US" altLang="zh-TW" dirty="0"/>
          </a:p>
          <a:p>
            <a:r>
              <a:rPr lang="zh-TW" altLang="en-US" dirty="0"/>
              <a:t>創作時，要預先想好步驟及配色，尤其在有限的材料中去發揮到最好。</a:t>
            </a: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24389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6FAC7178-13B7-FD7C-40DA-A02FF6476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36" y="1772815"/>
            <a:ext cx="10718905" cy="1584177"/>
          </a:xfrm>
        </p:spPr>
        <p:txBody>
          <a:bodyPr>
            <a:normAutofit/>
          </a:bodyPr>
          <a:lstStyle/>
          <a:p>
            <a:pPr algn="ctr"/>
            <a:r>
              <a:rPr lang="zh-TW" altLang="en-US" sz="4800" dirty="0"/>
              <a:t>感謝您的聆聽</a:t>
            </a:r>
          </a:p>
        </p:txBody>
      </p:sp>
    </p:spTree>
    <p:extLst>
      <p:ext uri="{BB962C8B-B14F-4D97-AF65-F5344CB8AC3E}">
        <p14:creationId xmlns:p14="http://schemas.microsoft.com/office/powerpoint/2010/main" val="23309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拼圖設計範本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accent1">
              <a:lumMod val="50000"/>
            </a:schemeClr>
          </a:solidFill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8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178_TF03460527.potx" id="{978ED673-EB0B-4A23-BA02-38C438FF6979}" vid="{7527E121-F366-4B93-9A79-D915910A3A67}"/>
    </a:ext>
  </a:extLst>
</a:theme>
</file>

<file path=ppt/theme/theme2.xml><?xml version="1.0" encoding="utf-8"?>
<a:theme xmlns:a="http://schemas.openxmlformats.org/drawingml/2006/main" name="Office 佈景主題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拼圖設計投影片</Template>
  <TotalTime>580</TotalTime>
  <Words>999</Words>
  <Application>Microsoft Office PowerPoint</Application>
  <PresentationFormat>自訂</PresentationFormat>
  <Paragraphs>85</Paragraphs>
  <Slides>19</Slides>
  <Notes>19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0" baseType="lpstr">
      <vt:lpstr>拼圖設計範本</vt:lpstr>
      <vt:lpstr>小小泥水師 馬賽克拼貼</vt:lpstr>
      <vt:lpstr>目標</vt:lpstr>
      <vt:lpstr>馬賽克的由來</vt:lpstr>
      <vt:lpstr>如何製作</vt:lpstr>
      <vt:lpstr>材料</vt:lpstr>
      <vt:lpstr>作品 : 鑽石杯墊</vt:lpstr>
      <vt:lpstr>作品 : 柚子杯墊</vt:lpstr>
      <vt:lpstr>作品 : 寶可夢杯墊</vt:lpstr>
      <vt:lpstr>填上填縫泥</vt:lpstr>
      <vt:lpstr>作品-玻璃瓶</vt:lpstr>
      <vt:lpstr>作品 : 托盤 - in 七美雙心石滬</vt:lpstr>
      <vt:lpstr>作品 : 托盤 - in 七美雙心石滬</vt:lpstr>
      <vt:lpstr>問題一:填縫泥比例拿捏</vt:lpstr>
      <vt:lpstr>問題二:馬賽克磚太鬆散</vt:lpstr>
      <vt:lpstr>問題三:構圖失誤</vt:lpstr>
      <vt:lpstr>問題四:水晶砂</vt:lpstr>
      <vt:lpstr>PowerPoint 簡報</vt:lpstr>
      <vt:lpstr>感想</vt:lpstr>
      <vt:lpstr>感謝您的聆聽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小小泥水師-馬賽克拼貼</dc:title>
  <dc:creator>2909</dc:creator>
  <cp:lastModifiedBy>來賓使用者</cp:lastModifiedBy>
  <cp:revision>21</cp:revision>
  <dcterms:created xsi:type="dcterms:W3CDTF">2024-08-31T05:37:31Z</dcterms:created>
  <dcterms:modified xsi:type="dcterms:W3CDTF">2024-10-23T04:52:06Z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74064300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