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7" d="100"/>
          <a:sy n="57" d="100"/>
        </p:scale>
        <p:origin x="-518" y="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4813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3" name="Google Shape;26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834f567fc8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4" name="Google Shape;274;g2834f567fc8_0_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g2834f567fc8_0_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4" name="Google Shape;29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2f81e9da05e_2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g2f81e9da05e_2_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g2f81e9da05e_2_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2f81e9da05e_2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0" name="Google Shape;320;g2f81e9da05e_2_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g2f81e9da05e_2_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2f81e9da05e_2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4" name="Google Shape;334;g2f81e9da05e_2_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g2f81e9da05e_2_6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2f81e9da05e_2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4" name="Google Shape;354;g2f81e9da05e_2_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g2f81e9da05e_2_8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2f81e9da05e_2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9" name="Google Shape;369;g2f81e9da05e_2_1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g2f81e9da05e_2_16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2f81e9da05e_2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4" name="Google Shape;384;g2f81e9da05e_2_17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g2f81e9da05e_2_17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4" name="Google Shape;404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2f81e9da05e_2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4" name="Google Shape;414;g2f81e9da05e_2_20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g2f81e9da05e_2_20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20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9" name="Google Shape;159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9" name="Google Shape;17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0" name="Google Shape;19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f81e9da05e_2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g2f81e9da05e_2_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g2f81e9da05e_2_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f6366087c5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0" name="Google Shape;220;g2f6366087c5_1_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g2f6366087c5_1_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r">
              <a:spcBef>
                <a:spcPts val="0"/>
              </a:spcBef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r">
              <a:spcBef>
                <a:spcPts val="0"/>
              </a:spcBef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r">
              <a:spcBef>
                <a:spcPts val="0"/>
              </a:spcBef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r">
              <a:spcBef>
                <a:spcPts val="0"/>
              </a:spcBef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r">
              <a:spcBef>
                <a:spcPts val="0"/>
              </a:spcBef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r">
              <a:spcBef>
                <a:spcPts val="0"/>
              </a:spcBef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r">
              <a:spcBef>
                <a:spcPts val="0"/>
              </a:spcBef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r">
              <a:spcBef>
                <a:spcPts val="0"/>
              </a:spcBef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r">
              <a:spcBef>
                <a:spcPts val="0"/>
              </a:spcBef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r">
              <a:spcBef>
                <a:spcPts val="0"/>
              </a:spcBef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r">
              <a:spcBef>
                <a:spcPts val="0"/>
              </a:spcBef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1CA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6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6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6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6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6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6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gif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6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0" name="Google Shape;90;p13"/>
          <p:cNvGrpSpPr/>
          <p:nvPr/>
        </p:nvGrpSpPr>
        <p:grpSpPr>
          <a:xfrm>
            <a:off x="654473" y="642583"/>
            <a:ext cx="10890982" cy="5572821"/>
            <a:chOff x="636001" y="642583"/>
            <a:chExt cx="10890982" cy="5572821"/>
          </a:xfrm>
        </p:grpSpPr>
        <p:sp>
          <p:nvSpPr>
            <p:cNvPr id="91" name="Google Shape;91;p13"/>
            <p:cNvSpPr/>
            <p:nvPr/>
          </p:nvSpPr>
          <p:spPr>
            <a:xfrm>
              <a:off x="6858987" y="642583"/>
              <a:ext cx="4667996" cy="5572820"/>
            </a:xfrm>
            <a:prstGeom prst="rect">
              <a:avLst/>
            </a:prstGeom>
            <a:solidFill>
              <a:srgbClr val="1A36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92" name="Google Shape;92;p13"/>
            <p:cNvPicPr preferRelativeResize="0"/>
            <p:nvPr/>
          </p:nvPicPr>
          <p:blipFill rotWithShape="1">
            <a:blip r:embed="rId4">
              <a:alphaModFix/>
            </a:blip>
            <a:srcRect l="3081" t="27475" r="2825" b="2938"/>
            <a:stretch/>
          </p:blipFill>
          <p:spPr>
            <a:xfrm rot="5400000">
              <a:off x="961083" y="317501"/>
              <a:ext cx="5572821" cy="622298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3" name="Google Shape;93;p13"/>
          <p:cNvPicPr preferRelativeResize="0"/>
          <p:nvPr/>
        </p:nvPicPr>
        <p:blipFill rotWithShape="1">
          <a:blip r:embed="rId5">
            <a:alphaModFix/>
          </a:blip>
          <a:srcRect l="59146"/>
          <a:stretch/>
        </p:blipFill>
        <p:spPr>
          <a:xfrm>
            <a:off x="9494981" y="642582"/>
            <a:ext cx="2050473" cy="1534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1955" y="5675067"/>
            <a:ext cx="882684" cy="882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02621" y="2898323"/>
            <a:ext cx="1349361" cy="82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769015" y="5081714"/>
            <a:ext cx="1024020" cy="600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986044" y="5654018"/>
            <a:ext cx="882684" cy="882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515050" y="3476485"/>
            <a:ext cx="2398024" cy="1605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915541" y="1462387"/>
            <a:ext cx="1836669" cy="828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247471" y="4793102"/>
            <a:ext cx="2306715" cy="568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576010" y="2451585"/>
            <a:ext cx="1814218" cy="446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3"/>
          <p:cNvPicPr preferRelativeResize="0"/>
          <p:nvPr/>
        </p:nvPicPr>
        <p:blipFill rotWithShape="1">
          <a:blip r:embed="rId14">
            <a:alphaModFix/>
          </a:blip>
          <a:srcRect l="2615" t="2020" r="77048" b="75085"/>
          <a:stretch/>
        </p:blipFill>
        <p:spPr>
          <a:xfrm flipH="1">
            <a:off x="10308968" y="3094182"/>
            <a:ext cx="1236486" cy="21020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3" name="Google Shape;103;p13"/>
          <p:cNvGrpSpPr/>
          <p:nvPr/>
        </p:nvGrpSpPr>
        <p:grpSpPr>
          <a:xfrm rot="10800000" flipH="1">
            <a:off x="341955" y="321283"/>
            <a:ext cx="11526773" cy="903733"/>
            <a:chOff x="494355" y="5806418"/>
            <a:chExt cx="11526773" cy="903733"/>
          </a:xfrm>
        </p:grpSpPr>
        <p:pic>
          <p:nvPicPr>
            <p:cNvPr id="104" name="Google Shape;104;p1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94355" y="5827467"/>
              <a:ext cx="882684" cy="8826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" name="Google Shape;105;p13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1138444" y="5806418"/>
              <a:ext cx="882684" cy="88268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6" name="Google Shape;106;p13"/>
          <p:cNvGrpSpPr/>
          <p:nvPr/>
        </p:nvGrpSpPr>
        <p:grpSpPr>
          <a:xfrm>
            <a:off x="6365953" y="1155033"/>
            <a:ext cx="3210044" cy="4499001"/>
            <a:chOff x="6365953" y="1155033"/>
            <a:chExt cx="3210044" cy="4499001"/>
          </a:xfrm>
        </p:grpSpPr>
        <p:grpSp>
          <p:nvGrpSpPr>
            <p:cNvPr id="107" name="Google Shape;107;p13"/>
            <p:cNvGrpSpPr/>
            <p:nvPr/>
          </p:nvGrpSpPr>
          <p:grpSpPr>
            <a:xfrm>
              <a:off x="6657212" y="1155033"/>
              <a:ext cx="2669990" cy="4499001"/>
              <a:chOff x="5800723" y="842684"/>
              <a:chExt cx="2669989" cy="4499001"/>
            </a:xfrm>
          </p:grpSpPr>
          <p:pic>
            <p:nvPicPr>
              <p:cNvPr id="108" name="Google Shape;108;p13"/>
              <p:cNvPicPr preferRelativeResize="0"/>
              <p:nvPr/>
            </p:nvPicPr>
            <p:blipFill rotWithShape="1">
              <a:blip r:embed="rId15">
                <a:alphaModFix/>
              </a:blip>
              <a:srcRect r="73910" b="50124"/>
              <a:stretch/>
            </p:blipFill>
            <p:spPr>
              <a:xfrm rot="5400000">
                <a:off x="7565348" y="589730"/>
                <a:ext cx="652410" cy="115831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9" name="Google Shape;109;p13"/>
              <p:cNvPicPr preferRelativeResize="0"/>
              <p:nvPr/>
            </p:nvPicPr>
            <p:blipFill rotWithShape="1">
              <a:blip r:embed="rId15">
                <a:alphaModFix/>
              </a:blip>
              <a:srcRect r="73910" b="50124"/>
              <a:stretch/>
            </p:blipFill>
            <p:spPr>
              <a:xfrm rot="-5400000">
                <a:off x="6053677" y="4436321"/>
                <a:ext cx="652410" cy="115831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10" name="Google Shape;110;p13"/>
            <p:cNvSpPr txBox="1"/>
            <p:nvPr/>
          </p:nvSpPr>
          <p:spPr>
            <a:xfrm>
              <a:off x="6365953" y="1193553"/>
              <a:ext cx="1474200" cy="219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 lnSpcReduction="10000"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3800">
                  <a:solidFill>
                    <a:schemeClr val="accent6"/>
                  </a:solidFill>
                </a:rPr>
                <a:t>古</a:t>
              </a:r>
              <a:endParaRPr/>
            </a:p>
          </p:txBody>
        </p:sp>
        <p:sp>
          <p:nvSpPr>
            <p:cNvPr id="111" name="Google Shape;111;p13"/>
            <p:cNvSpPr txBox="1"/>
            <p:nvPr/>
          </p:nvSpPr>
          <p:spPr>
            <a:xfrm>
              <a:off x="8101797" y="2065106"/>
              <a:ext cx="1474200" cy="184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1500">
                  <a:solidFill>
                    <a:schemeClr val="accent6"/>
                  </a:solidFill>
                </a:rPr>
                <a:t>風</a:t>
              </a:r>
              <a:endParaRPr/>
            </a:p>
          </p:txBody>
        </p:sp>
        <p:sp>
          <p:nvSpPr>
            <p:cNvPr id="112" name="Google Shape;112;p13"/>
            <p:cNvSpPr txBox="1"/>
            <p:nvPr/>
          </p:nvSpPr>
          <p:spPr>
            <a:xfrm>
              <a:off x="6659704" y="3169152"/>
              <a:ext cx="1474200" cy="184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1500">
                  <a:solidFill>
                    <a:schemeClr val="accent6"/>
                  </a:solidFill>
                </a:rPr>
                <a:t>刺</a:t>
              </a:r>
              <a:endParaRPr sz="115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3" name="Google Shape;113;p13"/>
          <p:cNvSpPr txBox="1"/>
          <p:nvPr/>
        </p:nvSpPr>
        <p:spPr>
          <a:xfrm>
            <a:off x="8073350" y="4166875"/>
            <a:ext cx="1349400" cy="17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000">
                <a:solidFill>
                  <a:srgbClr val="DFB879"/>
                </a:solidFill>
              </a:rPr>
              <a:t>繡</a:t>
            </a:r>
            <a:endParaRPr sz="10000">
              <a:solidFill>
                <a:srgbClr val="DFB879"/>
              </a:solidFill>
            </a:endParaRPr>
          </a:p>
        </p:txBody>
      </p:sp>
      <p:sp>
        <p:nvSpPr>
          <p:cNvPr id="114" name="Google Shape;114;p13"/>
          <p:cNvSpPr txBox="1"/>
          <p:nvPr/>
        </p:nvSpPr>
        <p:spPr>
          <a:xfrm>
            <a:off x="5844975" y="5794575"/>
            <a:ext cx="4691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rgbClr val="DFB879"/>
                </a:solidFill>
              </a:rPr>
              <a:t>六年孝班葉子亘</a:t>
            </a:r>
            <a:endParaRPr sz="2800">
              <a:solidFill>
                <a:srgbClr val="DFB879"/>
              </a:solidFill>
            </a:endParaRPr>
          </a:p>
        </p:txBody>
      </p:sp>
      <p:sp>
        <p:nvSpPr>
          <p:cNvPr id="115" name="Google Shape;115;p13"/>
          <p:cNvSpPr txBox="1"/>
          <p:nvPr/>
        </p:nvSpPr>
        <p:spPr>
          <a:xfrm>
            <a:off x="7693550" y="2257075"/>
            <a:ext cx="4524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</a:endParaRPr>
          </a:p>
        </p:txBody>
      </p:sp>
    </p:spTree>
  </p:cSld>
  <p:clrMapOvr>
    <a:masterClrMapping/>
  </p:clrMapOvr>
  <p:transition spd="slow">
    <p:push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2"/>
          <p:cNvSpPr/>
          <p:nvPr/>
        </p:nvSpPr>
        <p:spPr>
          <a:xfrm>
            <a:off x="533400" y="400050"/>
            <a:ext cx="11087100" cy="5962650"/>
          </a:xfrm>
          <a:prstGeom prst="rect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22"/>
          <p:cNvSpPr/>
          <p:nvPr/>
        </p:nvSpPr>
        <p:spPr>
          <a:xfrm>
            <a:off x="209550" y="1847850"/>
            <a:ext cx="647700" cy="2762250"/>
          </a:xfrm>
          <a:prstGeom prst="rect">
            <a:avLst/>
          </a:prstGeom>
          <a:solidFill>
            <a:srgbClr val="4779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22"/>
          <p:cNvSpPr txBox="1"/>
          <p:nvPr/>
        </p:nvSpPr>
        <p:spPr>
          <a:xfrm>
            <a:off x="209550" y="2238375"/>
            <a:ext cx="62865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70"/>
              <a:buFont typeface="Arial"/>
              <a:buNone/>
            </a:pPr>
            <a:r>
              <a:rPr lang="zh-TW" sz="6300">
                <a:solidFill>
                  <a:schemeClr val="lt1"/>
                </a:solidFill>
              </a:rPr>
              <a:t>規劃圖案</a:t>
            </a:r>
            <a:endParaRPr sz="3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22"/>
          <p:cNvSpPr txBox="1"/>
          <p:nvPr/>
        </p:nvSpPr>
        <p:spPr>
          <a:xfrm>
            <a:off x="1280450" y="617075"/>
            <a:ext cx="6250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1"/>
                </a:solidFill>
              </a:rPr>
              <a:t>挑選圖案並畫🖊️~</a:t>
            </a:r>
            <a:endParaRPr sz="2800">
              <a:solidFill>
                <a:schemeClr val="dk1"/>
              </a:solidFill>
            </a:endParaRPr>
          </a:p>
        </p:txBody>
      </p:sp>
      <p:pic>
        <p:nvPicPr>
          <p:cNvPr id="270" name="Google Shape;270;p22" title="成2畫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19850" y="923925"/>
            <a:ext cx="3757613" cy="501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2" title="image_123923953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01250" y="1232675"/>
            <a:ext cx="3670149" cy="48935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" name="Google Shape;277;p23"/>
          <p:cNvGrpSpPr/>
          <p:nvPr/>
        </p:nvGrpSpPr>
        <p:grpSpPr>
          <a:xfrm>
            <a:off x="654471" y="642583"/>
            <a:ext cx="10890988" cy="5572822"/>
            <a:chOff x="635999" y="642583"/>
            <a:chExt cx="10890988" cy="5572822"/>
          </a:xfrm>
        </p:grpSpPr>
        <p:sp>
          <p:nvSpPr>
            <p:cNvPr id="278" name="Google Shape;278;p23"/>
            <p:cNvSpPr/>
            <p:nvPr/>
          </p:nvSpPr>
          <p:spPr>
            <a:xfrm>
              <a:off x="6858987" y="642583"/>
              <a:ext cx="4668000" cy="5572800"/>
            </a:xfrm>
            <a:prstGeom prst="rect">
              <a:avLst/>
            </a:prstGeom>
            <a:solidFill>
              <a:srgbClr val="1A36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79" name="Google Shape;279;p23"/>
            <p:cNvPicPr preferRelativeResize="0"/>
            <p:nvPr/>
          </p:nvPicPr>
          <p:blipFill rotWithShape="1">
            <a:blip r:embed="rId3">
              <a:alphaModFix/>
            </a:blip>
            <a:srcRect l="3076" t="27478" r="2832" b="2936"/>
            <a:stretch/>
          </p:blipFill>
          <p:spPr>
            <a:xfrm rot="5400000">
              <a:off x="961081" y="317501"/>
              <a:ext cx="5572822" cy="622298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80" name="Google Shape;280;p23"/>
          <p:cNvPicPr preferRelativeResize="0"/>
          <p:nvPr/>
        </p:nvPicPr>
        <p:blipFill rotWithShape="1">
          <a:blip r:embed="rId4">
            <a:alphaModFix/>
          </a:blip>
          <a:srcRect l="59145"/>
          <a:stretch/>
        </p:blipFill>
        <p:spPr>
          <a:xfrm>
            <a:off x="9494981" y="642582"/>
            <a:ext cx="2050473" cy="1534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26118" y="4781718"/>
            <a:ext cx="1024020" cy="600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41262" y="2240295"/>
            <a:ext cx="1836669" cy="828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2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427704" y="2707702"/>
            <a:ext cx="1569510" cy="386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23"/>
          <p:cNvPicPr preferRelativeResize="0"/>
          <p:nvPr/>
        </p:nvPicPr>
        <p:blipFill rotWithShape="1">
          <a:blip r:embed="rId8">
            <a:alphaModFix/>
          </a:blip>
          <a:srcRect l="2615" t="2019" r="77047" b="75085"/>
          <a:stretch/>
        </p:blipFill>
        <p:spPr>
          <a:xfrm flipH="1">
            <a:off x="10308970" y="3094182"/>
            <a:ext cx="1236484" cy="210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2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615760" y="4167192"/>
            <a:ext cx="1331929" cy="327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2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515050" y="3476485"/>
            <a:ext cx="2398024" cy="16052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7" name="Google Shape;287;p23"/>
          <p:cNvGrpSpPr/>
          <p:nvPr/>
        </p:nvGrpSpPr>
        <p:grpSpPr>
          <a:xfrm>
            <a:off x="6087959" y="1629608"/>
            <a:ext cx="3160805" cy="3566548"/>
            <a:chOff x="6087959" y="1629608"/>
            <a:chExt cx="3160805" cy="3566548"/>
          </a:xfrm>
        </p:grpSpPr>
        <p:pic>
          <p:nvPicPr>
            <p:cNvPr id="288" name="Google Shape;288;p23"/>
            <p:cNvPicPr preferRelativeResize="0"/>
            <p:nvPr/>
          </p:nvPicPr>
          <p:blipFill rotWithShape="1">
            <a:blip r:embed="rId11">
              <a:alphaModFix/>
            </a:blip>
            <a:srcRect r="73910" b="50124"/>
            <a:stretch/>
          </p:blipFill>
          <p:spPr>
            <a:xfrm rot="5400000">
              <a:off x="8343400" y="1376654"/>
              <a:ext cx="652410" cy="11583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9" name="Google Shape;289;p23"/>
            <p:cNvPicPr preferRelativeResize="0"/>
            <p:nvPr/>
          </p:nvPicPr>
          <p:blipFill rotWithShape="1">
            <a:blip r:embed="rId11">
              <a:alphaModFix/>
            </a:blip>
            <a:srcRect r="73910" b="50124"/>
            <a:stretch/>
          </p:blipFill>
          <p:spPr>
            <a:xfrm rot="-5400000">
              <a:off x="6340913" y="4290792"/>
              <a:ext cx="652410" cy="115831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0" name="Google Shape;290;p23"/>
          <p:cNvSpPr txBox="1"/>
          <p:nvPr/>
        </p:nvSpPr>
        <p:spPr>
          <a:xfrm>
            <a:off x="8800375" y="1996625"/>
            <a:ext cx="34182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rgbClr val="DFB87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00">
              <a:solidFill>
                <a:srgbClr val="DFB87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00">
              <a:solidFill>
                <a:srgbClr val="DFB879"/>
              </a:solidFill>
            </a:endParaRPr>
          </a:p>
        </p:txBody>
      </p:sp>
      <p:sp>
        <p:nvSpPr>
          <p:cNvPr id="291" name="Google Shape;291;p23"/>
          <p:cNvSpPr txBox="1"/>
          <p:nvPr/>
        </p:nvSpPr>
        <p:spPr>
          <a:xfrm>
            <a:off x="6532450" y="2240300"/>
            <a:ext cx="1931400" cy="11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300">
                <a:solidFill>
                  <a:srgbClr val="DFB879"/>
                </a:solidFill>
              </a:rPr>
              <a:t>動工</a:t>
            </a:r>
            <a:endParaRPr sz="6300">
              <a:solidFill>
                <a:srgbClr val="DFB879"/>
              </a:solidFill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4"/>
          <p:cNvSpPr/>
          <p:nvPr/>
        </p:nvSpPr>
        <p:spPr>
          <a:xfrm>
            <a:off x="533400" y="400050"/>
            <a:ext cx="11087100" cy="5962650"/>
          </a:xfrm>
          <a:prstGeom prst="rect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24"/>
          <p:cNvSpPr/>
          <p:nvPr/>
        </p:nvSpPr>
        <p:spPr>
          <a:xfrm>
            <a:off x="209550" y="1847850"/>
            <a:ext cx="647700" cy="2762250"/>
          </a:xfrm>
          <a:prstGeom prst="rect">
            <a:avLst/>
          </a:prstGeom>
          <a:solidFill>
            <a:srgbClr val="4779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24"/>
          <p:cNvSpPr txBox="1"/>
          <p:nvPr/>
        </p:nvSpPr>
        <p:spPr>
          <a:xfrm>
            <a:off x="209550" y="2238375"/>
            <a:ext cx="62865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4000">
                <a:solidFill>
                  <a:srgbClr val="FFFFFF"/>
                </a:solidFill>
              </a:rPr>
              <a:t>動工</a:t>
            </a:r>
            <a:endParaRPr sz="13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24"/>
          <p:cNvSpPr txBox="1"/>
          <p:nvPr/>
        </p:nvSpPr>
        <p:spPr>
          <a:xfrm>
            <a:off x="2445809" y="4509419"/>
            <a:ext cx="1097597" cy="36576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</a:rPr>
              <a:t>直線繡</a:t>
            </a:r>
            <a:endParaRPr/>
          </a:p>
        </p:txBody>
      </p:sp>
      <p:sp>
        <p:nvSpPr>
          <p:cNvPr id="301" name="Google Shape;301;p24"/>
          <p:cNvSpPr txBox="1"/>
          <p:nvPr/>
        </p:nvSpPr>
        <p:spPr>
          <a:xfrm>
            <a:off x="5813590" y="4514995"/>
            <a:ext cx="1097597" cy="36576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</a:rPr>
              <a:t>錐菊繡</a:t>
            </a:r>
            <a:endParaRPr/>
          </a:p>
        </p:txBody>
      </p:sp>
      <p:sp>
        <p:nvSpPr>
          <p:cNvPr id="302" name="Google Shape;302;p24"/>
          <p:cNvSpPr txBox="1"/>
          <p:nvPr/>
        </p:nvSpPr>
        <p:spPr>
          <a:xfrm>
            <a:off x="9291201" y="4509419"/>
            <a:ext cx="1097597" cy="36576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zh-TW" sz="1800">
                <a:solidFill>
                  <a:schemeClr val="lt1"/>
                </a:solidFill>
              </a:rPr>
              <a:t>雙錐菊繡</a:t>
            </a:r>
            <a:endParaRPr/>
          </a:p>
        </p:txBody>
      </p:sp>
      <p:sp>
        <p:nvSpPr>
          <p:cNvPr id="303" name="Google Shape;303;p24"/>
          <p:cNvSpPr txBox="1"/>
          <p:nvPr/>
        </p:nvSpPr>
        <p:spPr>
          <a:xfrm>
            <a:off x="1378100" y="563550"/>
            <a:ext cx="6250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1"/>
                </a:solidFill>
              </a:rPr>
              <a:t>🪡這個圖案用了三種繡法</a:t>
            </a:r>
            <a:endParaRPr sz="2800">
              <a:solidFill>
                <a:schemeClr val="dk1"/>
              </a:solidFill>
            </a:endParaRPr>
          </a:p>
        </p:txBody>
      </p:sp>
      <p:pic>
        <p:nvPicPr>
          <p:cNvPr id="304" name="Google Shape;304;p24" title="練成品.jpg"/>
          <p:cNvPicPr preferRelativeResize="0"/>
          <p:nvPr/>
        </p:nvPicPr>
        <p:blipFill rotWithShape="1">
          <a:blip r:embed="rId3">
            <a:alphaModFix/>
          </a:blip>
          <a:srcRect l="4003" r="72207" b="83861"/>
          <a:stretch/>
        </p:blipFill>
        <p:spPr>
          <a:xfrm>
            <a:off x="5151000" y="2132463"/>
            <a:ext cx="2343900" cy="2193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05" name="Google Shape;305;p24" title="練成品.jpg"/>
          <p:cNvPicPr preferRelativeResize="0"/>
          <p:nvPr/>
        </p:nvPicPr>
        <p:blipFill rotWithShape="1">
          <a:blip r:embed="rId3">
            <a:alphaModFix/>
          </a:blip>
          <a:srcRect l="42847" t="8218" r="36202" b="77531"/>
          <a:stretch/>
        </p:blipFill>
        <p:spPr>
          <a:xfrm>
            <a:off x="1822650" y="2129627"/>
            <a:ext cx="2343900" cy="2198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06" name="Google Shape;306;p24" title="練成品.jpg"/>
          <p:cNvPicPr preferRelativeResize="0"/>
          <p:nvPr/>
        </p:nvPicPr>
        <p:blipFill rotWithShape="1">
          <a:blip r:embed="rId3">
            <a:alphaModFix/>
          </a:blip>
          <a:srcRect l="4003" r="72207" b="83861"/>
          <a:stretch/>
        </p:blipFill>
        <p:spPr>
          <a:xfrm>
            <a:off x="8668050" y="2085963"/>
            <a:ext cx="2343900" cy="21930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5"/>
          <p:cNvSpPr/>
          <p:nvPr/>
        </p:nvSpPr>
        <p:spPr>
          <a:xfrm>
            <a:off x="533400" y="400050"/>
            <a:ext cx="11087100" cy="5962800"/>
          </a:xfrm>
          <a:prstGeom prst="rect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25"/>
          <p:cNvSpPr/>
          <p:nvPr/>
        </p:nvSpPr>
        <p:spPr>
          <a:xfrm>
            <a:off x="209550" y="1847850"/>
            <a:ext cx="647700" cy="2762400"/>
          </a:xfrm>
          <a:prstGeom prst="rect">
            <a:avLst/>
          </a:prstGeom>
          <a:solidFill>
            <a:srgbClr val="4779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25"/>
          <p:cNvSpPr txBox="1"/>
          <p:nvPr/>
        </p:nvSpPr>
        <p:spPr>
          <a:xfrm>
            <a:off x="209550" y="2238375"/>
            <a:ext cx="6288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4000">
                <a:solidFill>
                  <a:srgbClr val="FFFFFF"/>
                </a:solidFill>
              </a:rPr>
              <a:t>動工</a:t>
            </a:r>
            <a:endParaRPr sz="3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5" name="Google Shape;315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7363421" y="3720812"/>
            <a:ext cx="4230317" cy="2680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25" title="成2練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76802" y="569763"/>
            <a:ext cx="3071376" cy="5458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25" title="成2練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38350" y="1474448"/>
            <a:ext cx="2452500" cy="4358100"/>
          </a:xfrm>
          <a:prstGeom prst="snip1Rect">
            <a:avLst>
              <a:gd name="adj" fmla="val 500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6"/>
          <p:cNvSpPr/>
          <p:nvPr/>
        </p:nvSpPr>
        <p:spPr>
          <a:xfrm>
            <a:off x="533400" y="400050"/>
            <a:ext cx="11087100" cy="5962800"/>
          </a:xfrm>
          <a:prstGeom prst="rect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26"/>
          <p:cNvSpPr/>
          <p:nvPr/>
        </p:nvSpPr>
        <p:spPr>
          <a:xfrm>
            <a:off x="209550" y="1847850"/>
            <a:ext cx="647700" cy="2762400"/>
          </a:xfrm>
          <a:prstGeom prst="rect">
            <a:avLst/>
          </a:prstGeom>
          <a:solidFill>
            <a:srgbClr val="4779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26"/>
          <p:cNvSpPr txBox="1"/>
          <p:nvPr/>
        </p:nvSpPr>
        <p:spPr>
          <a:xfrm>
            <a:off x="209550" y="2238375"/>
            <a:ext cx="6288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TW" sz="4000">
                <a:solidFill>
                  <a:srgbClr val="FFFFFF"/>
                </a:solidFill>
              </a:rPr>
              <a:t>動工</a:t>
            </a:r>
            <a:endParaRPr sz="3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6" name="Google Shape;326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7363421" y="3720812"/>
            <a:ext cx="4230317" cy="2680986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26"/>
          <p:cNvSpPr txBox="1"/>
          <p:nvPr/>
        </p:nvSpPr>
        <p:spPr>
          <a:xfrm>
            <a:off x="1182800" y="824700"/>
            <a:ext cx="6250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1"/>
                </a:solidFill>
              </a:rPr>
              <a:t>另外做的</a:t>
            </a:r>
            <a:endParaRPr sz="2800">
              <a:solidFill>
                <a:schemeClr val="dk1"/>
              </a:solidFill>
            </a:endParaRPr>
          </a:p>
        </p:txBody>
      </p:sp>
      <p:pic>
        <p:nvPicPr>
          <p:cNvPr id="328" name="Google Shape;328;p26" title="成1練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12218" y="1692800"/>
            <a:ext cx="2636294" cy="403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26" title="成1練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11703" y="1692800"/>
            <a:ext cx="2637324" cy="4036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26" title="成1練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88575" y="1692800"/>
            <a:ext cx="2636274" cy="4036675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26"/>
          <p:cNvSpPr txBox="1"/>
          <p:nvPr/>
        </p:nvSpPr>
        <p:spPr>
          <a:xfrm>
            <a:off x="7800375" y="1464925"/>
            <a:ext cx="3884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1"/>
                </a:solidFill>
              </a:rPr>
              <a:t>這裡有回針繡和緞面繡</a:t>
            </a:r>
            <a:endParaRPr sz="2800">
              <a:solidFill>
                <a:schemeClr val="dk1"/>
              </a:solidFill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27"/>
          <p:cNvGrpSpPr/>
          <p:nvPr/>
        </p:nvGrpSpPr>
        <p:grpSpPr>
          <a:xfrm>
            <a:off x="654471" y="642583"/>
            <a:ext cx="10890988" cy="5572822"/>
            <a:chOff x="635999" y="642583"/>
            <a:chExt cx="10890988" cy="5572822"/>
          </a:xfrm>
        </p:grpSpPr>
        <p:sp>
          <p:nvSpPr>
            <p:cNvPr id="338" name="Google Shape;338;p27"/>
            <p:cNvSpPr/>
            <p:nvPr/>
          </p:nvSpPr>
          <p:spPr>
            <a:xfrm>
              <a:off x="6858987" y="642583"/>
              <a:ext cx="4668000" cy="5572800"/>
            </a:xfrm>
            <a:prstGeom prst="rect">
              <a:avLst/>
            </a:prstGeom>
            <a:solidFill>
              <a:srgbClr val="1A36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39" name="Google Shape;339;p27"/>
            <p:cNvPicPr preferRelativeResize="0"/>
            <p:nvPr/>
          </p:nvPicPr>
          <p:blipFill rotWithShape="1">
            <a:blip r:embed="rId3">
              <a:alphaModFix/>
            </a:blip>
            <a:srcRect l="3076" t="27478" r="2832" b="2936"/>
            <a:stretch/>
          </p:blipFill>
          <p:spPr>
            <a:xfrm rot="5400000">
              <a:off x="961081" y="317501"/>
              <a:ext cx="5572822" cy="622298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40" name="Google Shape;340;p27"/>
          <p:cNvPicPr preferRelativeResize="0"/>
          <p:nvPr/>
        </p:nvPicPr>
        <p:blipFill rotWithShape="1">
          <a:blip r:embed="rId4">
            <a:alphaModFix/>
          </a:blip>
          <a:srcRect l="59145"/>
          <a:stretch/>
        </p:blipFill>
        <p:spPr>
          <a:xfrm>
            <a:off x="9494981" y="642582"/>
            <a:ext cx="2050473" cy="1534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26118" y="4781718"/>
            <a:ext cx="1024020" cy="600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41262" y="2240295"/>
            <a:ext cx="1836669" cy="828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2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427704" y="2707702"/>
            <a:ext cx="1569510" cy="386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27"/>
          <p:cNvPicPr preferRelativeResize="0"/>
          <p:nvPr/>
        </p:nvPicPr>
        <p:blipFill rotWithShape="1">
          <a:blip r:embed="rId8">
            <a:alphaModFix/>
          </a:blip>
          <a:srcRect l="2615" t="2019" r="77047" b="75085"/>
          <a:stretch/>
        </p:blipFill>
        <p:spPr>
          <a:xfrm flipH="1">
            <a:off x="10308970" y="3094182"/>
            <a:ext cx="1236484" cy="210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2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615760" y="4167192"/>
            <a:ext cx="1331929" cy="327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2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515050" y="3476485"/>
            <a:ext cx="2398024" cy="16052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7" name="Google Shape;347;p27"/>
          <p:cNvGrpSpPr/>
          <p:nvPr/>
        </p:nvGrpSpPr>
        <p:grpSpPr>
          <a:xfrm>
            <a:off x="6087959" y="1629608"/>
            <a:ext cx="3160805" cy="3566548"/>
            <a:chOff x="6087959" y="1629608"/>
            <a:chExt cx="3160805" cy="3566548"/>
          </a:xfrm>
        </p:grpSpPr>
        <p:pic>
          <p:nvPicPr>
            <p:cNvPr id="348" name="Google Shape;348;p27"/>
            <p:cNvPicPr preferRelativeResize="0"/>
            <p:nvPr/>
          </p:nvPicPr>
          <p:blipFill rotWithShape="1">
            <a:blip r:embed="rId11">
              <a:alphaModFix/>
            </a:blip>
            <a:srcRect r="73910" b="50124"/>
            <a:stretch/>
          </p:blipFill>
          <p:spPr>
            <a:xfrm rot="5400000">
              <a:off x="8343400" y="1376654"/>
              <a:ext cx="652410" cy="11583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9" name="Google Shape;349;p27"/>
            <p:cNvPicPr preferRelativeResize="0"/>
            <p:nvPr/>
          </p:nvPicPr>
          <p:blipFill rotWithShape="1">
            <a:blip r:embed="rId11">
              <a:alphaModFix/>
            </a:blip>
            <a:srcRect r="73910" b="50124"/>
            <a:stretch/>
          </p:blipFill>
          <p:spPr>
            <a:xfrm rot="-5400000">
              <a:off x="6340913" y="4290792"/>
              <a:ext cx="652410" cy="115831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50" name="Google Shape;350;p27"/>
          <p:cNvSpPr txBox="1"/>
          <p:nvPr/>
        </p:nvSpPr>
        <p:spPr>
          <a:xfrm>
            <a:off x="8773800" y="2032550"/>
            <a:ext cx="34182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rgbClr val="DFB87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00">
              <a:solidFill>
                <a:srgbClr val="DFB87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00">
              <a:solidFill>
                <a:srgbClr val="DFB879"/>
              </a:solidFill>
            </a:endParaRPr>
          </a:p>
        </p:txBody>
      </p:sp>
      <p:sp>
        <p:nvSpPr>
          <p:cNvPr id="351" name="Google Shape;351;p27"/>
          <p:cNvSpPr txBox="1"/>
          <p:nvPr/>
        </p:nvSpPr>
        <p:spPr>
          <a:xfrm>
            <a:off x="6532450" y="2240300"/>
            <a:ext cx="1931400" cy="11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300">
                <a:solidFill>
                  <a:srgbClr val="DFB879"/>
                </a:solidFill>
              </a:rPr>
              <a:t>完成</a:t>
            </a:r>
            <a:endParaRPr sz="6300">
              <a:solidFill>
                <a:srgbClr val="DFB879"/>
              </a:solidFill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8"/>
          <p:cNvSpPr/>
          <p:nvPr/>
        </p:nvSpPr>
        <p:spPr>
          <a:xfrm>
            <a:off x="533400" y="400050"/>
            <a:ext cx="11087100" cy="5962800"/>
          </a:xfrm>
          <a:prstGeom prst="rect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28"/>
          <p:cNvSpPr/>
          <p:nvPr/>
        </p:nvSpPr>
        <p:spPr>
          <a:xfrm>
            <a:off x="209550" y="1847850"/>
            <a:ext cx="647700" cy="2762400"/>
          </a:xfrm>
          <a:prstGeom prst="rect">
            <a:avLst/>
          </a:prstGeom>
          <a:solidFill>
            <a:srgbClr val="4779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28"/>
          <p:cNvSpPr txBox="1"/>
          <p:nvPr/>
        </p:nvSpPr>
        <p:spPr>
          <a:xfrm>
            <a:off x="209550" y="2238375"/>
            <a:ext cx="6288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4000">
                <a:solidFill>
                  <a:schemeClr val="lt1"/>
                </a:solidFill>
              </a:rPr>
              <a:t>完成</a:t>
            </a:r>
            <a:endParaRPr sz="13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0" name="Google Shape;360;p28"/>
          <p:cNvGrpSpPr/>
          <p:nvPr/>
        </p:nvGrpSpPr>
        <p:grpSpPr>
          <a:xfrm>
            <a:off x="1181100" y="1728782"/>
            <a:ext cx="4349424" cy="3400435"/>
            <a:chOff x="891471" y="1719625"/>
            <a:chExt cx="4349424" cy="3400435"/>
          </a:xfrm>
        </p:grpSpPr>
        <p:sp>
          <p:nvSpPr>
            <p:cNvPr id="361" name="Google Shape;361;p28"/>
            <p:cNvSpPr/>
            <p:nvPr/>
          </p:nvSpPr>
          <p:spPr>
            <a:xfrm>
              <a:off x="1532467" y="1719625"/>
              <a:ext cx="3067500" cy="3067500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62" name="Google Shape;362;p2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797937" y="2980803"/>
              <a:ext cx="3067432" cy="21392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3" name="Google Shape;363;p2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91471" y="3401490"/>
              <a:ext cx="1350276" cy="471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4" name="Google Shape;364;p2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792843" y="2097355"/>
              <a:ext cx="1448052" cy="50571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65" name="Google Shape;365;p28"/>
          <p:cNvSpPr txBox="1"/>
          <p:nvPr/>
        </p:nvSpPr>
        <p:spPr>
          <a:xfrm>
            <a:off x="5317125" y="759600"/>
            <a:ext cx="6250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1"/>
                </a:solidFill>
              </a:rPr>
              <a:t>彩虹小花 NIKE</a:t>
            </a:r>
            <a:endParaRPr sz="2800">
              <a:solidFill>
                <a:schemeClr val="dk1"/>
              </a:solidFill>
            </a:endParaRPr>
          </a:p>
        </p:txBody>
      </p:sp>
      <p:pic>
        <p:nvPicPr>
          <p:cNvPr id="366" name="Google Shape;366;p28" title="成品2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17225" y="1315375"/>
            <a:ext cx="3270451" cy="4490073"/>
          </a:xfrm>
          <a:prstGeom prst="rect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9"/>
          <p:cNvSpPr/>
          <p:nvPr/>
        </p:nvSpPr>
        <p:spPr>
          <a:xfrm>
            <a:off x="533400" y="400050"/>
            <a:ext cx="11087100" cy="5962800"/>
          </a:xfrm>
          <a:prstGeom prst="rect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29"/>
          <p:cNvSpPr/>
          <p:nvPr/>
        </p:nvSpPr>
        <p:spPr>
          <a:xfrm>
            <a:off x="209550" y="1847850"/>
            <a:ext cx="647700" cy="2762400"/>
          </a:xfrm>
          <a:prstGeom prst="rect">
            <a:avLst/>
          </a:prstGeom>
          <a:solidFill>
            <a:srgbClr val="4779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29"/>
          <p:cNvSpPr txBox="1"/>
          <p:nvPr/>
        </p:nvSpPr>
        <p:spPr>
          <a:xfrm>
            <a:off x="209550" y="2238375"/>
            <a:ext cx="6288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TW" sz="4000">
                <a:solidFill>
                  <a:schemeClr val="lt1"/>
                </a:solidFill>
              </a:rPr>
              <a:t>完成</a:t>
            </a:r>
            <a:endParaRPr sz="13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5" name="Google Shape;375;p29"/>
          <p:cNvGrpSpPr/>
          <p:nvPr/>
        </p:nvGrpSpPr>
        <p:grpSpPr>
          <a:xfrm>
            <a:off x="1181100" y="1728782"/>
            <a:ext cx="4349424" cy="3400435"/>
            <a:chOff x="891471" y="1719625"/>
            <a:chExt cx="4349424" cy="3400435"/>
          </a:xfrm>
        </p:grpSpPr>
        <p:sp>
          <p:nvSpPr>
            <p:cNvPr id="376" name="Google Shape;376;p29"/>
            <p:cNvSpPr/>
            <p:nvPr/>
          </p:nvSpPr>
          <p:spPr>
            <a:xfrm>
              <a:off x="1532467" y="1719625"/>
              <a:ext cx="3067500" cy="3067500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77" name="Google Shape;377;p2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797937" y="2980803"/>
              <a:ext cx="3067432" cy="21392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8" name="Google Shape;378;p2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91471" y="3401490"/>
              <a:ext cx="1350276" cy="471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9" name="Google Shape;379;p2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792843" y="2097355"/>
              <a:ext cx="1448052" cy="50571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80" name="Google Shape;380;p29"/>
          <p:cNvSpPr txBox="1"/>
          <p:nvPr/>
        </p:nvSpPr>
        <p:spPr>
          <a:xfrm>
            <a:off x="5794575" y="933200"/>
            <a:ext cx="6250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1"/>
                </a:solidFill>
              </a:rPr>
              <a:t>花漫平安🌸</a:t>
            </a:r>
            <a:endParaRPr sz="2800">
              <a:solidFill>
                <a:schemeClr val="dk1"/>
              </a:solidFill>
            </a:endParaRPr>
          </a:p>
        </p:txBody>
      </p:sp>
      <p:pic>
        <p:nvPicPr>
          <p:cNvPr id="381" name="Google Shape;381;p29" title="成品1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51947" y="864387"/>
            <a:ext cx="2885170" cy="5129226"/>
          </a:xfrm>
          <a:prstGeom prst="rect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7" name="Google Shape;387;p30"/>
          <p:cNvGrpSpPr/>
          <p:nvPr/>
        </p:nvGrpSpPr>
        <p:grpSpPr>
          <a:xfrm>
            <a:off x="654471" y="642583"/>
            <a:ext cx="10890988" cy="5572822"/>
            <a:chOff x="635999" y="642583"/>
            <a:chExt cx="10890988" cy="5572822"/>
          </a:xfrm>
        </p:grpSpPr>
        <p:sp>
          <p:nvSpPr>
            <p:cNvPr id="388" name="Google Shape;388;p30"/>
            <p:cNvSpPr/>
            <p:nvPr/>
          </p:nvSpPr>
          <p:spPr>
            <a:xfrm>
              <a:off x="6858987" y="642583"/>
              <a:ext cx="4668000" cy="5572800"/>
            </a:xfrm>
            <a:prstGeom prst="rect">
              <a:avLst/>
            </a:prstGeom>
            <a:solidFill>
              <a:srgbClr val="1A36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89" name="Google Shape;389;p30"/>
            <p:cNvPicPr preferRelativeResize="0"/>
            <p:nvPr/>
          </p:nvPicPr>
          <p:blipFill rotWithShape="1">
            <a:blip r:embed="rId3">
              <a:alphaModFix/>
            </a:blip>
            <a:srcRect l="3076" t="27478" r="2832" b="2936"/>
            <a:stretch/>
          </p:blipFill>
          <p:spPr>
            <a:xfrm rot="5400000">
              <a:off x="961081" y="317501"/>
              <a:ext cx="5572822" cy="622298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90" name="Google Shape;390;p30"/>
          <p:cNvPicPr preferRelativeResize="0"/>
          <p:nvPr/>
        </p:nvPicPr>
        <p:blipFill rotWithShape="1">
          <a:blip r:embed="rId4">
            <a:alphaModFix/>
          </a:blip>
          <a:srcRect l="59145"/>
          <a:stretch/>
        </p:blipFill>
        <p:spPr>
          <a:xfrm>
            <a:off x="9494981" y="642582"/>
            <a:ext cx="2050473" cy="1534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26118" y="4781718"/>
            <a:ext cx="1024020" cy="600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41262" y="2240295"/>
            <a:ext cx="1836669" cy="828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3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427704" y="2707702"/>
            <a:ext cx="1569510" cy="386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30"/>
          <p:cNvPicPr preferRelativeResize="0"/>
          <p:nvPr/>
        </p:nvPicPr>
        <p:blipFill rotWithShape="1">
          <a:blip r:embed="rId8">
            <a:alphaModFix/>
          </a:blip>
          <a:srcRect l="2615" t="2019" r="77047" b="75085"/>
          <a:stretch/>
        </p:blipFill>
        <p:spPr>
          <a:xfrm flipH="1">
            <a:off x="10308970" y="3094182"/>
            <a:ext cx="1236484" cy="210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3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615760" y="4167192"/>
            <a:ext cx="1331929" cy="327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3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515050" y="3476485"/>
            <a:ext cx="2398024" cy="16052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7" name="Google Shape;397;p30"/>
          <p:cNvGrpSpPr/>
          <p:nvPr/>
        </p:nvGrpSpPr>
        <p:grpSpPr>
          <a:xfrm>
            <a:off x="6087959" y="1629608"/>
            <a:ext cx="3160805" cy="3566548"/>
            <a:chOff x="6087959" y="1629608"/>
            <a:chExt cx="3160805" cy="3566548"/>
          </a:xfrm>
        </p:grpSpPr>
        <p:pic>
          <p:nvPicPr>
            <p:cNvPr id="398" name="Google Shape;398;p30"/>
            <p:cNvPicPr preferRelativeResize="0"/>
            <p:nvPr/>
          </p:nvPicPr>
          <p:blipFill rotWithShape="1">
            <a:blip r:embed="rId11">
              <a:alphaModFix/>
            </a:blip>
            <a:srcRect r="73910" b="50124"/>
            <a:stretch/>
          </p:blipFill>
          <p:spPr>
            <a:xfrm rot="5400000">
              <a:off x="8343400" y="1376654"/>
              <a:ext cx="652410" cy="11583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9" name="Google Shape;399;p30"/>
            <p:cNvPicPr preferRelativeResize="0"/>
            <p:nvPr/>
          </p:nvPicPr>
          <p:blipFill rotWithShape="1">
            <a:blip r:embed="rId11">
              <a:alphaModFix/>
            </a:blip>
            <a:srcRect r="73910" b="50124"/>
            <a:stretch/>
          </p:blipFill>
          <p:spPr>
            <a:xfrm rot="-5400000">
              <a:off x="6340913" y="4290792"/>
              <a:ext cx="652410" cy="115831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0" name="Google Shape;400;p30"/>
          <p:cNvSpPr txBox="1"/>
          <p:nvPr/>
        </p:nvSpPr>
        <p:spPr>
          <a:xfrm>
            <a:off x="8773800" y="2032550"/>
            <a:ext cx="34182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rgbClr val="DFB87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00">
              <a:solidFill>
                <a:srgbClr val="DFB87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00">
              <a:solidFill>
                <a:srgbClr val="DFB879"/>
              </a:solidFill>
            </a:endParaRPr>
          </a:p>
        </p:txBody>
      </p:sp>
      <p:sp>
        <p:nvSpPr>
          <p:cNvPr id="401" name="Google Shape;401;p30"/>
          <p:cNvSpPr txBox="1"/>
          <p:nvPr/>
        </p:nvSpPr>
        <p:spPr>
          <a:xfrm>
            <a:off x="6532450" y="2240300"/>
            <a:ext cx="1931400" cy="11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300">
                <a:solidFill>
                  <a:srgbClr val="DFB879"/>
                </a:solidFill>
              </a:rPr>
              <a:t>心得</a:t>
            </a:r>
            <a:endParaRPr sz="6300">
              <a:solidFill>
                <a:srgbClr val="DFB879"/>
              </a:solidFill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31"/>
          <p:cNvSpPr/>
          <p:nvPr/>
        </p:nvSpPr>
        <p:spPr>
          <a:xfrm>
            <a:off x="533400" y="400050"/>
            <a:ext cx="11087100" cy="5962650"/>
          </a:xfrm>
          <a:prstGeom prst="rect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31"/>
          <p:cNvSpPr/>
          <p:nvPr/>
        </p:nvSpPr>
        <p:spPr>
          <a:xfrm>
            <a:off x="209550" y="1847850"/>
            <a:ext cx="647700" cy="2762250"/>
          </a:xfrm>
          <a:prstGeom prst="rect">
            <a:avLst/>
          </a:prstGeom>
          <a:solidFill>
            <a:srgbClr val="4779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31"/>
          <p:cNvSpPr txBox="1"/>
          <p:nvPr/>
        </p:nvSpPr>
        <p:spPr>
          <a:xfrm>
            <a:off x="209550" y="2238375"/>
            <a:ext cx="62865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b="1">
                <a:solidFill>
                  <a:schemeClr val="lt1"/>
                </a:solidFill>
              </a:rPr>
              <a:t>心得</a:t>
            </a:r>
            <a:endParaRPr sz="3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0" name="Google Shape;410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81519" y="4524381"/>
            <a:ext cx="2738981" cy="1515747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31"/>
          <p:cNvSpPr txBox="1"/>
          <p:nvPr/>
        </p:nvSpPr>
        <p:spPr>
          <a:xfrm>
            <a:off x="1768750" y="1139375"/>
            <a:ext cx="9006600" cy="28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500">
                <a:solidFill>
                  <a:schemeClr val="dk1"/>
                </a:solidFill>
              </a:rPr>
              <a:t>刺繡時常常遇到很多狀況,像是針太長打結~太用力布破了~,這些狀況都需要整個減掉重來,每個不份都需要花費很多時間!有時後還會想放棄!但現在過了一個暑假我已經可以成功繡出一張完美的圖案了!</a:t>
            </a:r>
            <a:endParaRPr sz="3500">
              <a:solidFill>
                <a:schemeClr val="dk1"/>
              </a:solidFill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Google Shape;121;p14"/>
          <p:cNvGrpSpPr/>
          <p:nvPr/>
        </p:nvGrpSpPr>
        <p:grpSpPr>
          <a:xfrm>
            <a:off x="654473" y="642583"/>
            <a:ext cx="10890982" cy="5572821"/>
            <a:chOff x="636001" y="642583"/>
            <a:chExt cx="10890982" cy="5572821"/>
          </a:xfrm>
        </p:grpSpPr>
        <p:sp>
          <p:nvSpPr>
            <p:cNvPr id="122" name="Google Shape;122;p14"/>
            <p:cNvSpPr/>
            <p:nvPr/>
          </p:nvSpPr>
          <p:spPr>
            <a:xfrm>
              <a:off x="6858987" y="642583"/>
              <a:ext cx="4667996" cy="5572820"/>
            </a:xfrm>
            <a:prstGeom prst="rect">
              <a:avLst/>
            </a:prstGeom>
            <a:solidFill>
              <a:srgbClr val="1A36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23" name="Google Shape;123;p14"/>
            <p:cNvPicPr preferRelativeResize="0"/>
            <p:nvPr/>
          </p:nvPicPr>
          <p:blipFill rotWithShape="1">
            <a:blip r:embed="rId3">
              <a:alphaModFix/>
            </a:blip>
            <a:srcRect l="3081" t="27475" r="2825" b="2938"/>
            <a:stretch/>
          </p:blipFill>
          <p:spPr>
            <a:xfrm rot="5400000">
              <a:off x="961083" y="317501"/>
              <a:ext cx="5572821" cy="622298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4" name="Google Shape;124;p14"/>
          <p:cNvPicPr preferRelativeResize="0"/>
          <p:nvPr/>
        </p:nvPicPr>
        <p:blipFill rotWithShape="1">
          <a:blip r:embed="rId4">
            <a:alphaModFix/>
          </a:blip>
          <a:srcRect l="59146"/>
          <a:stretch/>
        </p:blipFill>
        <p:spPr>
          <a:xfrm>
            <a:off x="9494981" y="642582"/>
            <a:ext cx="2050473" cy="1534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26118" y="4781718"/>
            <a:ext cx="1024020" cy="600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41262" y="2240295"/>
            <a:ext cx="1836669" cy="828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427704" y="2707702"/>
            <a:ext cx="1569510" cy="386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4"/>
          <p:cNvPicPr preferRelativeResize="0"/>
          <p:nvPr/>
        </p:nvPicPr>
        <p:blipFill rotWithShape="1">
          <a:blip r:embed="rId8">
            <a:alphaModFix/>
          </a:blip>
          <a:srcRect l="2615" t="2020" r="77048" b="75085"/>
          <a:stretch/>
        </p:blipFill>
        <p:spPr>
          <a:xfrm flipH="1">
            <a:off x="10308968" y="3094182"/>
            <a:ext cx="1236486" cy="210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615760" y="4167192"/>
            <a:ext cx="1331929" cy="327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515050" y="3476485"/>
            <a:ext cx="2398024" cy="16052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1" name="Google Shape;131;p14"/>
          <p:cNvGrpSpPr/>
          <p:nvPr/>
        </p:nvGrpSpPr>
        <p:grpSpPr>
          <a:xfrm>
            <a:off x="5706959" y="1629608"/>
            <a:ext cx="3541805" cy="3566548"/>
            <a:chOff x="5706959" y="1629608"/>
            <a:chExt cx="3541805" cy="3566548"/>
          </a:xfrm>
        </p:grpSpPr>
        <p:pic>
          <p:nvPicPr>
            <p:cNvPr id="132" name="Google Shape;132;p14"/>
            <p:cNvPicPr preferRelativeResize="0"/>
            <p:nvPr/>
          </p:nvPicPr>
          <p:blipFill rotWithShape="1">
            <a:blip r:embed="rId11">
              <a:alphaModFix/>
            </a:blip>
            <a:srcRect r="73911" b="50124"/>
            <a:stretch/>
          </p:blipFill>
          <p:spPr>
            <a:xfrm rot="5400000">
              <a:off x="8343400" y="1376654"/>
              <a:ext cx="652410" cy="11583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3" name="Google Shape;133;p14"/>
            <p:cNvPicPr preferRelativeResize="0"/>
            <p:nvPr/>
          </p:nvPicPr>
          <p:blipFill rotWithShape="1">
            <a:blip r:embed="rId11">
              <a:alphaModFix/>
            </a:blip>
            <a:srcRect r="73911" b="50124"/>
            <a:stretch/>
          </p:blipFill>
          <p:spPr>
            <a:xfrm rot="-5400000">
              <a:off x="5959913" y="4290792"/>
              <a:ext cx="652410" cy="115831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4" name="Google Shape;134;p14"/>
          <p:cNvSpPr txBox="1"/>
          <p:nvPr/>
        </p:nvSpPr>
        <p:spPr>
          <a:xfrm>
            <a:off x="9248775" y="2092100"/>
            <a:ext cx="1236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</a:endParaRPr>
          </a:p>
        </p:txBody>
      </p:sp>
      <p:sp>
        <p:nvSpPr>
          <p:cNvPr id="135" name="Google Shape;135;p14"/>
          <p:cNvSpPr txBox="1"/>
          <p:nvPr/>
        </p:nvSpPr>
        <p:spPr>
          <a:xfrm>
            <a:off x="9546700" y="1660975"/>
            <a:ext cx="477300" cy="20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100">
                <a:solidFill>
                  <a:srgbClr val="DFB879"/>
                </a:solidFill>
              </a:rPr>
              <a:t>動機</a:t>
            </a:r>
            <a:endParaRPr sz="6100">
              <a:solidFill>
                <a:srgbClr val="DFB879"/>
              </a:solidFill>
            </a:endParaRPr>
          </a:p>
        </p:txBody>
      </p:sp>
      <p:sp>
        <p:nvSpPr>
          <p:cNvPr id="136" name="Google Shape;136;p14"/>
          <p:cNvSpPr txBox="1"/>
          <p:nvPr/>
        </p:nvSpPr>
        <p:spPr>
          <a:xfrm>
            <a:off x="8865475" y="2083450"/>
            <a:ext cx="3353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</a:endParaRPr>
          </a:p>
        </p:txBody>
      </p:sp>
      <p:sp>
        <p:nvSpPr>
          <p:cNvPr id="137" name="Google Shape;137;p14"/>
          <p:cNvSpPr txBox="1"/>
          <p:nvPr/>
        </p:nvSpPr>
        <p:spPr>
          <a:xfrm>
            <a:off x="6315425" y="2029175"/>
            <a:ext cx="5903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</a:endParaRPr>
          </a:p>
        </p:txBody>
      </p:sp>
      <p:sp>
        <p:nvSpPr>
          <p:cNvPr id="138" name="Google Shape;138;p14"/>
          <p:cNvSpPr txBox="1"/>
          <p:nvPr/>
        </p:nvSpPr>
        <p:spPr>
          <a:xfrm>
            <a:off x="8431425" y="2463225"/>
            <a:ext cx="3787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</a:endParaRPr>
          </a:p>
        </p:txBody>
      </p:sp>
      <p:sp>
        <p:nvSpPr>
          <p:cNvPr id="139" name="Google Shape;139;p14"/>
          <p:cNvSpPr txBox="1"/>
          <p:nvPr/>
        </p:nvSpPr>
        <p:spPr>
          <a:xfrm>
            <a:off x="5763225" y="2083450"/>
            <a:ext cx="3407400" cy="23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rgbClr val="DFB879"/>
                </a:solidFill>
              </a:rPr>
              <a:t>去旅遊時,在街上看到刺繡的成品,覺得很好看,所以想用這次的麥哲倫計畫來做刺繡.</a:t>
            </a:r>
            <a:endParaRPr sz="2800">
              <a:solidFill>
                <a:srgbClr val="DFB879"/>
              </a:solidFill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7" name="Google Shape;417;p32"/>
          <p:cNvGrpSpPr/>
          <p:nvPr/>
        </p:nvGrpSpPr>
        <p:grpSpPr>
          <a:xfrm>
            <a:off x="654471" y="642583"/>
            <a:ext cx="10890988" cy="5572822"/>
            <a:chOff x="635999" y="642583"/>
            <a:chExt cx="10890988" cy="5572822"/>
          </a:xfrm>
        </p:grpSpPr>
        <p:sp>
          <p:nvSpPr>
            <p:cNvPr id="418" name="Google Shape;418;p32"/>
            <p:cNvSpPr/>
            <p:nvPr/>
          </p:nvSpPr>
          <p:spPr>
            <a:xfrm>
              <a:off x="6858987" y="642583"/>
              <a:ext cx="4668000" cy="5572800"/>
            </a:xfrm>
            <a:prstGeom prst="rect">
              <a:avLst/>
            </a:prstGeom>
            <a:solidFill>
              <a:srgbClr val="1A36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19" name="Google Shape;419;p32"/>
            <p:cNvPicPr preferRelativeResize="0"/>
            <p:nvPr/>
          </p:nvPicPr>
          <p:blipFill rotWithShape="1">
            <a:blip r:embed="rId3">
              <a:alphaModFix/>
            </a:blip>
            <a:srcRect l="3076" t="27478" r="2832" b="2936"/>
            <a:stretch/>
          </p:blipFill>
          <p:spPr>
            <a:xfrm rot="5400000">
              <a:off x="961081" y="317501"/>
              <a:ext cx="5572822" cy="622298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20" name="Google Shape;420;p32"/>
          <p:cNvPicPr preferRelativeResize="0"/>
          <p:nvPr/>
        </p:nvPicPr>
        <p:blipFill rotWithShape="1">
          <a:blip r:embed="rId4">
            <a:alphaModFix/>
          </a:blip>
          <a:srcRect l="59145"/>
          <a:stretch/>
        </p:blipFill>
        <p:spPr>
          <a:xfrm>
            <a:off x="9494981" y="642582"/>
            <a:ext cx="2050473" cy="1534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26118" y="4781718"/>
            <a:ext cx="1024020" cy="600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3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41262" y="2240295"/>
            <a:ext cx="1836669" cy="828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3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427704" y="2707702"/>
            <a:ext cx="1569510" cy="386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32"/>
          <p:cNvPicPr preferRelativeResize="0"/>
          <p:nvPr/>
        </p:nvPicPr>
        <p:blipFill rotWithShape="1">
          <a:blip r:embed="rId8">
            <a:alphaModFix/>
          </a:blip>
          <a:srcRect l="2615" t="2019" r="77047" b="75085"/>
          <a:stretch/>
        </p:blipFill>
        <p:spPr>
          <a:xfrm flipH="1">
            <a:off x="10308970" y="3094182"/>
            <a:ext cx="1236484" cy="210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3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615760" y="4167192"/>
            <a:ext cx="1331929" cy="327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3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515050" y="3476485"/>
            <a:ext cx="2398024" cy="16052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7" name="Google Shape;427;p32"/>
          <p:cNvGrpSpPr/>
          <p:nvPr/>
        </p:nvGrpSpPr>
        <p:grpSpPr>
          <a:xfrm>
            <a:off x="6087959" y="1629608"/>
            <a:ext cx="3160805" cy="3566548"/>
            <a:chOff x="6087959" y="1629608"/>
            <a:chExt cx="3160805" cy="3566548"/>
          </a:xfrm>
        </p:grpSpPr>
        <p:pic>
          <p:nvPicPr>
            <p:cNvPr id="428" name="Google Shape;428;p32"/>
            <p:cNvPicPr preferRelativeResize="0"/>
            <p:nvPr/>
          </p:nvPicPr>
          <p:blipFill rotWithShape="1">
            <a:blip r:embed="rId11">
              <a:alphaModFix/>
            </a:blip>
            <a:srcRect r="73910" b="50124"/>
            <a:stretch/>
          </p:blipFill>
          <p:spPr>
            <a:xfrm rot="5400000">
              <a:off x="8343400" y="1376654"/>
              <a:ext cx="652410" cy="11583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9" name="Google Shape;429;p32"/>
            <p:cNvPicPr preferRelativeResize="0"/>
            <p:nvPr/>
          </p:nvPicPr>
          <p:blipFill rotWithShape="1">
            <a:blip r:embed="rId11">
              <a:alphaModFix/>
            </a:blip>
            <a:srcRect r="73910" b="50124"/>
            <a:stretch/>
          </p:blipFill>
          <p:spPr>
            <a:xfrm rot="-5400000">
              <a:off x="6340913" y="4290792"/>
              <a:ext cx="652410" cy="115831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30" name="Google Shape;430;p32"/>
          <p:cNvSpPr txBox="1"/>
          <p:nvPr/>
        </p:nvSpPr>
        <p:spPr>
          <a:xfrm>
            <a:off x="8773800" y="2032550"/>
            <a:ext cx="34182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rgbClr val="DFB87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00">
              <a:solidFill>
                <a:srgbClr val="DFB87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00">
              <a:solidFill>
                <a:srgbClr val="DFB879"/>
              </a:solidFill>
            </a:endParaRPr>
          </a:p>
        </p:txBody>
      </p:sp>
      <p:sp>
        <p:nvSpPr>
          <p:cNvPr id="431" name="Google Shape;431;p32"/>
          <p:cNvSpPr txBox="1"/>
          <p:nvPr/>
        </p:nvSpPr>
        <p:spPr>
          <a:xfrm>
            <a:off x="6532450" y="2240300"/>
            <a:ext cx="19314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300">
                <a:solidFill>
                  <a:srgbClr val="DFB879"/>
                </a:solidFill>
              </a:rPr>
              <a:t>謝謝大家</a:t>
            </a:r>
            <a:endParaRPr sz="6300">
              <a:solidFill>
                <a:srgbClr val="DFB879"/>
              </a:solidFill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5"/>
          <p:cNvSpPr/>
          <p:nvPr/>
        </p:nvSpPr>
        <p:spPr>
          <a:xfrm>
            <a:off x="0" y="1971287"/>
            <a:ext cx="11566689" cy="3173202"/>
          </a:xfrm>
          <a:prstGeom prst="rect">
            <a:avLst/>
          </a:prstGeom>
          <a:solidFill>
            <a:srgbClr val="1A36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7E4C2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15"/>
          <p:cNvSpPr txBox="1"/>
          <p:nvPr/>
        </p:nvSpPr>
        <p:spPr>
          <a:xfrm>
            <a:off x="9614764" y="2280716"/>
            <a:ext cx="677100" cy="17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Arial"/>
              <a:buNone/>
            </a:pPr>
            <a:r>
              <a:rPr lang="zh-TW" sz="2800">
                <a:solidFill>
                  <a:schemeClr val="accent6"/>
                </a:solidFill>
              </a:rPr>
              <a:t>動機</a:t>
            </a:r>
            <a:endParaRPr sz="2800" b="0" i="0" u="none" strike="noStrike" cap="non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15"/>
          <p:cNvSpPr txBox="1"/>
          <p:nvPr/>
        </p:nvSpPr>
        <p:spPr>
          <a:xfrm>
            <a:off x="8130194" y="2280716"/>
            <a:ext cx="677100" cy="17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Arial"/>
              <a:buNone/>
            </a:pPr>
            <a:r>
              <a:rPr lang="zh-TW" sz="2800">
                <a:solidFill>
                  <a:schemeClr val="accent6"/>
                </a:solidFill>
              </a:rPr>
              <a:t>21種繡法</a:t>
            </a:r>
            <a:endParaRPr sz="2800" b="0" i="0" u="none" strike="noStrike" cap="non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15"/>
          <p:cNvSpPr txBox="1"/>
          <p:nvPr/>
        </p:nvSpPr>
        <p:spPr>
          <a:xfrm>
            <a:off x="5164287" y="2271364"/>
            <a:ext cx="677108" cy="1798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Arial"/>
              <a:buNone/>
            </a:pPr>
            <a:r>
              <a:rPr lang="zh-TW" sz="2800">
                <a:solidFill>
                  <a:schemeClr val="accent6"/>
                </a:solidFill>
              </a:rPr>
              <a:t>動工🪡</a:t>
            </a:r>
            <a:endParaRPr sz="2800" b="0" i="0" u="none" strike="noStrike" cap="non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15"/>
          <p:cNvSpPr txBox="1"/>
          <p:nvPr/>
        </p:nvSpPr>
        <p:spPr>
          <a:xfrm>
            <a:off x="6475997" y="2280716"/>
            <a:ext cx="677100" cy="17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Arial"/>
              <a:buNone/>
            </a:pPr>
            <a:r>
              <a:rPr lang="zh-TW" sz="2800">
                <a:solidFill>
                  <a:schemeClr val="accent6"/>
                </a:solidFill>
              </a:rPr>
              <a:t>規劃圖案</a:t>
            </a:r>
            <a:endParaRPr sz="2800" b="0" i="0" u="none" strike="noStrike" cap="non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0" name="Google Shape;150;p15"/>
          <p:cNvPicPr preferRelativeResize="0"/>
          <p:nvPr/>
        </p:nvPicPr>
        <p:blipFill rotWithShape="1">
          <a:blip r:embed="rId3">
            <a:alphaModFix/>
          </a:blip>
          <a:srcRect l="59146"/>
          <a:stretch/>
        </p:blipFill>
        <p:spPr>
          <a:xfrm flipH="1">
            <a:off x="4227" y="1971287"/>
            <a:ext cx="2050473" cy="1534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2544" y="4191894"/>
            <a:ext cx="2518386" cy="1135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5"/>
          <p:cNvPicPr preferRelativeResize="0"/>
          <p:nvPr/>
        </p:nvPicPr>
        <p:blipFill rotWithShape="1">
          <a:blip r:embed="rId5">
            <a:alphaModFix/>
          </a:blip>
          <a:srcRect l="2615" t="2020" r="77048" b="75085"/>
          <a:stretch/>
        </p:blipFill>
        <p:spPr>
          <a:xfrm flipH="1">
            <a:off x="10506355" y="3341923"/>
            <a:ext cx="1060334" cy="1802566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15"/>
          <p:cNvSpPr txBox="1"/>
          <p:nvPr/>
        </p:nvSpPr>
        <p:spPr>
          <a:xfrm>
            <a:off x="6955650" y="3298775"/>
            <a:ext cx="5262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</a:endParaRPr>
          </a:p>
        </p:txBody>
      </p:sp>
      <p:sp>
        <p:nvSpPr>
          <p:cNvPr id="154" name="Google Shape;154;p15"/>
          <p:cNvSpPr txBox="1"/>
          <p:nvPr/>
        </p:nvSpPr>
        <p:spPr>
          <a:xfrm>
            <a:off x="5545000" y="2701975"/>
            <a:ext cx="6250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</a:endParaRPr>
          </a:p>
        </p:txBody>
      </p:sp>
      <p:sp>
        <p:nvSpPr>
          <p:cNvPr id="155" name="Google Shape;155;p15"/>
          <p:cNvSpPr txBox="1"/>
          <p:nvPr/>
        </p:nvSpPr>
        <p:spPr>
          <a:xfrm>
            <a:off x="3949875" y="2257825"/>
            <a:ext cx="6246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rgbClr val="DFB879"/>
                </a:solidFill>
              </a:rPr>
              <a:t>完成     </a:t>
            </a:r>
            <a:endParaRPr sz="2800">
              <a:solidFill>
                <a:srgbClr val="DFB879"/>
              </a:solidFill>
            </a:endParaRPr>
          </a:p>
        </p:txBody>
      </p:sp>
      <p:sp>
        <p:nvSpPr>
          <p:cNvPr id="156" name="Google Shape;156;p15"/>
          <p:cNvSpPr txBox="1"/>
          <p:nvPr/>
        </p:nvSpPr>
        <p:spPr>
          <a:xfrm>
            <a:off x="2767075" y="2267625"/>
            <a:ext cx="7923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rgbClr val="DFB879"/>
                </a:solidFill>
              </a:rPr>
              <a:t>心得</a:t>
            </a:r>
            <a:endParaRPr sz="2800">
              <a:solidFill>
                <a:srgbClr val="DFB879"/>
              </a:solidFill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6"/>
          <p:cNvGrpSpPr/>
          <p:nvPr/>
        </p:nvGrpSpPr>
        <p:grpSpPr>
          <a:xfrm>
            <a:off x="654471" y="642583"/>
            <a:ext cx="10890988" cy="5572822"/>
            <a:chOff x="635999" y="642583"/>
            <a:chExt cx="10890988" cy="5572822"/>
          </a:xfrm>
        </p:grpSpPr>
        <p:sp>
          <p:nvSpPr>
            <p:cNvPr id="163" name="Google Shape;163;p16"/>
            <p:cNvSpPr/>
            <p:nvPr/>
          </p:nvSpPr>
          <p:spPr>
            <a:xfrm>
              <a:off x="6858987" y="642583"/>
              <a:ext cx="4668000" cy="5572800"/>
            </a:xfrm>
            <a:prstGeom prst="rect">
              <a:avLst/>
            </a:prstGeom>
            <a:solidFill>
              <a:srgbClr val="1A36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64" name="Google Shape;164;p16"/>
            <p:cNvPicPr preferRelativeResize="0"/>
            <p:nvPr/>
          </p:nvPicPr>
          <p:blipFill rotWithShape="1">
            <a:blip r:embed="rId3">
              <a:alphaModFix/>
            </a:blip>
            <a:srcRect l="3076" t="27478" r="2832" b="2936"/>
            <a:stretch/>
          </p:blipFill>
          <p:spPr>
            <a:xfrm rot="5400000">
              <a:off x="961081" y="317501"/>
              <a:ext cx="5572822" cy="622298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65" name="Google Shape;165;p16"/>
          <p:cNvPicPr preferRelativeResize="0"/>
          <p:nvPr/>
        </p:nvPicPr>
        <p:blipFill rotWithShape="1">
          <a:blip r:embed="rId4">
            <a:alphaModFix/>
          </a:blip>
          <a:srcRect l="59145"/>
          <a:stretch/>
        </p:blipFill>
        <p:spPr>
          <a:xfrm>
            <a:off x="9494981" y="642582"/>
            <a:ext cx="2050473" cy="1534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26118" y="4781718"/>
            <a:ext cx="1024020" cy="600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41262" y="2240295"/>
            <a:ext cx="1836669" cy="828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427704" y="2707702"/>
            <a:ext cx="1569510" cy="386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6"/>
          <p:cNvPicPr preferRelativeResize="0"/>
          <p:nvPr/>
        </p:nvPicPr>
        <p:blipFill rotWithShape="1">
          <a:blip r:embed="rId8">
            <a:alphaModFix/>
          </a:blip>
          <a:srcRect l="2615" t="2019" r="77047" b="75085"/>
          <a:stretch/>
        </p:blipFill>
        <p:spPr>
          <a:xfrm flipH="1">
            <a:off x="10308970" y="3094182"/>
            <a:ext cx="1236484" cy="210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615760" y="4167192"/>
            <a:ext cx="1331929" cy="327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515050" y="3476485"/>
            <a:ext cx="2398024" cy="16052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2" name="Google Shape;172;p16"/>
          <p:cNvGrpSpPr/>
          <p:nvPr/>
        </p:nvGrpSpPr>
        <p:grpSpPr>
          <a:xfrm>
            <a:off x="6087959" y="1629608"/>
            <a:ext cx="3160805" cy="3566548"/>
            <a:chOff x="6087959" y="1629608"/>
            <a:chExt cx="3160805" cy="3566548"/>
          </a:xfrm>
        </p:grpSpPr>
        <p:pic>
          <p:nvPicPr>
            <p:cNvPr id="173" name="Google Shape;173;p16"/>
            <p:cNvPicPr preferRelativeResize="0"/>
            <p:nvPr/>
          </p:nvPicPr>
          <p:blipFill rotWithShape="1">
            <a:blip r:embed="rId11">
              <a:alphaModFix/>
            </a:blip>
            <a:srcRect r="73910" b="50124"/>
            <a:stretch/>
          </p:blipFill>
          <p:spPr>
            <a:xfrm rot="5400000">
              <a:off x="8343400" y="1376654"/>
              <a:ext cx="652410" cy="11583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4" name="Google Shape;174;p16"/>
            <p:cNvPicPr preferRelativeResize="0"/>
            <p:nvPr/>
          </p:nvPicPr>
          <p:blipFill rotWithShape="1">
            <a:blip r:embed="rId11">
              <a:alphaModFix/>
            </a:blip>
            <a:srcRect r="73910" b="50124"/>
            <a:stretch/>
          </p:blipFill>
          <p:spPr>
            <a:xfrm rot="-5400000">
              <a:off x="6340913" y="4290792"/>
              <a:ext cx="652410" cy="115831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5" name="Google Shape;175;p16"/>
          <p:cNvSpPr txBox="1"/>
          <p:nvPr/>
        </p:nvSpPr>
        <p:spPr>
          <a:xfrm>
            <a:off x="8800375" y="1996625"/>
            <a:ext cx="34182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rgbClr val="DFB87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00">
              <a:solidFill>
                <a:srgbClr val="DFB87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00">
              <a:solidFill>
                <a:srgbClr val="DFB879"/>
              </a:solidFill>
            </a:endParaRPr>
          </a:p>
        </p:txBody>
      </p:sp>
      <p:sp>
        <p:nvSpPr>
          <p:cNvPr id="176" name="Google Shape;176;p16"/>
          <p:cNvSpPr txBox="1"/>
          <p:nvPr/>
        </p:nvSpPr>
        <p:spPr>
          <a:xfrm>
            <a:off x="6532450" y="2240300"/>
            <a:ext cx="26043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300">
                <a:solidFill>
                  <a:srgbClr val="DFB879"/>
                </a:solidFill>
              </a:rPr>
              <a:t>21種針法</a:t>
            </a:r>
            <a:endParaRPr sz="6300">
              <a:solidFill>
                <a:srgbClr val="DFB879"/>
              </a:solidFill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7"/>
          <p:cNvSpPr/>
          <p:nvPr/>
        </p:nvSpPr>
        <p:spPr>
          <a:xfrm>
            <a:off x="533400" y="400050"/>
            <a:ext cx="11087100" cy="5962650"/>
          </a:xfrm>
          <a:prstGeom prst="rect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17"/>
          <p:cNvSpPr/>
          <p:nvPr/>
        </p:nvSpPr>
        <p:spPr>
          <a:xfrm>
            <a:off x="209550" y="1847850"/>
            <a:ext cx="647700" cy="2762250"/>
          </a:xfrm>
          <a:prstGeom prst="rect">
            <a:avLst/>
          </a:prstGeom>
          <a:solidFill>
            <a:srgbClr val="4779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17"/>
          <p:cNvSpPr txBox="1"/>
          <p:nvPr/>
        </p:nvSpPr>
        <p:spPr>
          <a:xfrm>
            <a:off x="209550" y="2238375"/>
            <a:ext cx="62865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5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5"/>
              <a:buFont typeface="Arial"/>
              <a:buNone/>
            </a:pPr>
            <a:r>
              <a:rPr lang="zh-TW" sz="6300">
                <a:solidFill>
                  <a:srgbClr val="FFFFFF"/>
                </a:solidFill>
              </a:rPr>
              <a:t>21種針法</a:t>
            </a:r>
            <a:endParaRPr sz="3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5" name="Google Shape;185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3237" y="1658080"/>
            <a:ext cx="4397086" cy="3541839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17"/>
          <p:cNvSpPr txBox="1"/>
          <p:nvPr/>
        </p:nvSpPr>
        <p:spPr>
          <a:xfrm>
            <a:off x="10167625" y="1443225"/>
            <a:ext cx="65100" cy="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</a:endParaRPr>
          </a:p>
        </p:txBody>
      </p:sp>
      <p:sp>
        <p:nvSpPr>
          <p:cNvPr id="187" name="Google Shape;187;p17"/>
          <p:cNvSpPr txBox="1"/>
          <p:nvPr/>
        </p:nvSpPr>
        <p:spPr>
          <a:xfrm>
            <a:off x="5728475" y="1819150"/>
            <a:ext cx="5501700" cy="28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50">
                <a:solidFill>
                  <a:srgbClr val="474747"/>
                </a:solidFill>
                <a:highlight>
                  <a:srgbClr val="C9D1CA"/>
                </a:highlight>
              </a:rPr>
              <a:t>刺繡是針線在織物上繡制的各種裝飾圖案的總稱，民間傳統手工藝之，刺繡又可以稱為絲繡。其中有21種繡法是最常用到的，有回針繡 魚骨繡 直線繡 釘針繡等..........。</a:t>
            </a:r>
            <a:endParaRPr sz="5500">
              <a:solidFill>
                <a:schemeClr val="dk1"/>
              </a:solidFill>
              <a:highlight>
                <a:srgbClr val="C9D1CA"/>
              </a:highlight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8"/>
          <p:cNvSpPr/>
          <p:nvPr/>
        </p:nvSpPr>
        <p:spPr>
          <a:xfrm>
            <a:off x="533400" y="400050"/>
            <a:ext cx="11087100" cy="5962650"/>
          </a:xfrm>
          <a:prstGeom prst="rect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18"/>
          <p:cNvSpPr/>
          <p:nvPr/>
        </p:nvSpPr>
        <p:spPr>
          <a:xfrm>
            <a:off x="209550" y="1847850"/>
            <a:ext cx="647700" cy="2762250"/>
          </a:xfrm>
          <a:prstGeom prst="rect">
            <a:avLst/>
          </a:prstGeom>
          <a:solidFill>
            <a:srgbClr val="4779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18"/>
          <p:cNvSpPr txBox="1"/>
          <p:nvPr/>
        </p:nvSpPr>
        <p:spPr>
          <a:xfrm>
            <a:off x="209550" y="2238375"/>
            <a:ext cx="62865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5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5"/>
              <a:buFont typeface="Arial"/>
              <a:buNone/>
            </a:pPr>
            <a:r>
              <a:rPr lang="zh-TW" sz="6300">
                <a:solidFill>
                  <a:srgbClr val="FFFFFF"/>
                </a:solidFill>
              </a:rPr>
              <a:t>21種針法</a:t>
            </a:r>
            <a:endParaRPr sz="36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6" name="Google Shape;196;p18"/>
          <p:cNvCxnSpPr/>
          <p:nvPr/>
        </p:nvCxnSpPr>
        <p:spPr>
          <a:xfrm flipH="1">
            <a:off x="2142932" y="400050"/>
            <a:ext cx="6874" cy="596265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7" name="Google Shape;197;p18"/>
          <p:cNvSpPr txBox="1"/>
          <p:nvPr/>
        </p:nvSpPr>
        <p:spPr>
          <a:xfrm>
            <a:off x="2701975" y="1052575"/>
            <a:ext cx="6250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</a:endParaRPr>
          </a:p>
        </p:txBody>
      </p:sp>
      <p:sp>
        <p:nvSpPr>
          <p:cNvPr id="198" name="Google Shape;198;p18"/>
          <p:cNvSpPr txBox="1"/>
          <p:nvPr/>
        </p:nvSpPr>
        <p:spPr>
          <a:xfrm>
            <a:off x="2940700" y="1410675"/>
            <a:ext cx="6250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</a:endParaRPr>
          </a:p>
        </p:txBody>
      </p:sp>
      <p:sp>
        <p:nvSpPr>
          <p:cNvPr id="199" name="Google Shape;199;p18"/>
          <p:cNvSpPr txBox="1"/>
          <p:nvPr/>
        </p:nvSpPr>
        <p:spPr>
          <a:xfrm>
            <a:off x="2756225" y="1247900"/>
            <a:ext cx="9364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1"/>
                </a:solidFill>
              </a:rPr>
              <a:t>21種繡法,每天繡兩種繡法,看影片並按照線縫🪡💕~</a:t>
            </a:r>
            <a:endParaRPr sz="2800">
              <a:solidFill>
                <a:schemeClr val="dk1"/>
              </a:solidFill>
            </a:endParaRPr>
          </a:p>
        </p:txBody>
      </p:sp>
      <p:pic>
        <p:nvPicPr>
          <p:cNvPr id="200" name="Google Shape;200;p18" title="成1練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6225" y="2026275"/>
            <a:ext cx="2431150" cy="364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8" title="練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56225" y="2026275"/>
            <a:ext cx="2431150" cy="364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8" title="練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70075" y="2026274"/>
            <a:ext cx="2308375" cy="3648925"/>
          </a:xfrm>
          <a:prstGeom prst="rect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203" name="Google Shape;203;p18" title="a cat laying on a bed playing a video game on a tablet . (來源：Tenor)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13225" y="2442425"/>
            <a:ext cx="2816625" cy="281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9"/>
          <p:cNvSpPr/>
          <p:nvPr/>
        </p:nvSpPr>
        <p:spPr>
          <a:xfrm>
            <a:off x="533400" y="400050"/>
            <a:ext cx="11087100" cy="5962800"/>
          </a:xfrm>
          <a:prstGeom prst="rect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19"/>
          <p:cNvSpPr/>
          <p:nvPr/>
        </p:nvSpPr>
        <p:spPr>
          <a:xfrm>
            <a:off x="209550" y="1847850"/>
            <a:ext cx="647700" cy="2762400"/>
          </a:xfrm>
          <a:prstGeom prst="rect">
            <a:avLst/>
          </a:prstGeom>
          <a:solidFill>
            <a:srgbClr val="4779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19"/>
          <p:cNvSpPr txBox="1"/>
          <p:nvPr/>
        </p:nvSpPr>
        <p:spPr>
          <a:xfrm>
            <a:off x="209550" y="2238375"/>
            <a:ext cx="6288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5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5"/>
              <a:buFont typeface="Arial"/>
              <a:buNone/>
            </a:pPr>
            <a:r>
              <a:rPr lang="zh-TW" sz="6300">
                <a:solidFill>
                  <a:srgbClr val="FFFFFF"/>
                </a:solidFill>
              </a:rPr>
              <a:t>21種針法</a:t>
            </a:r>
            <a:endParaRPr sz="3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12" name="Google Shape;212;p19"/>
          <p:cNvCxnSpPr/>
          <p:nvPr/>
        </p:nvCxnSpPr>
        <p:spPr>
          <a:xfrm flipH="1">
            <a:off x="2142906" y="400050"/>
            <a:ext cx="6900" cy="5962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13" name="Google Shape;213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7036" y="971540"/>
            <a:ext cx="5715000" cy="481965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19"/>
          <p:cNvSpPr txBox="1"/>
          <p:nvPr/>
        </p:nvSpPr>
        <p:spPr>
          <a:xfrm>
            <a:off x="2701975" y="519175"/>
            <a:ext cx="6250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</a:endParaRPr>
          </a:p>
        </p:txBody>
      </p:sp>
      <p:sp>
        <p:nvSpPr>
          <p:cNvPr id="215" name="Google Shape;215;p19"/>
          <p:cNvSpPr txBox="1"/>
          <p:nvPr/>
        </p:nvSpPr>
        <p:spPr>
          <a:xfrm>
            <a:off x="2940700" y="1410675"/>
            <a:ext cx="6250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</a:endParaRPr>
          </a:p>
        </p:txBody>
      </p:sp>
      <p:sp>
        <p:nvSpPr>
          <p:cNvPr id="216" name="Google Shape;216;p19"/>
          <p:cNvSpPr txBox="1"/>
          <p:nvPr/>
        </p:nvSpPr>
        <p:spPr>
          <a:xfrm>
            <a:off x="2756225" y="409700"/>
            <a:ext cx="6250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1"/>
                </a:solidFill>
              </a:rPr>
              <a:t>🙌完成😊~</a:t>
            </a:r>
            <a:endParaRPr sz="2800">
              <a:solidFill>
                <a:schemeClr val="dk1"/>
              </a:solidFill>
            </a:endParaRPr>
          </a:p>
        </p:txBody>
      </p:sp>
      <p:pic>
        <p:nvPicPr>
          <p:cNvPr id="217" name="Google Shape;217;p19" title="練成品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07000" y="505388"/>
            <a:ext cx="3949709" cy="54473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" name="Google Shape;223;p20"/>
          <p:cNvGrpSpPr/>
          <p:nvPr/>
        </p:nvGrpSpPr>
        <p:grpSpPr>
          <a:xfrm>
            <a:off x="654471" y="642583"/>
            <a:ext cx="10890988" cy="5572822"/>
            <a:chOff x="635999" y="642583"/>
            <a:chExt cx="10890988" cy="5572822"/>
          </a:xfrm>
        </p:grpSpPr>
        <p:sp>
          <p:nvSpPr>
            <p:cNvPr id="224" name="Google Shape;224;p20"/>
            <p:cNvSpPr/>
            <p:nvPr/>
          </p:nvSpPr>
          <p:spPr>
            <a:xfrm>
              <a:off x="6858987" y="642583"/>
              <a:ext cx="4668000" cy="5572800"/>
            </a:xfrm>
            <a:prstGeom prst="rect">
              <a:avLst/>
            </a:prstGeom>
            <a:solidFill>
              <a:srgbClr val="1A36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25" name="Google Shape;225;p20"/>
            <p:cNvPicPr preferRelativeResize="0"/>
            <p:nvPr/>
          </p:nvPicPr>
          <p:blipFill rotWithShape="1">
            <a:blip r:embed="rId3">
              <a:alphaModFix/>
            </a:blip>
            <a:srcRect l="3076" t="27478" r="2832" b="2936"/>
            <a:stretch/>
          </p:blipFill>
          <p:spPr>
            <a:xfrm rot="5400000">
              <a:off x="961081" y="317501"/>
              <a:ext cx="5572822" cy="622298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26" name="Google Shape;226;p20"/>
          <p:cNvPicPr preferRelativeResize="0"/>
          <p:nvPr/>
        </p:nvPicPr>
        <p:blipFill rotWithShape="1">
          <a:blip r:embed="rId4">
            <a:alphaModFix/>
          </a:blip>
          <a:srcRect l="59145"/>
          <a:stretch/>
        </p:blipFill>
        <p:spPr>
          <a:xfrm>
            <a:off x="9494981" y="642582"/>
            <a:ext cx="2050473" cy="1534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26118" y="4781718"/>
            <a:ext cx="1024020" cy="600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41262" y="2240295"/>
            <a:ext cx="1836669" cy="828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427704" y="2707702"/>
            <a:ext cx="1569510" cy="386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0"/>
          <p:cNvPicPr preferRelativeResize="0"/>
          <p:nvPr/>
        </p:nvPicPr>
        <p:blipFill rotWithShape="1">
          <a:blip r:embed="rId8">
            <a:alphaModFix/>
          </a:blip>
          <a:srcRect l="2615" t="2019" r="77047" b="75085"/>
          <a:stretch/>
        </p:blipFill>
        <p:spPr>
          <a:xfrm flipH="1">
            <a:off x="10308970" y="3094182"/>
            <a:ext cx="1236484" cy="210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615760" y="4167192"/>
            <a:ext cx="1331929" cy="327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515050" y="3476485"/>
            <a:ext cx="2398024" cy="16052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3" name="Google Shape;233;p20"/>
          <p:cNvGrpSpPr/>
          <p:nvPr/>
        </p:nvGrpSpPr>
        <p:grpSpPr>
          <a:xfrm>
            <a:off x="6087959" y="1629608"/>
            <a:ext cx="3160805" cy="3566548"/>
            <a:chOff x="6087959" y="1629608"/>
            <a:chExt cx="3160805" cy="3566548"/>
          </a:xfrm>
        </p:grpSpPr>
        <p:pic>
          <p:nvPicPr>
            <p:cNvPr id="234" name="Google Shape;234;p20"/>
            <p:cNvPicPr preferRelativeResize="0"/>
            <p:nvPr/>
          </p:nvPicPr>
          <p:blipFill rotWithShape="1">
            <a:blip r:embed="rId11">
              <a:alphaModFix/>
            </a:blip>
            <a:srcRect r="73910" b="50124"/>
            <a:stretch/>
          </p:blipFill>
          <p:spPr>
            <a:xfrm rot="5400000">
              <a:off x="8343400" y="1376654"/>
              <a:ext cx="652410" cy="11583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20"/>
            <p:cNvPicPr preferRelativeResize="0"/>
            <p:nvPr/>
          </p:nvPicPr>
          <p:blipFill rotWithShape="1">
            <a:blip r:embed="rId11">
              <a:alphaModFix/>
            </a:blip>
            <a:srcRect r="73910" b="50124"/>
            <a:stretch/>
          </p:blipFill>
          <p:spPr>
            <a:xfrm rot="-5400000">
              <a:off x="6340913" y="4290792"/>
              <a:ext cx="652410" cy="115831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6" name="Google Shape;236;p20"/>
          <p:cNvSpPr txBox="1"/>
          <p:nvPr/>
        </p:nvSpPr>
        <p:spPr>
          <a:xfrm>
            <a:off x="8800375" y="1996625"/>
            <a:ext cx="34182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rgbClr val="DFB87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00">
              <a:solidFill>
                <a:srgbClr val="DFB87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00">
              <a:solidFill>
                <a:srgbClr val="DFB879"/>
              </a:solidFill>
            </a:endParaRPr>
          </a:p>
        </p:txBody>
      </p:sp>
      <p:sp>
        <p:nvSpPr>
          <p:cNvPr id="237" name="Google Shape;237;p20"/>
          <p:cNvSpPr txBox="1"/>
          <p:nvPr/>
        </p:nvSpPr>
        <p:spPr>
          <a:xfrm>
            <a:off x="6532450" y="2240300"/>
            <a:ext cx="19314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300">
                <a:solidFill>
                  <a:srgbClr val="DFB879"/>
                </a:solidFill>
              </a:rPr>
              <a:t>規劃圖案</a:t>
            </a:r>
            <a:endParaRPr sz="6300">
              <a:solidFill>
                <a:srgbClr val="DFB879"/>
              </a:solidFill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1"/>
          <p:cNvSpPr/>
          <p:nvPr/>
        </p:nvSpPr>
        <p:spPr>
          <a:xfrm>
            <a:off x="533400" y="400050"/>
            <a:ext cx="11087100" cy="5962650"/>
          </a:xfrm>
          <a:prstGeom prst="rect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21"/>
          <p:cNvSpPr/>
          <p:nvPr/>
        </p:nvSpPr>
        <p:spPr>
          <a:xfrm>
            <a:off x="209550" y="1847850"/>
            <a:ext cx="647700" cy="2762250"/>
          </a:xfrm>
          <a:prstGeom prst="rect">
            <a:avLst/>
          </a:prstGeom>
          <a:solidFill>
            <a:srgbClr val="4779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21"/>
          <p:cNvSpPr txBox="1"/>
          <p:nvPr/>
        </p:nvSpPr>
        <p:spPr>
          <a:xfrm>
            <a:off x="209550" y="2238375"/>
            <a:ext cx="6288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70"/>
              <a:buFont typeface="Arial"/>
              <a:buNone/>
            </a:pPr>
            <a:r>
              <a:rPr lang="zh-TW" sz="6300">
                <a:solidFill>
                  <a:schemeClr val="lt1"/>
                </a:solidFill>
              </a:rPr>
              <a:t>規劃圖案</a:t>
            </a:r>
            <a:endParaRPr sz="3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6" name="Google Shape;246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08138" y="2428530"/>
            <a:ext cx="1746250" cy="661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40388" y="2428530"/>
            <a:ext cx="1746250" cy="6619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8" name="Google Shape;248;p21"/>
          <p:cNvGrpSpPr/>
          <p:nvPr/>
        </p:nvGrpSpPr>
        <p:grpSpPr>
          <a:xfrm>
            <a:off x="1392013" y="1614143"/>
            <a:ext cx="1901825" cy="1951037"/>
            <a:chOff x="1199456" y="1668522"/>
            <a:chExt cx="1902604" cy="1951687"/>
          </a:xfrm>
        </p:grpSpPr>
        <p:pic>
          <p:nvPicPr>
            <p:cNvPr id="249" name="Google Shape;249;p2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199456" y="1668522"/>
              <a:ext cx="1902604" cy="19516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0" name="Google Shape;250;p21"/>
            <p:cNvSpPr txBox="1"/>
            <p:nvPr/>
          </p:nvSpPr>
          <p:spPr>
            <a:xfrm>
              <a:off x="1467351" y="2454983"/>
              <a:ext cx="1368152" cy="3963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000" b="1">
                  <a:solidFill>
                    <a:schemeClr val="lt1"/>
                  </a:solidFill>
                </a:rPr>
                <a:t>畫圖案</a:t>
              </a:r>
              <a:endParaRPr/>
            </a:p>
          </p:txBody>
        </p:sp>
      </p:grpSp>
      <p:grpSp>
        <p:nvGrpSpPr>
          <p:cNvPr id="251" name="Google Shape;251;p21"/>
          <p:cNvGrpSpPr/>
          <p:nvPr/>
        </p:nvGrpSpPr>
        <p:grpSpPr>
          <a:xfrm>
            <a:off x="5424263" y="1610968"/>
            <a:ext cx="1903412" cy="1951037"/>
            <a:chOff x="5231904" y="1665934"/>
            <a:chExt cx="1902604" cy="1951687"/>
          </a:xfrm>
        </p:grpSpPr>
        <p:pic>
          <p:nvPicPr>
            <p:cNvPr id="252" name="Google Shape;252;p2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231904" y="1665934"/>
              <a:ext cx="1902604" cy="19516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3" name="Google Shape;253;p21"/>
            <p:cNvSpPr txBox="1"/>
            <p:nvPr/>
          </p:nvSpPr>
          <p:spPr>
            <a:xfrm>
              <a:off x="5499130" y="2470953"/>
              <a:ext cx="1368152" cy="3963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000" b="1">
                  <a:solidFill>
                    <a:srgbClr val="FFFFFF"/>
                  </a:solidFill>
                </a:rPr>
                <a:t>刺繡</a:t>
              </a:r>
              <a:endParaRPr/>
            </a:p>
          </p:txBody>
        </p:sp>
      </p:grpSp>
      <p:grpSp>
        <p:nvGrpSpPr>
          <p:cNvPr id="254" name="Google Shape;254;p21"/>
          <p:cNvGrpSpPr/>
          <p:nvPr/>
        </p:nvGrpSpPr>
        <p:grpSpPr>
          <a:xfrm>
            <a:off x="9456513" y="1610968"/>
            <a:ext cx="1903412" cy="1951037"/>
            <a:chOff x="9264352" y="1665934"/>
            <a:chExt cx="1902604" cy="1951687"/>
          </a:xfrm>
        </p:grpSpPr>
        <p:pic>
          <p:nvPicPr>
            <p:cNvPr id="255" name="Google Shape;255;p2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264352" y="1665934"/>
              <a:ext cx="1902604" cy="19516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6" name="Google Shape;256;p21"/>
            <p:cNvSpPr txBox="1"/>
            <p:nvPr/>
          </p:nvSpPr>
          <p:spPr>
            <a:xfrm>
              <a:off x="9576049" y="2470953"/>
              <a:ext cx="1368152" cy="3963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000" b="1">
                  <a:solidFill>
                    <a:srgbClr val="FFFFFF"/>
                  </a:solidFill>
                </a:rPr>
                <a:t>完成</a:t>
              </a:r>
              <a:endParaRPr/>
            </a:p>
          </p:txBody>
        </p:sp>
      </p:grpSp>
      <p:sp>
        <p:nvSpPr>
          <p:cNvPr id="257" name="Google Shape;257;p21"/>
          <p:cNvSpPr txBox="1"/>
          <p:nvPr/>
        </p:nvSpPr>
        <p:spPr>
          <a:xfrm>
            <a:off x="987475" y="813850"/>
            <a:ext cx="6250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1"/>
                </a:solidFill>
              </a:rPr>
              <a:t>刺繡有三部分</a:t>
            </a:r>
            <a:endParaRPr sz="2800">
              <a:solidFill>
                <a:schemeClr val="dk1"/>
              </a:solidFill>
            </a:endParaRPr>
          </a:p>
        </p:txBody>
      </p:sp>
      <p:pic>
        <p:nvPicPr>
          <p:cNvPr id="258" name="Google Shape;258;p21" title="a drawing of a person holding a pencil and looking at a picture (來源：Tenor)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17650" y="3565300"/>
            <a:ext cx="2621300" cy="262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1" title="Embroidery Shmoxd GIF (來源：Tenor)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09138" y="3958625"/>
            <a:ext cx="2973727" cy="1671975"/>
          </a:xfrm>
          <a:prstGeom prst="rect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260" name="Google Shape;260;p21" title="a cartoon drawing of a person wearing a blue jacket with a triangle on it (來源：Tenor)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955575" y="3673913"/>
            <a:ext cx="2404075" cy="2404075"/>
          </a:xfrm>
          <a:prstGeom prst="rect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1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摄图网699PIC​​">
  <a:themeElements>
    <a:clrScheme name="Office">
      <a:dk1>
        <a:srgbClr val="000000"/>
      </a:dk1>
      <a:lt1>
        <a:srgbClr val="FFFFFF"/>
      </a:lt1>
      <a:dk2>
        <a:srgbClr val="768394"/>
      </a:dk2>
      <a:lt2>
        <a:srgbClr val="F0F0F0"/>
      </a:lt2>
      <a:accent1>
        <a:srgbClr val="B58E64"/>
      </a:accent1>
      <a:accent2>
        <a:srgbClr val="60A177"/>
      </a:accent2>
      <a:accent3>
        <a:srgbClr val="5E8780"/>
      </a:accent3>
      <a:accent4>
        <a:srgbClr val="A98052"/>
      </a:accent4>
      <a:accent5>
        <a:srgbClr val="7B8F7D"/>
      </a:accent5>
      <a:accent6>
        <a:srgbClr val="DFB879"/>
      </a:accent6>
      <a:hlink>
        <a:srgbClr val="BC3447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305</Words>
  <Application>Microsoft Office PowerPoint</Application>
  <PresentationFormat>自訂</PresentationFormat>
  <Paragraphs>73</Paragraphs>
  <Slides>20</Slides>
  <Notes>20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20</vt:i4>
      </vt:variant>
    </vt:vector>
  </HeadingPairs>
  <TitlesOfParts>
    <vt:vector size="21" baseType="lpstr">
      <vt:lpstr>摄图网699PIC​​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bcps</dc:creator>
  <cp:lastModifiedBy>Windows 使用者</cp:lastModifiedBy>
  <cp:revision>1</cp:revision>
  <dcterms:modified xsi:type="dcterms:W3CDTF">2024-10-07T00:48:18Z</dcterms:modified>
</cp:coreProperties>
</file>