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36438D7-3AAE-AF71-71AA-C28B3C2D2A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A73C94B7-447E-CF12-FFCA-18568F54B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809838F2-BAA6-B97C-535D-D87A958B4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AA033D70-FD6B-2C5C-F794-D33C8DB72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52FCA19-1A49-ECB7-C26A-32BC424DE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00908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1CCD904-8EA5-C72F-484F-5777B7979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B958883-E8AE-342E-0FF0-DE5AD81DF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87A130FE-0428-6F9D-BA4E-8B454E7E0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A5648E02-621C-9F28-3845-87A6E16EF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B2D3E99-BA15-9717-05EC-E905C2A42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87626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D3F0062-29E8-2A7B-FF03-516AE9D95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3BDD14E-BB4A-113E-28A1-C5AB71FE8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CDA4597-2D3B-43E9-F268-8AAE77E08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90BC22B0-1F44-102A-C14A-7FA8AAB64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4FB82459-BDEB-53FF-7FF8-0A5346BEF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77392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874B527-615A-8E63-CBFC-48C0C14B6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EE119A86-E44D-8C24-DA39-34EB0E42B1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2A9EBBD0-5DDB-6831-5507-6E23476DE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4C882BB5-39E9-0F48-72BE-4B89BFC59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828E9ACF-7955-1E65-F1E1-A9A7AB33D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E9510D2-2601-7B40-F813-BF20A595D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48937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F45CA7A-4AB7-3CE7-74CD-12B095AB0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1158FF37-636D-B3C8-B9A2-F0114FF2C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327E53CA-3B73-6F7C-C7AA-91C3E7D4B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73E5D7BB-9C04-2DCA-541C-6758401C68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7CCD8C0D-95CF-099C-F388-D3E21B22FC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84909CE0-CF92-8E2D-51E9-219854FB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E85C4B39-E9BD-0ABB-84DC-F1A77517E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2FC48FD4-0BF0-6A23-A383-9006F3A9F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0922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36D8350-D1E0-8F0B-BC5C-87839AFD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B6D20672-8F09-A6A5-B3F7-5AAF4F0B3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B800777-498B-E42D-52D0-D7A5F6ED5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C5A9E02B-F191-A076-5882-D9E65C48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23796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A6516A35-22E9-5B8F-3F42-DD2199794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FED5D446-B00F-6D3F-5443-11EF41225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FFEEA91F-77C3-0588-30F6-F5B8327AC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34694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7FC23D-DD39-12CA-6D77-D709AB573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6B90946-6C24-F88E-1EB4-46F612980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208EFEBD-435F-A3A8-A984-88180DF081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902BBAA9-A165-0BEC-993D-F3DAE239A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5433DB5C-15C6-B669-E1A3-8BEF69E91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7412AF5-D7BE-6D06-B59B-FDD604F2C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5820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3262BAD-25E9-9BC1-FD50-05EA87D0B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63A37598-F4CA-E22D-1B5B-21051E6F2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1FFFDAF7-3EF2-CEA3-27FA-F6AA70DD32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E55EADDA-A6D0-AA16-87BC-C6359C6F0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906C3276-2475-6538-78AA-EB1C169F2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725BBF1E-E97A-DF49-350B-40BA7992A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212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928D19B-4F64-2FE9-B32B-A68B9B812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2FD82F80-78BA-FBD1-FA9D-4BE8A2E2F2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F8792982-F28A-6B0F-DBD9-0EA93E862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86E73A08-55B6-0CD7-7BB7-54FCC1AA1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042152B5-73E3-663C-6DE7-139E25C2F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24515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1954CDCF-86EE-F21A-9FDC-A903307363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D6171299-365F-E9F2-77EE-6EDF631535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A522489-F71F-FCE5-951E-FC749CBA9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75C2A4EA-8334-14D4-0EF2-2B72C40B4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25988DD-55FE-5289-A723-8397284EB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84545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1F90A81B-96B9-7080-D0E8-107673F13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39AEE0AE-2EAB-6247-7ABD-1FBE95EBE3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C38673E2-AEBB-757F-9C4E-5E6D186EC5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624D2A-D3D9-8049-B339-E2664BA8A85C}" type="datetimeFigureOut">
              <a:rPr lang="en-US" altLang="zh-TW" smtClean="0"/>
              <a:t>9/22/2022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D7E8B6F7-1FEC-5684-D802-610F8AC162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F7B1135-E372-D070-CC92-C2D2D11AB5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AD8B8B-4015-1F4C-9869-9C4F987B57FA}" type="slidenum">
              <a:rPr lang="en-US" altLang="zh-TW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75126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CEFE51D-0201-A33B-4D57-A386AE6D20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55313" y="-184991"/>
            <a:ext cx="6830608" cy="1783547"/>
          </a:xfrm>
        </p:spPr>
        <p:txBody>
          <a:bodyPr>
            <a:noAutofit/>
          </a:bodyPr>
          <a:lstStyle/>
          <a:p>
            <a:r>
              <a:rPr lang="zh-TW" altLang="en-US" sz="63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en-US" altLang="zh-TW" sz="6300" dirty="0">
                <a:solidFill>
                  <a:schemeClr val="accent1">
                    <a:lumMod val="75000"/>
                  </a:schemeClr>
                </a:solidFill>
              </a:rPr>
              <a:t>Minecraft</a:t>
            </a:r>
            <a:r>
              <a:rPr lang="zh-TW" altLang="en-US" sz="6300" dirty="0">
                <a:solidFill>
                  <a:schemeClr val="accent1">
                    <a:lumMod val="75000"/>
                  </a:schemeClr>
                </a:solidFill>
              </a:rPr>
              <a:t>遊樂園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7ED21723-DB19-A2C7-2605-F7BD911A1371}"/>
              </a:ext>
            </a:extLst>
          </p:cNvPr>
          <p:cNvSpPr txBox="1"/>
          <p:nvPr/>
        </p:nvSpPr>
        <p:spPr>
          <a:xfrm>
            <a:off x="796863" y="1755588"/>
            <a:ext cx="1444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TW" sz="2400" dirty="0" smtClean="0">
                <a:solidFill>
                  <a:schemeClr val="accent2">
                    <a:lumMod val="75000"/>
                  </a:schemeClr>
                </a:solidFill>
              </a:rPr>
              <a:t>301-04</a:t>
            </a:r>
          </a:p>
          <a:p>
            <a:pPr algn="l"/>
            <a:r>
              <a:rPr lang="zh-TW" altLang="en-US" sz="2400" dirty="0" smtClean="0">
                <a:solidFill>
                  <a:schemeClr val="accent2">
                    <a:lumMod val="75000"/>
                  </a:schemeClr>
                </a:solidFill>
              </a:rPr>
              <a:t>温</a:t>
            </a:r>
            <a:r>
              <a:rPr lang="zh-TW" altLang="en-US" sz="2400" dirty="0">
                <a:solidFill>
                  <a:schemeClr val="accent2">
                    <a:lumMod val="75000"/>
                  </a:schemeClr>
                </a:solidFill>
              </a:rPr>
              <a:t>睿恩</a:t>
            </a:r>
          </a:p>
        </p:txBody>
      </p:sp>
      <p:pic>
        <p:nvPicPr>
          <p:cNvPr id="3" name="圖片 4">
            <a:extLst>
              <a:ext uri="{FF2B5EF4-FFF2-40B4-BE49-F238E27FC236}">
                <a16:creationId xmlns:a16="http://schemas.microsoft.com/office/drawing/2014/main" id="{9DE07FF7-48FF-205C-2813-FBBC0AB01983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6229" y="2195896"/>
            <a:ext cx="6064250" cy="4236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7859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7E4DF1E-AC76-B8D5-A4DB-DB708E1FC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這是遊樂園內部</a:t>
            </a:r>
          </a:p>
        </p:txBody>
      </p:sp>
      <p:pic>
        <p:nvPicPr>
          <p:cNvPr id="4" name="trim.96373C54-1B8B-42D7-9A29-9FD256E4937F.MOV">
            <a:hlinkClick r:id="" action="ppaction://media"/>
            <a:extLst>
              <a:ext uri="{FF2B5EF4-FFF2-40B4-BE49-F238E27FC236}">
                <a16:creationId xmlns:a16="http://schemas.microsoft.com/office/drawing/2014/main" id="{B0838A51-3541-B3C2-8CFB-5270CD9CBF1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1850527"/>
            <a:ext cx="6216650" cy="4351338"/>
          </a:xfrm>
        </p:spPr>
      </p:pic>
    </p:spTree>
    <p:extLst>
      <p:ext uri="{BB962C8B-B14F-4D97-AF65-F5344CB8AC3E}">
        <p14:creationId xmlns:p14="http://schemas.microsoft.com/office/powerpoint/2010/main" val="243785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7B981887-2A69-06F0-C7DC-35DA187FC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zh-TW" altLang="en-US" sz="5400" dirty="0">
                <a:solidFill>
                  <a:srgbClr val="0070C0"/>
                </a:solidFill>
              </a:rPr>
              <a:t>射礦車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20808E-0F54-91DC-61D4-74D63DFE7C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7" y="2748235"/>
            <a:ext cx="4243589" cy="332066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0070C0"/>
                </a:solidFill>
              </a:rPr>
              <a:t>拿起弓和弓箭射礦車</a:t>
            </a:r>
            <a:r>
              <a:rPr lang="zh-TW" altLang="en-US" sz="2400" dirty="0">
                <a:solidFill>
                  <a:srgbClr val="0070C0"/>
                </a:solidFill>
              </a:rPr>
              <a:t>  射中全部算成功</a:t>
            </a:r>
            <a:endParaRPr lang="en-US" sz="2400" dirty="0">
              <a:solidFill>
                <a:srgbClr val="0070C0"/>
              </a:solidFill>
            </a:endParaRPr>
          </a:p>
        </p:txBody>
      </p:sp>
      <p:pic>
        <p:nvPicPr>
          <p:cNvPr id="4" name="圖片 4">
            <a:extLst>
              <a:ext uri="{FF2B5EF4-FFF2-40B4-BE49-F238E27FC236}">
                <a16:creationId xmlns:a16="http://schemas.microsoft.com/office/drawing/2014/main" id="{0C4E2207-E56D-C867-5F26-571C2A10E6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6" r="26934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25933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5">
            <a:extLst>
              <a:ext uri="{FF2B5EF4-FFF2-40B4-BE49-F238E27FC236}">
                <a16:creationId xmlns:a16="http://schemas.microsoft.com/office/drawing/2014/main" id="{62E788B5-3021-7E5C-090F-5ABAD1006F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9334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24FEC24B-7D2C-00CB-3B54-F0D14A683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solidFill>
                  <a:schemeClr val="accent2"/>
                </a:solidFill>
              </a:rPr>
              <a:t>購物區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274006F-DD13-9C45-3276-DB539F492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4856921"/>
            <a:ext cx="9565028" cy="124924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2"/>
                </a:solidFill>
              </a:rPr>
              <a:t>買東西</a:t>
            </a:r>
          </a:p>
        </p:txBody>
      </p:sp>
    </p:spTree>
    <p:extLst>
      <p:ext uri="{BB962C8B-B14F-4D97-AF65-F5344CB8AC3E}">
        <p14:creationId xmlns:p14="http://schemas.microsoft.com/office/powerpoint/2010/main" val="1231508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4">
            <a:extLst>
              <a:ext uri="{FF2B5EF4-FFF2-40B4-BE49-F238E27FC236}">
                <a16:creationId xmlns:a16="http://schemas.microsoft.com/office/drawing/2014/main" id="{C7BFFA0F-ADB5-40D7-4382-16C61DBEE1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879" b="2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2EF246E-1ABC-3384-3B3F-D91B047CC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休息區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6312E1-C671-5953-F1AA-51DE4F6FD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玩累了可以休息和吃東西</a:t>
            </a:r>
          </a:p>
        </p:txBody>
      </p:sp>
    </p:spTree>
    <p:extLst>
      <p:ext uri="{BB962C8B-B14F-4D97-AF65-F5344CB8AC3E}">
        <p14:creationId xmlns:p14="http://schemas.microsoft.com/office/powerpoint/2010/main" val="2201786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圖片 4">
            <a:extLst>
              <a:ext uri="{FF2B5EF4-FFF2-40B4-BE49-F238E27FC236}">
                <a16:creationId xmlns:a16="http://schemas.microsoft.com/office/drawing/2014/main" id="{C2346AE7-994E-DA05-F4C6-B42BA13E76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9842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157F833A-6CDE-0336-36F8-75084DCDD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跑酷區</a:t>
            </a:r>
            <a:br>
              <a:rPr lang="zh-TW" altLang="en-US" sz="2800" dirty="0">
                <a:solidFill>
                  <a:srgbClr val="FF0000"/>
                </a:solidFill>
              </a:rPr>
            </a:b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B1B328E-1A42-E06C-7EC3-17CF5F400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2600" dirty="0">
                <a:solidFill>
                  <a:schemeClr val="accent2">
                    <a:lumMod val="50000"/>
                  </a:schemeClr>
                </a:solidFill>
              </a:rPr>
              <a:t>跳過去就過關</a:t>
            </a:r>
            <a:endParaRPr lang="zh-TW" altLang="en-US" sz="2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293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圖片 5">
            <a:extLst>
              <a:ext uri="{FF2B5EF4-FFF2-40B4-BE49-F238E27FC236}">
                <a16:creationId xmlns:a16="http://schemas.microsoft.com/office/drawing/2014/main" id="{315B800E-BEBD-4356-01CF-9E289401CA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" t="9091" r="19289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9A9E5615-1AB5-284C-1F23-9DAD3B0AC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zh-TW" altLang="en-US" sz="2800" dirty="0">
                <a:solidFill>
                  <a:schemeClr val="accent5">
                    <a:lumMod val="75000"/>
                  </a:schemeClr>
                </a:solidFill>
              </a:rPr>
              <a:t>雲霄飛車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225255-ECDD-D5A6-2F0C-451A1F8AD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793" y="2807208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chemeClr val="accent5">
                    <a:lumMod val="75000"/>
                  </a:schemeClr>
                </a:solidFill>
              </a:rPr>
              <a:t>玩雲霄飛車</a:t>
            </a:r>
          </a:p>
        </p:txBody>
      </p:sp>
    </p:spTree>
    <p:extLst>
      <p:ext uri="{BB962C8B-B14F-4D97-AF65-F5344CB8AC3E}">
        <p14:creationId xmlns:p14="http://schemas.microsoft.com/office/powerpoint/2010/main" val="1527632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</Words>
  <Application>Microsoft Office PowerPoint</Application>
  <PresentationFormat>寬螢幕</PresentationFormat>
  <Paragraphs>14</Paragraphs>
  <Slides>7</Slides>
  <Notes>0</Notes>
  <HiddenSlides>0</HiddenSlides>
  <MMClips>1</MMClips>
  <ScaleCrop>false</ScaleCrop>
  <HeadingPairs>
    <vt:vector size="6" baseType="variant">
      <vt:variant>
        <vt:lpstr>使用字型</vt:lpstr>
      </vt:variant>
      <vt:variant>
        <vt:i4>4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12" baseType="lpstr">
      <vt:lpstr>新細明體</vt:lpstr>
      <vt:lpstr>Arial</vt:lpstr>
      <vt:lpstr>Calibri</vt:lpstr>
      <vt:lpstr>Calibri Light</vt:lpstr>
      <vt:lpstr>Office 佈景主題</vt:lpstr>
      <vt:lpstr> Minecraft遊樂園</vt:lpstr>
      <vt:lpstr>這是遊樂園內部</vt:lpstr>
      <vt:lpstr>射礦車</vt:lpstr>
      <vt:lpstr>購物區</vt:lpstr>
      <vt:lpstr>休息區</vt:lpstr>
      <vt:lpstr>跑酷區 </vt:lpstr>
      <vt:lpstr>雲霄飛車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Minecraft遊樂園</dc:title>
  <dc:creator>東部溫鎮豪</dc:creator>
  <cp:lastModifiedBy>user</cp:lastModifiedBy>
  <cp:revision>4</cp:revision>
  <dcterms:created xsi:type="dcterms:W3CDTF">2022-09-14T11:29:38Z</dcterms:created>
  <dcterms:modified xsi:type="dcterms:W3CDTF">2022-09-22T05:46:12Z</dcterms:modified>
</cp:coreProperties>
</file>