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715" autoAdjust="0"/>
  </p:normalViewPr>
  <p:slideViewPr>
    <p:cSldViewPr>
      <p:cViewPr varScale="1">
        <p:scale>
          <a:sx n="60" d="100"/>
          <a:sy n="60" d="100"/>
        </p:scale>
        <p:origin x="-36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016224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/>
              <a:t>麥哲倫築夢計畫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樂高警察局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400800" cy="2880320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 smtClean="0">
                <a:solidFill>
                  <a:schemeClr val="bg1"/>
                </a:solidFill>
              </a:rPr>
              <a:t>班級</a:t>
            </a:r>
            <a:r>
              <a:rPr lang="en-US" altLang="zh-TW" sz="4000" dirty="0" smtClean="0">
                <a:solidFill>
                  <a:schemeClr val="bg1"/>
                </a:solidFill>
              </a:rPr>
              <a:t>:</a:t>
            </a:r>
            <a:r>
              <a:rPr lang="zh-TW" altLang="en-US" sz="4000" dirty="0" smtClean="0">
                <a:solidFill>
                  <a:schemeClr val="bg1"/>
                </a:solidFill>
              </a:rPr>
              <a:t>四孝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sz="4000" dirty="0">
                <a:solidFill>
                  <a:schemeClr val="bg1"/>
                </a:solidFill>
              </a:rPr>
              <a:t>座</a:t>
            </a:r>
            <a:r>
              <a:rPr lang="zh-TW" altLang="en-US" sz="4000" dirty="0" smtClean="0">
                <a:solidFill>
                  <a:schemeClr val="bg1"/>
                </a:solidFill>
              </a:rPr>
              <a:t>號</a:t>
            </a:r>
            <a:r>
              <a:rPr lang="en-US" altLang="zh-TW" sz="4000" dirty="0" smtClean="0">
                <a:solidFill>
                  <a:schemeClr val="bg1"/>
                </a:solidFill>
              </a:rPr>
              <a:t>:9</a:t>
            </a:r>
          </a:p>
          <a:p>
            <a:pPr algn="l"/>
            <a:r>
              <a:rPr lang="zh-TW" altLang="en-US" sz="4000" dirty="0" smtClean="0">
                <a:solidFill>
                  <a:schemeClr val="bg1"/>
                </a:solidFill>
              </a:rPr>
              <a:t>姓名</a:t>
            </a:r>
            <a:r>
              <a:rPr lang="en-US" altLang="zh-TW" sz="4000" dirty="0" smtClean="0">
                <a:solidFill>
                  <a:schemeClr val="bg1"/>
                </a:solidFill>
              </a:rPr>
              <a:t>:</a:t>
            </a:r>
            <a:r>
              <a:rPr lang="zh-TW" altLang="en-US" sz="4000" dirty="0" smtClean="0">
                <a:solidFill>
                  <a:schemeClr val="bg1"/>
                </a:solidFill>
              </a:rPr>
              <a:t>吳宇倫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sz="4000" dirty="0" smtClean="0">
                <a:solidFill>
                  <a:schemeClr val="bg1"/>
                </a:solidFill>
              </a:rPr>
              <a:t>導師</a:t>
            </a:r>
            <a:r>
              <a:rPr lang="en-US" altLang="zh-TW" sz="4000" dirty="0" smtClean="0">
                <a:solidFill>
                  <a:schemeClr val="bg1"/>
                </a:solidFill>
              </a:rPr>
              <a:t>:</a:t>
            </a:r>
            <a:r>
              <a:rPr lang="zh-TW" altLang="en-US" sz="4000" dirty="0" smtClean="0">
                <a:solidFill>
                  <a:schemeClr val="bg1"/>
                </a:solidFill>
              </a:rPr>
              <a:t>李珮</a:t>
            </a:r>
            <a:r>
              <a:rPr lang="zh-TW" altLang="en-US" sz="4000" dirty="0">
                <a:solidFill>
                  <a:schemeClr val="bg1"/>
                </a:solidFill>
              </a:rPr>
              <a:t>琪</a:t>
            </a:r>
          </a:p>
        </p:txBody>
      </p:sp>
    </p:spTree>
    <p:extLst>
      <p:ext uri="{BB962C8B-B14F-4D97-AF65-F5344CB8AC3E}">
        <p14:creationId xmlns:p14="http://schemas.microsoft.com/office/powerpoint/2010/main" val="12845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</a:t>
            </a:r>
            <a:r>
              <a:rPr lang="zh-TW" altLang="en-US" sz="5400" dirty="0" smtClean="0"/>
              <a:t>第三層比較複雜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 descr="D:\資料夾\寶寶麥哲倫作業\P_20170708_090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9806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資料夾\寶寶麥哲倫作業\P_20170708_090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46" y="1844824"/>
            <a:ext cx="4254232" cy="26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資料夾\寶寶麥哲倫作業\P_20170708_090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30085"/>
            <a:ext cx="3980602" cy="213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資料夾\寶寶麥哲倫作業\P_20170708_091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46" y="4130085"/>
            <a:ext cx="4254232" cy="21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4400" dirty="0" smtClean="0"/>
          </a:p>
          <a:p>
            <a:pPr marL="0" indent="0">
              <a:buNone/>
            </a:pPr>
            <a:r>
              <a:rPr lang="zh-TW" altLang="en-US" sz="4400" dirty="0" smtClean="0"/>
              <a:t>                   </a:t>
            </a:r>
            <a:r>
              <a:rPr lang="zh-TW" altLang="en-US" sz="6000" b="1" i="1" dirty="0" smtClean="0"/>
              <a:t>細節</a:t>
            </a:r>
            <a:r>
              <a:rPr lang="zh-TW" altLang="en-US" sz="6000" b="1" i="1" dirty="0"/>
              <a:t>特寫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907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 descr="D:\資料夾\寶寶麥哲倫作業\P_20170708_074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D:\資料夾\寶寶麥哲倫作業\P_20170708_075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D:\資料夾\寶寶麥哲倫作業\P_20170708_075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 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200" dirty="0" smtClean="0"/>
              <a:t>我覺得我做得很棒</a:t>
            </a:r>
            <a:r>
              <a:rPr lang="zh-TW" altLang="en-US" sz="3200" dirty="0" smtClean="0">
                <a:latin typeface="新細明體"/>
                <a:ea typeface="新細明體"/>
              </a:rPr>
              <a:t>，</a:t>
            </a:r>
            <a:r>
              <a:rPr lang="zh-TW" altLang="en-US" sz="3200" dirty="0" smtClean="0"/>
              <a:t>因為我一直想要個警察局</a:t>
            </a:r>
            <a:r>
              <a:rPr lang="zh-TW" altLang="en-US" sz="3200" dirty="0" smtClean="0">
                <a:latin typeface="新細明體"/>
              </a:rPr>
              <a:t>，</a:t>
            </a:r>
            <a:r>
              <a:rPr lang="zh-TW" altLang="en-US" sz="3200" dirty="0" smtClean="0"/>
              <a:t>我覺得我這個警局做的很豐富</a:t>
            </a:r>
            <a:r>
              <a:rPr lang="zh-TW" altLang="en-US" sz="3200" dirty="0">
                <a:solidFill>
                  <a:prstClr val="black"/>
                </a:solidFill>
                <a:latin typeface="新細明體"/>
              </a:rPr>
              <a:t>，</a:t>
            </a:r>
            <a:r>
              <a:rPr lang="zh-TW" altLang="en-US" sz="3200" dirty="0" smtClean="0"/>
              <a:t>因為這個警察局裡面我想要有的都有了</a:t>
            </a:r>
            <a:r>
              <a:rPr lang="zh-TW" altLang="en-US" sz="3200" dirty="0" smtClean="0">
                <a:latin typeface="新細明體"/>
              </a:rPr>
              <a:t>，</a:t>
            </a:r>
            <a:r>
              <a:rPr lang="zh-TW" altLang="en-US" sz="3200" dirty="0" smtClean="0"/>
              <a:t>比如勤務指揮</a:t>
            </a:r>
            <a:r>
              <a:rPr lang="zh-TW" altLang="en-US" sz="3200" dirty="0" smtClean="0">
                <a:latin typeface="新細明體"/>
                <a:ea typeface="新細明體"/>
              </a:rPr>
              <a:t>、</a:t>
            </a:r>
            <a:r>
              <a:rPr lang="zh-TW" altLang="en-US" sz="3200" dirty="0" smtClean="0"/>
              <a:t>牢犯</a:t>
            </a:r>
            <a:r>
              <a:rPr lang="zh-TW" altLang="en-US" sz="3200" dirty="0"/>
              <a:t>還有</a:t>
            </a:r>
            <a:r>
              <a:rPr lang="zh-TW" altLang="en-US" sz="3200" dirty="0" smtClean="0"/>
              <a:t>牢房</a:t>
            </a:r>
            <a:r>
              <a:rPr lang="en-US" altLang="zh-TW" sz="3200" dirty="0" smtClean="0"/>
              <a:t>….</a:t>
            </a:r>
            <a:r>
              <a:rPr lang="zh-TW" altLang="en-US" sz="3200" dirty="0" smtClean="0"/>
              <a:t>等等</a:t>
            </a:r>
            <a:r>
              <a:rPr lang="zh-TW" altLang="en-US" sz="3200" dirty="0" smtClean="0">
                <a:solidFill>
                  <a:prstClr val="black"/>
                </a:solidFill>
                <a:latin typeface="新細明體"/>
              </a:rPr>
              <a:t>，</a:t>
            </a:r>
            <a:r>
              <a:rPr lang="zh-TW" altLang="en-US" sz="3200" dirty="0" smtClean="0"/>
              <a:t>所以</a:t>
            </a:r>
            <a:r>
              <a:rPr lang="zh-TW" altLang="en-US" sz="3200" dirty="0"/>
              <a:t>我很開心可以做出來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smtClean="0"/>
          </a:p>
          <a:p>
            <a:pPr marL="0" indent="0">
              <a:buNone/>
            </a:pPr>
            <a:r>
              <a:rPr lang="zh-TW" altLang="en-US" sz="3200" smtClean="0"/>
              <a:t>我</a:t>
            </a:r>
            <a:r>
              <a:rPr lang="zh-TW" altLang="en-US" sz="3200" dirty="0" smtClean="0"/>
              <a:t>覺得困難的地方是在第三層</a:t>
            </a:r>
            <a:r>
              <a:rPr lang="zh-TW" altLang="en-US" sz="3200" dirty="0" smtClean="0">
                <a:latin typeface="新細明體"/>
                <a:ea typeface="新細明體"/>
              </a:rPr>
              <a:t>，</a:t>
            </a:r>
            <a:r>
              <a:rPr lang="zh-TW" altLang="en-US" sz="3200" dirty="0" smtClean="0"/>
              <a:t>因太用力就會垮掉</a:t>
            </a:r>
            <a:r>
              <a:rPr lang="zh-TW" altLang="en-US" sz="3200" dirty="0">
                <a:solidFill>
                  <a:prstClr val="black"/>
                </a:solidFill>
              </a:rPr>
              <a:t>。</a:t>
            </a:r>
            <a:endParaRPr lang="zh-TW" altLang="en-US" sz="32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92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2132856"/>
            <a:ext cx="6768752" cy="1143000"/>
          </a:xfrm>
        </p:spPr>
        <p:txBody>
          <a:bodyPr/>
          <a:lstStyle/>
          <a:p>
            <a:r>
              <a:rPr lang="zh-TW" altLang="en-US" dirty="0" smtClean="0"/>
              <a:t>              </a:t>
            </a:r>
            <a:r>
              <a:rPr lang="zh-TW" altLang="en-US" sz="7200" b="1" i="1" dirty="0" smtClean="0">
                <a:solidFill>
                  <a:schemeClr val="accent3">
                    <a:lumMod val="50000"/>
                  </a:schemeClr>
                </a:solidFill>
              </a:rPr>
              <a:t>謝謝大家</a:t>
            </a:r>
            <a:endParaRPr lang="zh-TW" altLang="en-US" sz="7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資料夾\寶寶麥哲倫作業\P_20170708_084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3096344" cy="55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</a:rPr>
              <a:t>動機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zh-TW" altLang="en-US" sz="3200" dirty="0">
                <a:solidFill>
                  <a:srgbClr val="002060"/>
                </a:solidFill>
              </a:rPr>
              <a:t>樂高由來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zh-TW" altLang="en-US" sz="3200" dirty="0">
                <a:solidFill>
                  <a:srgbClr val="002060"/>
                </a:solidFill>
              </a:rPr>
              <a:t>製作</a:t>
            </a:r>
            <a:r>
              <a:rPr lang="zh-TW" altLang="en-US" sz="3200" dirty="0" smtClean="0">
                <a:solidFill>
                  <a:srgbClr val="002060"/>
                </a:solidFill>
              </a:rPr>
              <a:t>過程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細節特寫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endParaRPr lang="en-US" altLang="zh-TW" sz="3200" dirty="0">
              <a:solidFill>
                <a:srgbClr val="00206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心得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36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en-US" sz="3200" dirty="0" smtClean="0">
                <a:solidFill>
                  <a:srgbClr val="00B050"/>
                </a:solidFill>
              </a:rPr>
              <a:t>因為我爸爸是警察</a:t>
            </a:r>
            <a:r>
              <a:rPr lang="en-US" altLang="zh-TW" sz="3200" dirty="0" smtClean="0">
                <a:solidFill>
                  <a:srgbClr val="00B050"/>
                </a:solidFill>
              </a:rPr>
              <a:t>,</a:t>
            </a:r>
            <a:r>
              <a:rPr lang="zh-TW" altLang="en-US" sz="3200" dirty="0" smtClean="0">
                <a:solidFill>
                  <a:srgbClr val="00B050"/>
                </a:solidFill>
              </a:rPr>
              <a:t>我正好也對警察有興趣</a:t>
            </a:r>
            <a:r>
              <a:rPr lang="en-US" altLang="zh-TW" sz="3200" dirty="0" smtClean="0">
                <a:solidFill>
                  <a:srgbClr val="00B050"/>
                </a:solidFill>
              </a:rPr>
              <a:t>,</a:t>
            </a:r>
            <a:r>
              <a:rPr lang="zh-TW" altLang="en-US" sz="3200" dirty="0" smtClean="0">
                <a:solidFill>
                  <a:srgbClr val="00B050"/>
                </a:solidFill>
              </a:rPr>
              <a:t>所以我靈機一動想到</a:t>
            </a:r>
            <a:r>
              <a:rPr lang="zh-TW" altLang="en-US" sz="3200" dirty="0">
                <a:solidFill>
                  <a:srgbClr val="00B050"/>
                </a:solidFill>
              </a:rPr>
              <a:t>麥哲倫築夢</a:t>
            </a:r>
            <a:r>
              <a:rPr lang="zh-TW" altLang="en-US" sz="3200" dirty="0" smtClean="0">
                <a:solidFill>
                  <a:srgbClr val="00B050"/>
                </a:solidFill>
              </a:rPr>
              <a:t>計畫了</a:t>
            </a:r>
            <a:r>
              <a:rPr lang="en-US" altLang="zh-TW" sz="3200" dirty="0" smtClean="0">
                <a:solidFill>
                  <a:srgbClr val="00B050"/>
                </a:solidFill>
              </a:rPr>
              <a:t>,</a:t>
            </a:r>
            <a:r>
              <a:rPr lang="zh-TW" altLang="en-US" sz="3200" dirty="0" smtClean="0">
                <a:solidFill>
                  <a:srgbClr val="00B050"/>
                </a:solidFill>
              </a:rPr>
              <a:t>正好可以報名了</a:t>
            </a:r>
            <a:r>
              <a:rPr lang="en-US" altLang="zh-TW" sz="3200" dirty="0" smtClean="0">
                <a:solidFill>
                  <a:srgbClr val="00B050"/>
                </a:solidFill>
              </a:rPr>
              <a:t>,</a:t>
            </a:r>
            <a:r>
              <a:rPr lang="zh-TW" altLang="en-US" sz="3200" dirty="0" smtClean="0">
                <a:solidFill>
                  <a:srgbClr val="00B050"/>
                </a:solidFill>
              </a:rPr>
              <a:t>而且老師也叫我們報名</a:t>
            </a:r>
            <a:r>
              <a:rPr lang="zh-TW" altLang="en-US" sz="3200" dirty="0" smtClean="0">
                <a:solidFill>
                  <a:srgbClr val="00B050"/>
                </a:solidFill>
                <a:latin typeface="新細明體"/>
                <a:ea typeface="新細明體"/>
              </a:rPr>
              <a:t>。</a:t>
            </a:r>
            <a:endParaRPr lang="en-US" altLang="zh-TW" sz="3200" dirty="0" smtClean="0">
              <a:solidFill>
                <a:srgbClr val="00B050"/>
              </a:solidFill>
              <a:latin typeface="新細明體"/>
              <a:ea typeface="新細明體"/>
            </a:endParaRPr>
          </a:p>
          <a:p>
            <a:endParaRPr lang="en-US" altLang="zh-TW" sz="3200" dirty="0" smtClean="0">
              <a:solidFill>
                <a:srgbClr val="00B050"/>
              </a:solidFill>
            </a:endParaRPr>
          </a:p>
          <a:p>
            <a:r>
              <a:rPr lang="zh-TW" altLang="en-US" sz="3200" dirty="0" smtClean="0">
                <a:solidFill>
                  <a:srgbClr val="00B050"/>
                </a:solidFill>
              </a:rPr>
              <a:t>我的樂高很多</a:t>
            </a:r>
            <a:r>
              <a:rPr lang="en-US" altLang="zh-TW" sz="3200" dirty="0" smtClean="0">
                <a:solidFill>
                  <a:srgbClr val="00B050"/>
                </a:solidFill>
              </a:rPr>
              <a:t>,</a:t>
            </a:r>
            <a:r>
              <a:rPr lang="zh-TW" altLang="en-US" sz="3200" dirty="0" smtClean="0">
                <a:solidFill>
                  <a:srgbClr val="00B050"/>
                </a:solidFill>
              </a:rPr>
              <a:t>尤其是警察那一類的</a:t>
            </a:r>
            <a:r>
              <a:rPr lang="en-US" altLang="zh-TW" sz="3200" dirty="0" smtClean="0">
                <a:solidFill>
                  <a:srgbClr val="00B050"/>
                </a:solidFill>
              </a:rPr>
              <a:t>,</a:t>
            </a:r>
            <a:r>
              <a:rPr lang="zh-TW" altLang="en-US" sz="3200" dirty="0" smtClean="0">
                <a:solidFill>
                  <a:srgbClr val="00B050"/>
                </a:solidFill>
              </a:rPr>
              <a:t>其實我一開始只有一層樓</a:t>
            </a:r>
            <a:r>
              <a:rPr lang="en-US" altLang="zh-TW" sz="3200" dirty="0" smtClean="0">
                <a:solidFill>
                  <a:srgbClr val="00B050"/>
                </a:solidFill>
              </a:rPr>
              <a:t>,</a:t>
            </a:r>
            <a:r>
              <a:rPr lang="zh-TW" altLang="en-US" sz="3200" dirty="0" smtClean="0">
                <a:solidFill>
                  <a:srgbClr val="00B050"/>
                </a:solidFill>
              </a:rPr>
              <a:t>但聽完哥哥的意見之後</a:t>
            </a:r>
            <a:r>
              <a:rPr lang="en-US" altLang="zh-TW" sz="3200" dirty="0" smtClean="0">
                <a:solidFill>
                  <a:srgbClr val="00B050"/>
                </a:solidFill>
              </a:rPr>
              <a:t>,</a:t>
            </a:r>
            <a:r>
              <a:rPr lang="zh-TW" altLang="en-US" sz="3200" dirty="0" smtClean="0">
                <a:solidFill>
                  <a:srgbClr val="00B050"/>
                </a:solidFill>
              </a:rPr>
              <a:t>我打算多</a:t>
            </a:r>
            <a:r>
              <a:rPr lang="zh-TW" altLang="en-US" sz="3200" dirty="0">
                <a:solidFill>
                  <a:srgbClr val="00B050"/>
                </a:solidFill>
              </a:rPr>
              <a:t>幾層。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樂高由來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發源地</a:t>
            </a: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丹麥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   起初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，樂高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公司以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木製玩具起家，至今已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發展成積木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能互相兼容的積木玩具公司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。在</a:t>
            </a: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</a:rPr>
              <a:t>1996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年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，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樂高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的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積木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生產量已經達到</a:t>
            </a: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</a:rPr>
              <a:t>1800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億件，而全球更有大約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億兒童及成年人長期或曾經玩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過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樂高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，因為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小朋友只要手上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有少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數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積木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，再加上少少創意，便成為一件件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考驗心思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的積木群。</a:t>
            </a:r>
            <a:endParaRPr lang="en-US" altLang="zh-TW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2000" dirty="0" smtClean="0"/>
              <a:t>資料來源</a:t>
            </a:r>
            <a:r>
              <a:rPr lang="en-US" altLang="zh-TW" dirty="0" smtClean="0"/>
              <a:t>:</a:t>
            </a:r>
            <a:r>
              <a:rPr lang="en-US" altLang="zh-TW" sz="2000" dirty="0" smtClean="0"/>
              <a:t>https</a:t>
            </a:r>
            <a:r>
              <a:rPr lang="en-US" altLang="zh-TW" sz="2000" dirty="0"/>
              <a:t>://home.gamer.com.tw/creationDetail.php?sn=781110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462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/>
              <a:t>                   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en-US" sz="4400" dirty="0"/>
              <a:t> </a:t>
            </a:r>
            <a:r>
              <a:rPr lang="zh-TW" altLang="en-US" sz="4400" dirty="0" smtClean="0"/>
              <a:t>                </a:t>
            </a:r>
            <a:r>
              <a:rPr lang="zh-TW" altLang="en-US" sz="6000" b="1" i="1" dirty="0" smtClean="0">
                <a:solidFill>
                  <a:srgbClr val="002060"/>
                </a:solidFill>
              </a:rPr>
              <a:t>製作</a:t>
            </a:r>
            <a:r>
              <a:rPr lang="zh-TW" altLang="en-US" sz="6000" b="1" i="1" dirty="0">
                <a:solidFill>
                  <a:srgbClr val="002060"/>
                </a:solidFill>
              </a:rPr>
              <a:t>過程</a:t>
            </a:r>
          </a:p>
        </p:txBody>
      </p:sp>
    </p:spTree>
    <p:extLst>
      <p:ext uri="{BB962C8B-B14F-4D97-AF65-F5344CB8AC3E}">
        <p14:creationId xmlns:p14="http://schemas.microsoft.com/office/powerpoint/2010/main" val="32708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          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                    </a:t>
            </a:r>
            <a:r>
              <a:rPr lang="zh-TW" altLang="en-US" sz="6000" dirty="0" smtClean="0"/>
              <a:t>我</a:t>
            </a:r>
            <a:r>
              <a:rPr lang="zh-TW" altLang="en-US" sz="6000" dirty="0"/>
              <a:t>拼了一層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                                 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資料夾\寶寶麥哲倫作業\P_20170702_180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42401"/>
            <a:ext cx="7344816" cy="41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</a:t>
            </a:r>
            <a:r>
              <a:rPr lang="zh-TW" altLang="en-US" sz="5400" dirty="0" smtClean="0"/>
              <a:t>準備蓋第二層</a:t>
            </a:r>
            <a:endParaRPr lang="zh-TW" altLang="en-US" sz="5400" dirty="0"/>
          </a:p>
        </p:txBody>
      </p:sp>
      <p:pic>
        <p:nvPicPr>
          <p:cNvPr id="2050" name="Picture 2" descr="D:\資料夾\寶寶麥哲倫作業\P_20170708_090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</a:t>
            </a:r>
            <a:r>
              <a:rPr lang="zh-TW" altLang="en-US" sz="5400" dirty="0" smtClean="0"/>
              <a:t>第二層蓋好了</a:t>
            </a:r>
            <a:endParaRPr lang="zh-TW" altLang="en-US" sz="5400" dirty="0"/>
          </a:p>
        </p:txBody>
      </p:sp>
      <p:pic>
        <p:nvPicPr>
          <p:cNvPr id="3074" name="Picture 2" descr="D:\資料夾\寶寶麥哲倫作業\P_20170708_09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</a:t>
            </a:r>
            <a:r>
              <a:rPr lang="zh-TW" altLang="en-US" sz="5400" dirty="0" smtClean="0"/>
              <a:t>準備蓋第三層</a:t>
            </a:r>
            <a:endParaRPr lang="zh-TW" altLang="en-US" sz="5400" dirty="0"/>
          </a:p>
        </p:txBody>
      </p:sp>
      <p:pic>
        <p:nvPicPr>
          <p:cNvPr id="4098" name="Picture 2" descr="D:\資料夾\寶寶麥哲倫作業\P_20170708_090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302</Words>
  <Application>Microsoft Office PowerPoint</Application>
  <PresentationFormat>如螢幕大小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流線</vt:lpstr>
      <vt:lpstr>麥哲倫築夢計畫 樂高警察局</vt:lpstr>
      <vt:lpstr>目錄</vt:lpstr>
      <vt:lpstr>                       動機</vt:lpstr>
      <vt:lpstr>                     樂高由來</vt:lpstr>
      <vt:lpstr>PowerPoint 簡報</vt:lpstr>
      <vt:lpstr>                                                                            我拼了一層</vt:lpstr>
      <vt:lpstr>                準備蓋第二層</vt:lpstr>
      <vt:lpstr>               第二層蓋好了</vt:lpstr>
      <vt:lpstr>                 準備蓋第三層</vt:lpstr>
      <vt:lpstr>            第三層比較複雜</vt:lpstr>
      <vt:lpstr>PowerPoint 簡報</vt:lpstr>
      <vt:lpstr>PowerPoint 簡報</vt:lpstr>
      <vt:lpstr>PowerPoint 簡報</vt:lpstr>
      <vt:lpstr>PowerPoint 簡報</vt:lpstr>
      <vt:lpstr>                        心得</vt:lpstr>
      <vt:lpstr>              謝謝大家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麥哲倫築夢計畫-樂高警察局</dc:title>
  <dc:creator>Administrator</dc:creator>
  <cp:lastModifiedBy>user</cp:lastModifiedBy>
  <cp:revision>21</cp:revision>
  <dcterms:created xsi:type="dcterms:W3CDTF">2017-08-20T08:05:20Z</dcterms:created>
  <dcterms:modified xsi:type="dcterms:W3CDTF">2017-09-17T11:07:15Z</dcterms:modified>
</cp:coreProperties>
</file>