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3" r:id="rId2"/>
    <p:sldId id="257" r:id="rId3"/>
    <p:sldId id="274" r:id="rId4"/>
    <p:sldId id="258" r:id="rId5"/>
    <p:sldId id="262" r:id="rId6"/>
    <p:sldId id="259" r:id="rId7"/>
    <p:sldId id="260" r:id="rId8"/>
    <p:sldId id="261" r:id="rId9"/>
    <p:sldId id="272" r:id="rId10"/>
    <p:sldId id="270" r:id="rId11"/>
    <p:sldId id="271" r:id="rId12"/>
    <p:sldId id="273" r:id="rId13"/>
    <p:sldId id="268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5" autoAdjust="0"/>
  </p:normalViewPr>
  <p:slideViewPr>
    <p:cSldViewPr>
      <p:cViewPr varScale="1">
        <p:scale>
          <a:sx n="92" d="100"/>
          <a:sy n="92" d="100"/>
        </p:scale>
        <p:origin x="21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331A-275A-4DA4-BD2B-2E008C8D55DD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E05C-A1BA-429A-8B26-5C84ABF0F2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331A-275A-4DA4-BD2B-2E008C8D55DD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E05C-A1BA-429A-8B26-5C84ABF0F2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331A-275A-4DA4-BD2B-2E008C8D55DD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E05C-A1BA-429A-8B26-5C84ABF0F2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331A-275A-4DA4-BD2B-2E008C8D55DD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E05C-A1BA-429A-8B26-5C84ABF0F2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331A-275A-4DA4-BD2B-2E008C8D55DD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E05C-A1BA-429A-8B26-5C84ABF0F2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331A-275A-4DA4-BD2B-2E008C8D55DD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E05C-A1BA-429A-8B26-5C84ABF0F2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331A-275A-4DA4-BD2B-2E008C8D55DD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E05C-A1BA-429A-8B26-5C84ABF0F2A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331A-275A-4DA4-BD2B-2E008C8D55DD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E05C-A1BA-429A-8B26-5C84ABF0F2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331A-275A-4DA4-BD2B-2E008C8D55DD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E05C-A1BA-429A-8B26-5C84ABF0F2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331A-275A-4DA4-BD2B-2E008C8D55DD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E05C-A1BA-429A-8B26-5C84ABF0F2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 userDrawn="1"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 userDrawn="1"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331A-275A-4DA4-BD2B-2E008C8D55DD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E05C-A1BA-429A-8B26-5C84ABF0F2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F331A-275A-4DA4-BD2B-2E008C8D55DD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3E05C-A1BA-429A-8B26-5C84ABF0F2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  <a:ln>
            <a:noFill/>
          </a:ln>
        </p:spPr>
        <p:txBody>
          <a:bodyPr>
            <a:noAutofit/>
          </a:bodyPr>
          <a:lstStyle/>
          <a:p>
            <a:r>
              <a:rPr lang="zh-TW" altLang="en-US" sz="6500" dirty="0" smtClean="0">
                <a:ln w="1587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麥哲倫築夢計畫</a:t>
            </a:r>
            <a:endParaRPr lang="zh-TW" altLang="en-US" sz="6500" dirty="0">
              <a:ln w="1587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857356" y="2000240"/>
            <a:ext cx="5214974" cy="857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6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戚風蛋糕</a:t>
            </a:r>
            <a:r>
              <a:rPr lang="en-US" altLang="zh-TW" sz="6600" b="1" dirty="0" err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DIY</a:t>
            </a:r>
            <a:endParaRPr lang="zh-TW" altLang="en-US" sz="6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28926" y="3857628"/>
            <a:ext cx="250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四年愛班</a:t>
            </a:r>
            <a:endParaRPr lang="en-US" altLang="zh-TW" sz="4000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許芝瑛</a:t>
            </a:r>
            <a:endParaRPr lang="en-US" altLang="zh-TW" sz="4000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號</a:t>
            </a:r>
            <a:endParaRPr lang="zh-TW" altLang="en-US" sz="40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7200" b="1" dirty="0" smtClean="0">
                <a:ln w="1587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難  題</a:t>
            </a:r>
            <a:endParaRPr lang="zh-TW" altLang="en-US" sz="7200" b="1" dirty="0">
              <a:ln w="1587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5572164" cy="4829195"/>
          </a:xfrm>
        </p:spPr>
        <p:txBody>
          <a:bodyPr/>
          <a:lstStyle/>
          <a:p>
            <a:pPr>
              <a:buNone/>
            </a:pP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烘烤溫度難以掌控</a:t>
            </a:r>
            <a:r>
              <a:rPr lang="en-US" altLang="zh-TW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endParaRPr lang="en-US" altLang="zh-TW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4357686" y="164305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14" name="圖片 13" descr="144521_0.jpg"/>
          <p:cNvPicPr>
            <a:picLocks noChangeAspect="1"/>
          </p:cNvPicPr>
          <p:nvPr/>
        </p:nvPicPr>
        <p:blipFill>
          <a:blip r:embed="rId2"/>
          <a:srcRect t="5494" r="1562" b="20833"/>
          <a:stretch>
            <a:fillRect/>
          </a:stretch>
        </p:blipFill>
        <p:spPr>
          <a:xfrm>
            <a:off x="571473" y="2786058"/>
            <a:ext cx="3857651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圖片 15" descr="144520_0.jpg"/>
          <p:cNvPicPr>
            <a:picLocks noChangeAspect="1"/>
          </p:cNvPicPr>
          <p:nvPr/>
        </p:nvPicPr>
        <p:blipFill>
          <a:blip r:embed="rId3"/>
          <a:srcRect t="25641" r="22524" b="16666"/>
          <a:stretch>
            <a:fillRect/>
          </a:stretch>
        </p:blipFill>
        <p:spPr>
          <a:xfrm>
            <a:off x="4786313" y="2786058"/>
            <a:ext cx="3429025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女套裝製作糖果 73024530"/>
          <p:cNvPicPr>
            <a:picLocks noChangeAspect="1" noChangeArrowheads="1"/>
          </p:cNvPicPr>
          <p:nvPr/>
        </p:nvPicPr>
        <p:blipFill>
          <a:blip r:embed="rId2"/>
          <a:srcRect t="33614" r="3333" b="36974"/>
          <a:stretch>
            <a:fillRect/>
          </a:stretch>
        </p:blipFill>
        <p:spPr bwMode="auto">
          <a:xfrm>
            <a:off x="4500562" y="5715016"/>
            <a:ext cx="4143404" cy="1000132"/>
          </a:xfrm>
          <a:prstGeom prst="rect">
            <a:avLst/>
          </a:prstGeom>
          <a:noFill/>
        </p:spPr>
      </p:pic>
      <p:pic>
        <p:nvPicPr>
          <p:cNvPr id="5122" name="Picture 2" descr="女套裝製作糖果 73024530"/>
          <p:cNvPicPr>
            <a:picLocks noChangeAspect="1" noChangeArrowheads="1"/>
          </p:cNvPicPr>
          <p:nvPr/>
        </p:nvPicPr>
        <p:blipFill>
          <a:blip r:embed="rId2"/>
          <a:srcRect t="62185" r="1667" b="8403"/>
          <a:stretch>
            <a:fillRect/>
          </a:stretch>
        </p:blipFill>
        <p:spPr bwMode="auto">
          <a:xfrm>
            <a:off x="285720" y="5715016"/>
            <a:ext cx="4214810" cy="100013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500" dirty="0" smtClean="0">
                <a:ln w="1587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解決辦法</a:t>
            </a:r>
            <a:endParaRPr lang="zh-TW" altLang="en-US" sz="6500" dirty="0">
              <a:ln w="1587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1924" cy="4525963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7030A0"/>
                </a:solidFill>
              </a:rPr>
              <a:t>1.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蛋白打不發</a:t>
            </a:r>
            <a:endParaRPr lang="en-US" altLang="zh-TW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打蛋白的鍋具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(1)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要保持乾燥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(2)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蛋白中不能有蛋黃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糖一次不能放太多，都會讓蛋白打不發。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 descr="1050175_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53034" r="29660" b="1192"/>
          <a:stretch>
            <a:fillRect/>
          </a:stretch>
        </p:blipFill>
        <p:spPr>
          <a:xfrm>
            <a:off x="4357686" y="1500174"/>
            <a:ext cx="2571768" cy="2230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圖片 7" descr="146389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214686"/>
            <a:ext cx="2211959" cy="23492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女套裝製作糖果 73024530"/>
          <p:cNvPicPr>
            <a:picLocks noChangeAspect="1" noChangeArrowheads="1"/>
          </p:cNvPicPr>
          <p:nvPr/>
        </p:nvPicPr>
        <p:blipFill>
          <a:blip r:embed="rId2"/>
          <a:srcRect t="33614" r="3333" b="36974"/>
          <a:stretch>
            <a:fillRect/>
          </a:stretch>
        </p:blipFill>
        <p:spPr bwMode="auto">
          <a:xfrm>
            <a:off x="4500562" y="5715016"/>
            <a:ext cx="4143404" cy="1000132"/>
          </a:xfrm>
          <a:prstGeom prst="rect">
            <a:avLst/>
          </a:prstGeom>
        </p:spPr>
      </p:pic>
      <p:pic>
        <p:nvPicPr>
          <p:cNvPr id="5122" name="Picture 2" descr="女套裝製作糖果 73024530"/>
          <p:cNvPicPr>
            <a:picLocks noChangeAspect="1" noChangeArrowheads="1"/>
          </p:cNvPicPr>
          <p:nvPr/>
        </p:nvPicPr>
        <p:blipFill>
          <a:blip r:embed="rId2"/>
          <a:srcRect t="62185" r="1667" b="8403"/>
          <a:stretch>
            <a:fillRect/>
          </a:stretch>
        </p:blipFill>
        <p:spPr bwMode="auto">
          <a:xfrm>
            <a:off x="285720" y="5715016"/>
            <a:ext cx="4214810" cy="100013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500" dirty="0" smtClean="0">
                <a:ln w="1587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解決辦法</a:t>
            </a:r>
            <a:endParaRPr lang="zh-TW" altLang="en-US" sz="6500" dirty="0">
              <a:ln w="1587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1924" cy="4525963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7030A0"/>
                </a:solidFill>
              </a:rPr>
              <a:t>2.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表面塌陷及有皺裂</a:t>
            </a:r>
            <a:endParaRPr lang="en-US" altLang="zh-TW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剛開始進烤箱時，溫度不要調太高，大約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120~130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度烤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分鐘，再調高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度，烤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分鐘。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拿出後馬上在桌子上敲一敲，再到倒扣就比較不容易塌下去。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 descr="146430_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8410" t="14206" r="-6527" b="27393"/>
          <a:stretch>
            <a:fillRect/>
          </a:stretch>
        </p:blipFill>
        <p:spPr>
          <a:xfrm>
            <a:off x="4143372" y="1285860"/>
            <a:ext cx="2928958" cy="26432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圖片 7" descr="146390_0.jpg"/>
          <p:cNvPicPr>
            <a:picLocks noChangeAspect="1"/>
          </p:cNvPicPr>
          <p:nvPr/>
        </p:nvPicPr>
        <p:blipFill>
          <a:blip r:embed="rId4"/>
          <a:srcRect t="9375" r="22298" b="25000"/>
          <a:stretch>
            <a:fillRect/>
          </a:stretch>
        </p:blipFill>
        <p:spPr>
          <a:xfrm>
            <a:off x="6500826" y="3071810"/>
            <a:ext cx="2428892" cy="25717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500" dirty="0" smtClean="0">
                <a:ln w="1587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心  得</a:t>
            </a:r>
            <a:endParaRPr lang="zh-TW" altLang="en-US" sz="6500" dirty="0"/>
          </a:p>
        </p:txBody>
      </p:sp>
      <p:pic>
        <p:nvPicPr>
          <p:cNvPr id="4098" name="Picture 2" descr="女套裝製作糖果 73024530"/>
          <p:cNvPicPr>
            <a:picLocks noChangeAspect="1" noChangeArrowheads="1"/>
          </p:cNvPicPr>
          <p:nvPr/>
        </p:nvPicPr>
        <p:blipFill>
          <a:blip r:embed="rId2"/>
          <a:srcRect r="-1" b="66386"/>
          <a:stretch>
            <a:fillRect/>
          </a:stretch>
        </p:blipFill>
        <p:spPr bwMode="auto">
          <a:xfrm>
            <a:off x="571472" y="5643578"/>
            <a:ext cx="4018386" cy="928694"/>
          </a:xfrm>
          <a:prstGeom prst="rect">
            <a:avLst/>
          </a:prstGeom>
          <a:noFill/>
        </p:spPr>
      </p:pic>
      <p:pic>
        <p:nvPicPr>
          <p:cNvPr id="6" name="Picture 2" descr="女套裝製作糖果 730245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887" t="31084" r="-1887" b="35583"/>
          <a:stretch>
            <a:fillRect/>
          </a:stretch>
        </p:blipFill>
        <p:spPr bwMode="auto">
          <a:xfrm>
            <a:off x="4572000" y="5643578"/>
            <a:ext cx="3929090" cy="917004"/>
          </a:xfrm>
          <a:prstGeom prst="rect">
            <a:avLst/>
          </a:prstGeom>
          <a:noFill/>
        </p:spPr>
      </p:pic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57158" y="121442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第一次稱食材時要稱很久，所以花較多時間，但做過很多次後我稱得又快又準。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一開始做得不好看，我和媽媽一起上網找資料，詢問媽媽的朋友，一直調整，終於烤出美味又好看的蛋糕了。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146476.jpg"/>
          <p:cNvPicPr>
            <a:picLocks noChangeAspect="1"/>
          </p:cNvPicPr>
          <p:nvPr/>
        </p:nvPicPr>
        <p:blipFill>
          <a:blip r:embed="rId3"/>
          <a:srcRect l="8708" t="3125" r="10674" b="3125"/>
          <a:stretch>
            <a:fillRect/>
          </a:stretch>
        </p:blipFill>
        <p:spPr>
          <a:xfrm>
            <a:off x="4783138" y="1571612"/>
            <a:ext cx="3694138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876428"/>
          </a:xfrm>
        </p:spPr>
        <p:txBody>
          <a:bodyPr/>
          <a:lstStyle/>
          <a:p>
            <a:r>
              <a:rPr lang="zh-TW" altLang="en-US" sz="6500" dirty="0" smtClean="0">
                <a:ln w="1587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感謝大家的聆聽</a:t>
            </a:r>
          </a:p>
        </p:txBody>
      </p:sp>
      <p:pic>
        <p:nvPicPr>
          <p:cNvPr id="5" name="Picture 2" descr="女套裝製作糖果 73024530"/>
          <p:cNvPicPr>
            <a:picLocks noChangeAspect="1" noChangeArrowheads="1"/>
          </p:cNvPicPr>
          <p:nvPr/>
        </p:nvPicPr>
        <p:blipFill>
          <a:blip r:embed="rId2"/>
          <a:srcRect t="62185" r="1667" b="8403"/>
          <a:stretch>
            <a:fillRect/>
          </a:stretch>
        </p:blipFill>
        <p:spPr bwMode="auto">
          <a:xfrm>
            <a:off x="285720" y="5715016"/>
            <a:ext cx="4214810" cy="1000132"/>
          </a:xfrm>
          <a:prstGeom prst="rect">
            <a:avLst/>
          </a:prstGeom>
          <a:noFill/>
        </p:spPr>
      </p:pic>
      <p:pic>
        <p:nvPicPr>
          <p:cNvPr id="6" name="Picture 4" descr="女套裝製作糖果 73024530"/>
          <p:cNvPicPr>
            <a:picLocks noChangeAspect="1" noChangeArrowheads="1"/>
          </p:cNvPicPr>
          <p:nvPr/>
        </p:nvPicPr>
        <p:blipFill>
          <a:blip r:embed="rId2"/>
          <a:srcRect t="33614" r="3333" b="36974"/>
          <a:stretch>
            <a:fillRect/>
          </a:stretch>
        </p:blipFill>
        <p:spPr bwMode="auto">
          <a:xfrm>
            <a:off x="4500562" y="5715016"/>
            <a:ext cx="4143404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7200" b="1" dirty="0" smtClean="0">
                <a:ln w="1587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所需食材</a:t>
            </a:r>
            <a:endParaRPr lang="zh-TW" altLang="en-US" sz="7200" b="1" dirty="0">
              <a:ln w="1587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1500174"/>
            <a:ext cx="7929618" cy="4500594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鮮奶</a:t>
            </a:r>
            <a:r>
              <a:rPr lang="en-US" altLang="zh-TW" sz="3600" b="1" dirty="0" err="1" smtClean="0">
                <a:latin typeface="標楷體" pitchFamily="65" charset="-120"/>
                <a:ea typeface="標楷體" pitchFamily="65" charset="-120"/>
              </a:rPr>
              <a:t>70g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油</a:t>
            </a:r>
            <a:r>
              <a:rPr lang="en-US" altLang="zh-TW" sz="3600" b="1" dirty="0" err="1" smtClean="0">
                <a:latin typeface="標楷體" pitchFamily="65" charset="-120"/>
                <a:ea typeface="標楷體" pitchFamily="65" charset="-120"/>
              </a:rPr>
              <a:t>28g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植物油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麵粉</a:t>
            </a:r>
            <a:r>
              <a:rPr lang="en-US" altLang="zh-TW" sz="3600" b="1" dirty="0" err="1" smtClean="0">
                <a:latin typeface="標楷體" pitchFamily="65" charset="-120"/>
                <a:ea typeface="標楷體" pitchFamily="65" charset="-120"/>
              </a:rPr>
              <a:t>50g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雞蛋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顆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可可粉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包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糖</a:t>
            </a:r>
            <a:r>
              <a:rPr lang="en-US" altLang="zh-TW" sz="3600" b="1" dirty="0" err="1" smtClean="0">
                <a:latin typeface="標楷體" pitchFamily="65" charset="-120"/>
                <a:ea typeface="標楷體" pitchFamily="65" charset="-120"/>
              </a:rPr>
              <a:t>40g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7200" b="1" dirty="0" smtClean="0">
                <a:ln w="1587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動 機</a:t>
            </a:r>
            <a:endParaRPr lang="zh-TW" altLang="en-US" sz="7200" b="1" dirty="0">
              <a:ln w="1587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2428868"/>
            <a:ext cx="7929618" cy="2500330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＊因為每次生日時，都買外面的蛋糕，這次生日我想做一個屬於自已的生日蛋糕。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7200" b="1" dirty="0" smtClean="0">
                <a:ln w="1587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目 標</a:t>
            </a:r>
            <a:endParaRPr lang="zh-TW" altLang="en-US" sz="7200" b="1" dirty="0">
              <a:ln w="1587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1538" y="2143116"/>
            <a:ext cx="6872310" cy="3795730"/>
          </a:xfrm>
        </p:spPr>
        <p:txBody>
          <a:bodyPr/>
          <a:lstStyle/>
          <a:p>
            <a:endParaRPr lang="en-US" altLang="zh-TW" dirty="0" smtClean="0"/>
          </a:p>
          <a:p>
            <a:pPr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＊做出一個獨一無二且美味可品的海綿蛋糕。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</a:b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2910" y="2000240"/>
            <a:ext cx="4111626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上網找有關烘培的資料。</a:t>
            </a:r>
            <a:endParaRPr lang="en-US" altLang="zh-TW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蛋糕有很多種，例如</a:t>
            </a:r>
            <a:r>
              <a:rPr lang="en-US" altLang="zh-TW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海綿蛋糕、戚風蛋糕、天使蛋糕、磅蛋糕、布郎尼蛋糕。</a:t>
            </a:r>
            <a:endParaRPr lang="en-US" altLang="zh-TW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我和媽媽討論後決定戚風蛋糕。</a:t>
            </a:r>
            <a:endParaRPr lang="en-US" altLang="zh-TW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 descr="14815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93536" y="2174875"/>
            <a:ext cx="3544753" cy="395128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7200" b="1" dirty="0" smtClean="0">
                <a:ln w="1587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資料收集</a:t>
            </a:r>
            <a:endParaRPr lang="zh-TW" altLang="en-US" sz="7200" b="1" dirty="0">
              <a:ln w="1587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7200" dirty="0" smtClean="0">
                <a:ln w="1587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開始製作</a:t>
            </a:r>
            <a:endParaRPr lang="zh-TW" altLang="en-US" sz="7200" b="1" dirty="0">
              <a:ln w="1587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" name="內容版面配置區 15" descr="1050160_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0033" t="3762" r="17362" b="2770"/>
          <a:stretch>
            <a:fillRect/>
          </a:stretch>
        </p:blipFill>
        <p:spPr>
          <a:xfrm>
            <a:off x="2500298" y="4071942"/>
            <a:ext cx="2183962" cy="2446037"/>
          </a:xfrm>
        </p:spPr>
      </p:pic>
      <p:sp>
        <p:nvSpPr>
          <p:cNvPr id="17" name="內容版面配置區 1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58204" cy="25431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sz="27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：做麵糊</a:t>
            </a:r>
            <a:endParaRPr lang="en-US" altLang="zh-TW" sz="27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 所有</a:t>
            </a: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材料依照重量、比例分裝後，麵粉及巧克力</a:t>
            </a:r>
            <a:r>
              <a:rPr lang="en-US" altLang="zh-TW" sz="27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7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先過篩，再將蛋黃、油、鮮奶、麵粉、巧克力粉攪拌均勻。</a:t>
            </a:r>
            <a:endParaRPr lang="en-US" altLang="zh-TW" sz="27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" name="圖片 20" descr="1050164_0.jpg"/>
          <p:cNvPicPr>
            <a:picLocks noChangeAspect="1"/>
          </p:cNvPicPr>
          <p:nvPr/>
        </p:nvPicPr>
        <p:blipFill>
          <a:blip r:embed="rId3"/>
          <a:srcRect t="18750" r="22638" b="12500"/>
          <a:stretch>
            <a:fillRect/>
          </a:stretch>
        </p:blipFill>
        <p:spPr>
          <a:xfrm rot="5400000">
            <a:off x="4536280" y="3893348"/>
            <a:ext cx="2500332" cy="2000264"/>
          </a:xfrm>
          <a:prstGeom prst="rect">
            <a:avLst/>
          </a:prstGeom>
        </p:spPr>
      </p:pic>
      <p:pic>
        <p:nvPicPr>
          <p:cNvPr id="22" name="圖片 21" descr="1050168_0.jpg"/>
          <p:cNvPicPr>
            <a:picLocks noChangeAspect="1"/>
          </p:cNvPicPr>
          <p:nvPr/>
        </p:nvPicPr>
        <p:blipFill>
          <a:blip r:embed="rId4" cstate="print"/>
          <a:srcRect l="9731" t="3124" r="9731" b="8333"/>
          <a:stretch>
            <a:fillRect/>
          </a:stretch>
        </p:blipFill>
        <p:spPr>
          <a:xfrm>
            <a:off x="6929454" y="4000504"/>
            <a:ext cx="1785950" cy="2474465"/>
          </a:xfrm>
          <a:prstGeom prst="rect">
            <a:avLst/>
          </a:prstGeom>
        </p:spPr>
      </p:pic>
      <p:pic>
        <p:nvPicPr>
          <p:cNvPr id="8" name="圖片 7" descr="157789.jpg"/>
          <p:cNvPicPr>
            <a:picLocks noChangeAspect="1"/>
          </p:cNvPicPr>
          <p:nvPr/>
        </p:nvPicPr>
        <p:blipFill>
          <a:blip r:embed="rId5"/>
          <a:srcRect l="18549" t="7291" r="3749" b="32292"/>
          <a:stretch>
            <a:fillRect/>
          </a:stretch>
        </p:blipFill>
        <p:spPr>
          <a:xfrm>
            <a:off x="428596" y="3500438"/>
            <a:ext cx="1928826" cy="2663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7200" dirty="0" smtClean="0">
                <a:ln w="1587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開始製作</a:t>
            </a:r>
            <a:endParaRPr lang="zh-TW" altLang="en-US" sz="7200" b="1" dirty="0">
              <a:ln w="1587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7829576" cy="250033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ea typeface="標楷體" pitchFamily="65" charset="-120"/>
              </a:rPr>
              <a:t>步驟</a:t>
            </a:r>
            <a:r>
              <a:rPr lang="en-US" altLang="zh-TW" dirty="0" smtClean="0">
                <a:ea typeface="標楷體" pitchFamily="65" charset="-120"/>
              </a:rPr>
              <a:t>2</a:t>
            </a:r>
            <a:r>
              <a:rPr lang="zh-TW" altLang="en-US" dirty="0" smtClean="0">
                <a:ea typeface="標楷體" pitchFamily="65" charset="-120"/>
              </a:rPr>
              <a:t>：打蛋白</a:t>
            </a:r>
            <a:endParaRPr lang="en-US" altLang="zh-TW" dirty="0" smtClean="0"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ea typeface="標楷體" pitchFamily="65" charset="-120"/>
              </a:rPr>
              <a:t>    打蛋白時，將糖分三次倒入蛋白中，打到蛋白有彎勾就可以和步驟</a:t>
            </a:r>
            <a:r>
              <a:rPr lang="en-US" altLang="zh-TW" dirty="0" smtClean="0">
                <a:ea typeface="標楷體" pitchFamily="65" charset="-120"/>
              </a:rPr>
              <a:t>1</a:t>
            </a:r>
            <a:r>
              <a:rPr lang="zh-TW" altLang="en-US" dirty="0" smtClean="0">
                <a:ea typeface="標楷體" pitchFamily="65" charset="-120"/>
              </a:rPr>
              <a:t>的麵糊攪拌在一起。</a:t>
            </a:r>
            <a:endParaRPr lang="en-US" altLang="zh-TW" dirty="0" smtClean="0"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ea typeface="標楷體" pitchFamily="65" charset="-120"/>
              </a:rPr>
              <a:t>步驟</a:t>
            </a:r>
            <a:r>
              <a:rPr lang="en-US" altLang="zh-TW" dirty="0" smtClean="0">
                <a:ea typeface="標楷體" pitchFamily="65" charset="-120"/>
              </a:rPr>
              <a:t>3</a:t>
            </a:r>
            <a:r>
              <a:rPr lang="zh-TW" altLang="en-US" dirty="0" smtClean="0">
                <a:ea typeface="標楷體" pitchFamily="65" charset="-120"/>
              </a:rPr>
              <a:t>：倒入模具</a:t>
            </a:r>
            <a:endParaRPr lang="en-US" altLang="zh-TW" dirty="0" smtClean="0">
              <a:ea typeface="標楷體" pitchFamily="65" charset="-120"/>
            </a:endParaRPr>
          </a:p>
          <a:p>
            <a:pPr>
              <a:buNone/>
            </a:pP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7" name="圖片 6" descr="146431_0.jpg"/>
          <p:cNvPicPr>
            <a:picLocks noChangeAspect="1"/>
          </p:cNvPicPr>
          <p:nvPr/>
        </p:nvPicPr>
        <p:blipFill>
          <a:blip r:embed="rId2"/>
          <a:srcRect l="8855" t="9126" r="3749" b="21875"/>
          <a:stretch>
            <a:fillRect/>
          </a:stretch>
        </p:blipFill>
        <p:spPr>
          <a:xfrm>
            <a:off x="3500430" y="3286124"/>
            <a:ext cx="2445439" cy="32861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圖片 8" descr="157786.jpg"/>
          <p:cNvPicPr>
            <a:picLocks noChangeAspect="1"/>
          </p:cNvPicPr>
          <p:nvPr/>
        </p:nvPicPr>
        <p:blipFill>
          <a:blip r:embed="rId3"/>
          <a:srcRect r="11149" b="8333"/>
          <a:stretch>
            <a:fillRect/>
          </a:stretch>
        </p:blipFill>
        <p:spPr>
          <a:xfrm>
            <a:off x="6357950" y="3214686"/>
            <a:ext cx="2357455" cy="3357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圖片 10" descr="157787.jpg"/>
          <p:cNvPicPr>
            <a:picLocks noChangeAspect="1"/>
          </p:cNvPicPr>
          <p:nvPr/>
        </p:nvPicPr>
        <p:blipFill>
          <a:blip r:embed="rId4"/>
          <a:srcRect t="1041" r="3749" b="19791"/>
          <a:stretch>
            <a:fillRect/>
          </a:stretch>
        </p:blipFill>
        <p:spPr>
          <a:xfrm>
            <a:off x="428596" y="3286124"/>
            <a:ext cx="2714644" cy="3357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7200" b="1" dirty="0" smtClean="0">
                <a:ln w="1587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難  題</a:t>
            </a:r>
            <a:endParaRPr lang="zh-TW" altLang="en-US" sz="7200" b="1" dirty="0">
              <a:ln w="1587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7429552" cy="4829195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蛋白打不發</a:t>
            </a:r>
            <a:endParaRPr lang="en-US" altLang="zh-TW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未打發                                              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4357686" y="164305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有打發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11" name="圖片 10" descr="146432_0.jpg"/>
          <p:cNvPicPr>
            <a:picLocks noChangeAspect="1"/>
          </p:cNvPicPr>
          <p:nvPr/>
        </p:nvPicPr>
        <p:blipFill>
          <a:blip r:embed="rId2"/>
          <a:srcRect t="5208" r="-7351" b="9375"/>
          <a:stretch>
            <a:fillRect/>
          </a:stretch>
        </p:blipFill>
        <p:spPr>
          <a:xfrm rot="5400000">
            <a:off x="874966" y="2554001"/>
            <a:ext cx="3651860" cy="4401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圖片 11" descr="1050179_0.jpg"/>
          <p:cNvPicPr>
            <a:picLocks noChangeAspect="1"/>
          </p:cNvPicPr>
          <p:nvPr/>
        </p:nvPicPr>
        <p:blipFill>
          <a:blip r:embed="rId3"/>
          <a:srcRect l="19451" t="8333" r="15285" b="3125"/>
          <a:stretch>
            <a:fillRect/>
          </a:stretch>
        </p:blipFill>
        <p:spPr>
          <a:xfrm>
            <a:off x="5214942" y="3000372"/>
            <a:ext cx="3429024" cy="3439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7200" b="1" dirty="0" smtClean="0">
                <a:ln w="1587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難  題</a:t>
            </a:r>
            <a:endParaRPr lang="zh-TW" altLang="en-US" sz="7200" b="1" dirty="0">
              <a:ln w="1587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2844" y="1357298"/>
            <a:ext cx="7429552" cy="5114947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烤完後的蛋糕會塌陷及表面有皺裂</a:t>
            </a:r>
            <a:r>
              <a:rPr lang="en-US" altLang="zh-TW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endParaRPr lang="en-US" altLang="zh-TW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4357686" y="164305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9" name="圖片 8" descr="144518_0.jpg"/>
          <p:cNvPicPr>
            <a:picLocks noChangeAspect="1"/>
          </p:cNvPicPr>
          <p:nvPr/>
        </p:nvPicPr>
        <p:blipFill>
          <a:blip r:embed="rId2"/>
          <a:srcRect l="5599" t="31250" r="48" b="39584"/>
          <a:stretch>
            <a:fillRect/>
          </a:stretch>
        </p:blipFill>
        <p:spPr>
          <a:xfrm>
            <a:off x="642910" y="2357430"/>
            <a:ext cx="3429024" cy="1882601"/>
          </a:xfrm>
          <a:prstGeom prst="snip2DiagRect">
            <a:avLst>
              <a:gd name="adj1" fmla="val 0"/>
              <a:gd name="adj2" fmla="val 1869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 descr="144495_0.jpg"/>
          <p:cNvPicPr>
            <a:picLocks noChangeAspect="1"/>
          </p:cNvPicPr>
          <p:nvPr/>
        </p:nvPicPr>
        <p:blipFill>
          <a:blip r:embed="rId3"/>
          <a:srcRect t="23889" r="35937" b="4211"/>
          <a:stretch>
            <a:fillRect/>
          </a:stretch>
        </p:blipFill>
        <p:spPr>
          <a:xfrm>
            <a:off x="428596" y="4500570"/>
            <a:ext cx="3500429" cy="2212035"/>
          </a:xfrm>
          <a:prstGeom prst="snip2DiagRect">
            <a:avLst>
              <a:gd name="adj1" fmla="val 0"/>
              <a:gd name="adj2" fmla="val 1528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圖片 15" descr="144534.jpg"/>
          <p:cNvPicPr>
            <a:picLocks noChangeAspect="1"/>
          </p:cNvPicPr>
          <p:nvPr/>
        </p:nvPicPr>
        <p:blipFill>
          <a:blip r:embed="rId4"/>
          <a:srcRect l="5599" t="20833" r="48" b="36458"/>
          <a:stretch>
            <a:fillRect/>
          </a:stretch>
        </p:blipFill>
        <p:spPr>
          <a:xfrm>
            <a:off x="5286380" y="2143116"/>
            <a:ext cx="2857520" cy="21249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圖片 16" descr="144515_0.jpg"/>
          <p:cNvPicPr>
            <a:picLocks noChangeAspect="1"/>
          </p:cNvPicPr>
          <p:nvPr/>
        </p:nvPicPr>
        <p:blipFill>
          <a:blip r:embed="rId5"/>
          <a:srcRect t="15625" r="-7352" b="27083"/>
          <a:stretch>
            <a:fillRect/>
          </a:stretch>
        </p:blipFill>
        <p:spPr>
          <a:xfrm>
            <a:off x="5286380" y="4429132"/>
            <a:ext cx="2857520" cy="2308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字方塊 10"/>
          <p:cNvSpPr txBox="1"/>
          <p:nvPr/>
        </p:nvSpPr>
        <p:spPr>
          <a:xfrm>
            <a:off x="3643306" y="200024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公分</a:t>
            </a:r>
            <a:endParaRPr lang="zh-TW" altLang="en-US" sz="3200" b="1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786182" y="4357694"/>
            <a:ext cx="1213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公分</a:t>
            </a:r>
            <a:endParaRPr lang="zh-TW" altLang="en-US" sz="3200" b="1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1306</TotalTime>
  <Words>457</Words>
  <Application>Microsoft Office PowerPoint</Application>
  <PresentationFormat>如螢幕大小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华文行楷</vt:lpstr>
      <vt:lpstr>微軟正黑體</vt:lpstr>
      <vt:lpstr>新細明體</vt:lpstr>
      <vt:lpstr>標楷體</vt:lpstr>
      <vt:lpstr>Arial</vt:lpstr>
      <vt:lpstr>Calibri</vt:lpstr>
      <vt:lpstr>Cambria</vt:lpstr>
      <vt:lpstr>Wingdings 2</vt:lpstr>
      <vt:lpstr>行雲流水</vt:lpstr>
      <vt:lpstr>麥哲倫築夢計畫</vt:lpstr>
      <vt:lpstr>所需食材</vt:lpstr>
      <vt:lpstr>動 機</vt:lpstr>
      <vt:lpstr>目 標</vt:lpstr>
      <vt:lpstr>資料收集</vt:lpstr>
      <vt:lpstr>開始製作</vt:lpstr>
      <vt:lpstr>開始製作</vt:lpstr>
      <vt:lpstr>難  題</vt:lpstr>
      <vt:lpstr>難  題</vt:lpstr>
      <vt:lpstr>難  題</vt:lpstr>
      <vt:lpstr>解決辦法</vt:lpstr>
      <vt:lpstr>解決辦法</vt:lpstr>
      <vt:lpstr>心  得</vt:lpstr>
      <vt:lpstr>感謝大家的聆聽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麥哲倫築夢計畫 種豆芽</dc:title>
  <dc:creator>許銘仁</dc:creator>
  <cp:lastModifiedBy>kk k</cp:lastModifiedBy>
  <cp:revision>106</cp:revision>
  <dcterms:created xsi:type="dcterms:W3CDTF">2023-09-16T09:56:27Z</dcterms:created>
  <dcterms:modified xsi:type="dcterms:W3CDTF">2024-12-02T01:33:45Z</dcterms:modified>
</cp:coreProperties>
</file>