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62" r:id="rId4"/>
    <p:sldId id="268" r:id="rId5"/>
    <p:sldId id="278" r:id="rId6"/>
    <p:sldId id="267" r:id="rId7"/>
    <p:sldId id="263" r:id="rId8"/>
    <p:sldId id="266" r:id="rId9"/>
    <p:sldId id="276" r:id="rId10"/>
    <p:sldId id="269" r:id="rId11"/>
    <p:sldId id="270" r:id="rId12"/>
    <p:sldId id="271" r:id="rId13"/>
    <p:sldId id="272" r:id="rId14"/>
    <p:sldId id="273" r:id="rId15"/>
    <p:sldId id="274" r:id="rId16"/>
    <p:sldId id="277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化對角線角落矩形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4C952E7-B0D2-44F1-8026-DC3D247B789B}" type="datetimeFigureOut">
              <a:rPr lang="zh-TW" altLang="en-US" smtClean="0"/>
              <a:t>2013/9/9</a:t>
            </a:fld>
            <a:endParaRPr lang="zh-TW" altLang="en-US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CAD014A-C9FF-4877-9A56-54BD1FF4F67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C952E7-B0D2-44F1-8026-DC3D247B789B}" type="datetimeFigureOut">
              <a:rPr lang="zh-TW" altLang="en-US" smtClean="0"/>
              <a:t>2013/9/9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D014A-C9FF-4877-9A56-54BD1FF4F6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C952E7-B0D2-44F1-8026-DC3D247B789B}" type="datetimeFigureOut">
              <a:rPr lang="zh-TW" altLang="en-US" smtClean="0"/>
              <a:t>2013/9/9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D014A-C9FF-4877-9A56-54BD1FF4F6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C952E7-B0D2-44F1-8026-DC3D247B789B}" type="datetimeFigureOut">
              <a:rPr lang="zh-TW" altLang="en-US" smtClean="0"/>
              <a:t>2013/9/9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D014A-C9FF-4877-9A56-54BD1FF4F6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4C952E7-B0D2-44F1-8026-DC3D247B789B}" type="datetimeFigureOut">
              <a:rPr lang="zh-TW" altLang="en-US" smtClean="0"/>
              <a:t>2013/9/9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CAD014A-C9FF-4877-9A56-54BD1FF4F67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C952E7-B0D2-44F1-8026-DC3D247B789B}" type="datetimeFigureOut">
              <a:rPr lang="zh-TW" altLang="en-US" smtClean="0"/>
              <a:t>2013/9/9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AD014A-C9FF-4877-9A56-54BD1FF4F67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C952E7-B0D2-44F1-8026-DC3D247B789B}" type="datetimeFigureOut">
              <a:rPr lang="zh-TW" altLang="en-US" smtClean="0"/>
              <a:t>2013/9/9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AD014A-C9FF-4877-9A56-54BD1FF4F6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C952E7-B0D2-44F1-8026-DC3D247B789B}" type="datetimeFigureOut">
              <a:rPr lang="zh-TW" altLang="en-US" smtClean="0"/>
              <a:t>2013/9/9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D014A-C9FF-4877-9A56-54BD1FF4F67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C952E7-B0D2-44F1-8026-DC3D247B789B}" type="datetimeFigureOut">
              <a:rPr lang="zh-TW" altLang="en-US" smtClean="0"/>
              <a:t>2013/9/9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D014A-C9FF-4877-9A56-54BD1FF4F6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9" name="日期版面配置區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4C952E7-B0D2-44F1-8026-DC3D247B789B}" type="datetimeFigureOut">
              <a:rPr lang="zh-TW" altLang="en-US" smtClean="0"/>
              <a:t>2013/9/9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CAD014A-C9FF-4877-9A56-54BD1FF4F67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zh-TW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4C952E7-B0D2-44F1-8026-DC3D247B789B}" type="datetimeFigureOut">
              <a:rPr lang="zh-TW" altLang="en-US" smtClean="0"/>
              <a:t>2013/9/9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CAD014A-C9FF-4877-9A56-54BD1FF4F67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化對角線角落矩形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4C952E7-B0D2-44F1-8026-DC3D247B789B}" type="datetimeFigureOut">
              <a:rPr lang="zh-TW" altLang="en-US" smtClean="0"/>
              <a:t>2013/9/9</a:t>
            </a:fld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CAD014A-C9FF-4877-9A56-54BD1FF4F67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3744416"/>
          </a:xfrm>
        </p:spPr>
        <p:txBody>
          <a:bodyPr>
            <a:noAutofit/>
          </a:bodyPr>
          <a:lstStyle/>
          <a:p>
            <a:pPr algn="ctr"/>
            <a:r>
              <a:rPr lang="zh-TW" altLang="en-US" spc="600" dirty="0" smtClean="0">
                <a:latin typeface="標楷體" pitchFamily="65" charset="-120"/>
                <a:ea typeface="標楷體" pitchFamily="65" charset="-120"/>
              </a:rPr>
              <a:t>花蓮縣北昌國小</a:t>
            </a:r>
            <a:r>
              <a:rPr lang="en-US" altLang="zh-TW" spc="6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pc="6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pc="600" dirty="0" smtClean="0">
                <a:latin typeface="標楷體" pitchFamily="65" charset="-120"/>
                <a:ea typeface="標楷體" pitchFamily="65" charset="-120"/>
              </a:rPr>
              <a:t>102</a:t>
            </a:r>
            <a:r>
              <a:rPr lang="zh-TW" altLang="en-US" spc="600" dirty="0" smtClean="0">
                <a:latin typeface="標楷體" pitchFamily="65" charset="-120"/>
                <a:ea typeface="標楷體" pitchFamily="65" charset="-120"/>
              </a:rPr>
              <a:t>年第</a:t>
            </a:r>
            <a:r>
              <a:rPr lang="en-US" altLang="zh-TW" spc="600" dirty="0" smtClean="0">
                <a:latin typeface="標楷體" pitchFamily="65" charset="-120"/>
                <a:ea typeface="標楷體" pitchFamily="65" charset="-120"/>
              </a:rPr>
              <a:t>16</a:t>
            </a:r>
            <a:r>
              <a:rPr lang="zh-TW" altLang="en-US" spc="600" dirty="0" smtClean="0">
                <a:latin typeface="標楷體" pitchFamily="65" charset="-120"/>
                <a:ea typeface="標楷體" pitchFamily="65" charset="-120"/>
              </a:rPr>
              <a:t>屆</a:t>
            </a:r>
            <a:r>
              <a:rPr lang="en-US" altLang="zh-TW" spc="6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pc="6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pc="6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pc="6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麥哲倫築夢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計畫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652120" y="4941168"/>
            <a:ext cx="3247866" cy="1752600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二年仁班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石家羽 </a:t>
            </a:r>
          </a:p>
        </p:txBody>
      </p:sp>
    </p:spTree>
    <p:extLst>
      <p:ext uri="{BB962C8B-B14F-4D97-AF65-F5344CB8AC3E}">
        <p14:creationId xmlns:p14="http://schemas.microsoft.com/office/powerpoint/2010/main" val="180382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965200"/>
            <a:ext cx="6643687" cy="493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4581128"/>
            <a:ext cx="2267991" cy="211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6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851" y="980728"/>
            <a:ext cx="6643687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81128"/>
            <a:ext cx="2304256" cy="2130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54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933" y="1004648"/>
            <a:ext cx="6643687" cy="378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161" y="4581128"/>
            <a:ext cx="2302531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48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974" y="980728"/>
            <a:ext cx="6643687" cy="393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4" y="4581128"/>
            <a:ext cx="2304947" cy="21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69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409" y="1052736"/>
            <a:ext cx="6643687" cy="393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81127"/>
            <a:ext cx="2322355" cy="21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83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297" y="1099957"/>
            <a:ext cx="6645275" cy="39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64306"/>
            <a:ext cx="2170113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01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故事結束</a:t>
            </a:r>
            <a:r>
              <a:rPr lang="zh-TW" altLang="en-US" dirty="0" smtClean="0">
                <a:latin typeface="新細明體"/>
                <a:ea typeface="新細明體"/>
              </a:rPr>
              <a:t>～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547664" y="3356992"/>
            <a:ext cx="6560234" cy="175260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謝謝大家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07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我是小作家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2996952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4700" dirty="0" smtClean="0">
                <a:latin typeface="標楷體" pitchFamily="65" charset="-120"/>
                <a:ea typeface="標楷體" pitchFamily="65" charset="-120"/>
              </a:rPr>
              <a:t>動機</a:t>
            </a:r>
            <a:endParaRPr lang="en-US" altLang="zh-TW" sz="47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 algn="dist"/>
            <a:r>
              <a:rPr lang="zh-TW" altLang="en-US" sz="3500" dirty="0">
                <a:latin typeface="標楷體" pitchFamily="65" charset="-120"/>
                <a:ea typeface="標楷體" pitchFamily="65" charset="-120"/>
              </a:rPr>
              <a:t>我喜歡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閱讀</a:t>
            </a:r>
            <a:r>
              <a:rPr lang="en-US" altLang="zh-TW" sz="3500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尤其是</a:t>
            </a:r>
            <a:r>
              <a:rPr lang="zh-TW" altLang="en-US" sz="3500" dirty="0">
                <a:latin typeface="標楷體" pitchFamily="65" charset="-120"/>
                <a:ea typeface="標楷體" pitchFamily="65" charset="-120"/>
              </a:rPr>
              <a:t>繪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本</a:t>
            </a:r>
            <a:r>
              <a:rPr lang="en-US" altLang="zh-TW" sz="3500" dirty="0" smtClean="0">
                <a:latin typeface="標楷體" pitchFamily="65" charset="-120"/>
                <a:ea typeface="標楷體" pitchFamily="65" charset="-120"/>
              </a:rPr>
              <a:t>;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所以</a:t>
            </a:r>
            <a:r>
              <a:rPr lang="zh-TW" altLang="en-US" sz="3500" dirty="0">
                <a:latin typeface="標楷體" pitchFamily="65" charset="-120"/>
                <a:ea typeface="標楷體" pitchFamily="65" charset="-120"/>
              </a:rPr>
              <a:t>想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自己</a:t>
            </a:r>
            <a:r>
              <a:rPr lang="zh-TW" altLang="en-US" sz="3500" dirty="0">
                <a:latin typeface="標楷體" pitchFamily="65" charset="-120"/>
                <a:ea typeface="標楷體" pitchFamily="65" charset="-120"/>
              </a:rPr>
              <a:t>創作有趣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3500" dirty="0">
                <a:latin typeface="標楷體" pitchFamily="65" charset="-120"/>
                <a:ea typeface="標楷體" pitchFamily="65" charset="-120"/>
              </a:rPr>
              <a:t>故事書和大家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分享</a:t>
            </a:r>
            <a:endParaRPr lang="zh-TW" altLang="en-US" sz="35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008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準備作業如下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04864"/>
            <a:ext cx="7122657" cy="4104456"/>
          </a:xfrm>
        </p:spPr>
      </p:pic>
      <p:sp>
        <p:nvSpPr>
          <p:cNvPr id="12" name="文字版面配置區 11"/>
          <p:cNvSpPr>
            <a:spLocks noGrp="1"/>
          </p:cNvSpPr>
          <p:nvPr>
            <p:ph type="body" idx="4294967295"/>
          </p:nvPr>
        </p:nvSpPr>
        <p:spPr>
          <a:xfrm>
            <a:off x="899592" y="1484784"/>
            <a:ext cx="4585394" cy="784225"/>
          </a:xfrm>
        </p:spPr>
        <p:txBody>
          <a:bodyPr>
            <a:no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各色紙張及彩繪用具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161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94744"/>
            <a:ext cx="4038600" cy="3028950"/>
          </a:xfrm>
        </p:spPr>
      </p:pic>
      <p:sp>
        <p:nvSpPr>
          <p:cNvPr id="3" name="文字版面配置區 2"/>
          <p:cNvSpPr>
            <a:spLocks noGrp="1"/>
          </p:cNvSpPr>
          <p:nvPr>
            <p:ph type="body" idx="4294967295"/>
          </p:nvPr>
        </p:nvSpPr>
        <p:spPr>
          <a:xfrm>
            <a:off x="539552" y="1535113"/>
            <a:ext cx="3500636" cy="639762"/>
          </a:xfrm>
        </p:spPr>
        <p:txBody>
          <a:bodyPr>
            <a:normAutofit/>
          </a:bodyPr>
          <a:lstStyle/>
          <a:p>
            <a:r>
              <a:rPr lang="zh-TW" altLang="en-US" sz="3200" b="0" dirty="0" smtClean="0">
                <a:latin typeface="標楷體" pitchFamily="65" charset="-120"/>
                <a:ea typeface="標楷體" pitchFamily="65" charset="-120"/>
              </a:rPr>
              <a:t>製作內頁</a:t>
            </a:r>
            <a:r>
              <a:rPr lang="zh-TW" altLang="en-US" sz="3200" b="0" dirty="0" smtClean="0">
                <a:latin typeface="新細明體"/>
                <a:ea typeface="新細明體"/>
              </a:rPr>
              <a:t>、</a:t>
            </a:r>
            <a:r>
              <a:rPr lang="zh-TW" altLang="en-US" sz="3200" b="0" dirty="0" smtClean="0">
                <a:latin typeface="標楷體" pitchFamily="65" charset="-120"/>
                <a:ea typeface="標楷體" pitchFamily="65" charset="-120"/>
              </a:rPr>
              <a:t>封面</a:t>
            </a:r>
            <a:endParaRPr lang="zh-TW" altLang="en-US" sz="3200" b="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4294967295"/>
          </p:nvPr>
        </p:nvSpPr>
        <p:spPr>
          <a:xfrm>
            <a:off x="5102225" y="1535113"/>
            <a:ext cx="4041775" cy="639762"/>
          </a:xfrm>
        </p:spPr>
        <p:txBody>
          <a:bodyPr>
            <a:normAutofit/>
          </a:bodyPr>
          <a:lstStyle/>
          <a:p>
            <a:r>
              <a:rPr lang="zh-TW" altLang="en-US" sz="3200" b="0" dirty="0" smtClean="0">
                <a:latin typeface="標楷體" pitchFamily="65" charset="-120"/>
                <a:ea typeface="標楷體" pitchFamily="65" charset="-120"/>
              </a:rPr>
              <a:t>裝訂書本</a:t>
            </a:r>
            <a:endParaRPr lang="zh-TW" altLang="en-US" sz="3200" b="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947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6447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編輯故事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12976"/>
            <a:ext cx="4038600" cy="3028950"/>
          </a:xfrm>
        </p:spPr>
      </p:pic>
      <p:sp>
        <p:nvSpPr>
          <p:cNvPr id="5" name="文字版面配置區 4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4038600" cy="990992"/>
          </a:xfrm>
        </p:spPr>
        <p:txBody>
          <a:bodyPr>
            <a:noAutofit/>
          </a:bodyPr>
          <a:lstStyle/>
          <a:p>
            <a:r>
              <a:rPr lang="en-US" altLang="zh-TW" sz="3200" dirty="0"/>
              <a:t> </a:t>
            </a:r>
            <a:r>
              <a:rPr lang="zh-TW" altLang="en-US" sz="3200" dirty="0" smtClean="0"/>
              <a:t>參考各式繪本</a:t>
            </a:r>
            <a:r>
              <a:rPr lang="zh-TW" altLang="en-US" sz="3200" dirty="0" smtClean="0">
                <a:latin typeface="新細明體"/>
                <a:ea typeface="新細明體"/>
              </a:rPr>
              <a:t>，</a:t>
            </a:r>
            <a:r>
              <a:rPr lang="zh-TW" altLang="en-US" sz="3200" dirty="0" smtClean="0"/>
              <a:t>和媽媽一起討論故事內容</a:t>
            </a:r>
            <a:r>
              <a:rPr lang="en-US" altLang="zh-TW" sz="3200" dirty="0" smtClean="0">
                <a:latin typeface="新細明體"/>
                <a:ea typeface="新細明體"/>
              </a:rPr>
              <a:t>..</a:t>
            </a:r>
            <a:endParaRPr lang="zh-TW" altLang="en-US" sz="3200" dirty="0"/>
          </a:p>
        </p:txBody>
      </p:sp>
      <p:sp>
        <p:nvSpPr>
          <p:cNvPr id="15" name="文字版面配置區 14"/>
          <p:cNvSpPr>
            <a:spLocks noGrp="1"/>
          </p:cNvSpPr>
          <p:nvPr>
            <p:ph type="body" sz="half" idx="4294967295"/>
          </p:nvPr>
        </p:nvSpPr>
        <p:spPr>
          <a:xfrm>
            <a:off x="5004048" y="1628800"/>
            <a:ext cx="3862263" cy="639762"/>
          </a:xfrm>
        </p:spPr>
        <p:txBody>
          <a:bodyPr>
            <a:noAutofit/>
          </a:bodyPr>
          <a:lstStyle/>
          <a:p>
            <a:r>
              <a:rPr lang="zh-TW" altLang="en-US" dirty="0" smtClean="0"/>
              <a:t>於是</a:t>
            </a:r>
            <a:r>
              <a:rPr lang="en-US" altLang="zh-TW" dirty="0" smtClean="0"/>
              <a:t>~</a:t>
            </a:r>
            <a:r>
              <a:rPr lang="zh-TW" altLang="en-US" dirty="0" smtClean="0"/>
              <a:t>有了第一本創作</a:t>
            </a:r>
            <a:endParaRPr lang="zh-TW" altLang="en-US" dirty="0"/>
          </a:p>
        </p:txBody>
      </p:sp>
      <p:sp>
        <p:nvSpPr>
          <p:cNvPr id="18" name="動作按鈕: 說明 17">
            <a:hlinkClick r:id="" action="ppaction://noaction" highlightClick="1"/>
          </p:cNvPr>
          <p:cNvSpPr/>
          <p:nvPr/>
        </p:nvSpPr>
        <p:spPr>
          <a:xfrm>
            <a:off x="5724128" y="3429000"/>
            <a:ext cx="2232248" cy="201622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482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549" y="2394231"/>
            <a:ext cx="4035902" cy="302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9549" y="2394231"/>
            <a:ext cx="4035902" cy="302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版面配置區 4"/>
          <p:cNvSpPr>
            <a:spLocks noGrp="1"/>
          </p:cNvSpPr>
          <p:nvPr>
            <p:ph type="body" idx="4294967295"/>
          </p:nvPr>
        </p:nvSpPr>
        <p:spPr>
          <a:xfrm>
            <a:off x="467544" y="1556792"/>
            <a:ext cx="3428628" cy="639762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自製故事內容物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4294967295"/>
          </p:nvPr>
        </p:nvSpPr>
        <p:spPr>
          <a:xfrm>
            <a:off x="4644008" y="1556792"/>
            <a:ext cx="3502223" cy="639762"/>
          </a:xfrm>
        </p:spPr>
        <p:txBody>
          <a:bodyPr/>
          <a:lstStyle/>
          <a:p>
            <a:r>
              <a:rPr lang="zh-TW" altLang="en-US" sz="3200" dirty="0" smtClean="0"/>
              <a:t>剪貼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22726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利用電腦打字列印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09" y="4101402"/>
            <a:ext cx="3393703" cy="2545277"/>
          </a:xfrm>
        </p:spPr>
      </p:pic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94744"/>
            <a:ext cx="4038600" cy="302895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09" y="1556792"/>
            <a:ext cx="3393703" cy="2544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4716016" y="1628800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新細明體"/>
                <a:ea typeface="新細明體"/>
              </a:rPr>
              <a:t>˙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有加注音符號喔！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2" name="肘形接點 11"/>
          <p:cNvCxnSpPr>
            <a:endCxn id="6" idx="1"/>
          </p:cNvCxnSpPr>
          <p:nvPr/>
        </p:nvCxnSpPr>
        <p:spPr>
          <a:xfrm flipV="1">
            <a:off x="3563888" y="3863181"/>
            <a:ext cx="1084312" cy="1077987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06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971600" y="1124744"/>
            <a:ext cx="7772400" cy="1470025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故事開始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~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" name="副標題 19"/>
          <p:cNvSpPr>
            <a:spLocks noGrp="1"/>
          </p:cNvSpPr>
          <p:nvPr>
            <p:ph type="subTitle" idx="1"/>
          </p:nvPr>
        </p:nvSpPr>
        <p:spPr>
          <a:xfrm>
            <a:off x="1403648" y="3573016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zh-TW" altLang="en-US" sz="4400" dirty="0" smtClean="0"/>
              <a:t>題目是</a:t>
            </a:r>
            <a:r>
              <a:rPr lang="en-US" altLang="zh-TW" sz="4400" dirty="0" smtClean="0"/>
              <a:t>:</a:t>
            </a:r>
          </a:p>
          <a:p>
            <a:pPr algn="ctr"/>
            <a:endParaRPr lang="en-US" altLang="zh-TW" sz="4400" dirty="0" smtClean="0"/>
          </a:p>
          <a:p>
            <a:pPr algn="ctr"/>
            <a:r>
              <a:rPr lang="zh-TW" altLang="en-US" sz="4400" dirty="0" smtClean="0"/>
              <a:t>大石頭遊記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92321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968375"/>
            <a:ext cx="6643687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97152"/>
            <a:ext cx="2128564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77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沉穩">
  <a:themeElements>
    <a:clrScheme name="沉穩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沉穩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沉穩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330</TotalTime>
  <Words>99</Words>
  <Application>Microsoft Office PowerPoint</Application>
  <PresentationFormat>如螢幕大小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沉穩</vt:lpstr>
      <vt:lpstr>花蓮縣北昌國小 102年第16屆   麥哲倫築夢計畫</vt:lpstr>
      <vt:lpstr>我是小作家</vt:lpstr>
      <vt:lpstr>準備作業如下</vt:lpstr>
      <vt:lpstr>PowerPoint 簡報</vt:lpstr>
      <vt:lpstr>編輯故事</vt:lpstr>
      <vt:lpstr>PowerPoint 簡報</vt:lpstr>
      <vt:lpstr>利用電腦打字列印</vt:lpstr>
      <vt:lpstr>故事開始~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故事結束～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花蓮縣北昌國小 102年第16屆 麥哲倫築夢計畫</dc:title>
  <dc:creator>fisher</dc:creator>
  <cp:lastModifiedBy>fisher</cp:lastModifiedBy>
  <cp:revision>31</cp:revision>
  <dcterms:created xsi:type="dcterms:W3CDTF">2013-09-04T15:25:49Z</dcterms:created>
  <dcterms:modified xsi:type="dcterms:W3CDTF">2013-09-08T17:14:35Z</dcterms:modified>
</cp:coreProperties>
</file>