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74" r:id="rId4"/>
    <p:sldId id="258" r:id="rId5"/>
    <p:sldId id="268" r:id="rId6"/>
    <p:sldId id="269" r:id="rId7"/>
    <p:sldId id="270" r:id="rId8"/>
    <p:sldId id="276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EED7-0C74-4234-A829-2B160114E6D2}" type="datetimeFigureOut">
              <a:rPr lang="zh-TW" altLang="en-US" smtClean="0"/>
              <a:t>2016/9/11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2E7F-FBCD-413B-82FD-DBC07C9718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215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EED7-0C74-4234-A829-2B160114E6D2}" type="datetimeFigureOut">
              <a:rPr lang="zh-TW" altLang="en-US" smtClean="0"/>
              <a:t>2016/9/11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2E7F-FBCD-413B-82FD-DBC07C9718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635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EED7-0C74-4234-A829-2B160114E6D2}" type="datetimeFigureOut">
              <a:rPr lang="zh-TW" altLang="en-US" smtClean="0"/>
              <a:t>2016/9/11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2E7F-FBCD-413B-82FD-DBC07C9718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172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EED7-0C74-4234-A829-2B160114E6D2}" type="datetimeFigureOut">
              <a:rPr lang="zh-TW" altLang="en-US" smtClean="0"/>
              <a:t>2016/9/11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2E7F-FBCD-413B-82FD-DBC07C9718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3340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EED7-0C74-4234-A829-2B160114E6D2}" type="datetimeFigureOut">
              <a:rPr lang="zh-TW" altLang="en-US" smtClean="0"/>
              <a:t>2016/9/11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2E7F-FBCD-413B-82FD-DBC07C9718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126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EED7-0C74-4234-A829-2B160114E6D2}" type="datetimeFigureOut">
              <a:rPr lang="zh-TW" altLang="en-US" smtClean="0"/>
              <a:t>2016/9/11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2E7F-FBCD-413B-82FD-DBC07C9718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645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EED7-0C74-4234-A829-2B160114E6D2}" type="datetimeFigureOut">
              <a:rPr lang="zh-TW" altLang="en-US" smtClean="0"/>
              <a:t>2016/9/11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2E7F-FBCD-413B-82FD-DBC07C9718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817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EED7-0C74-4234-A829-2B160114E6D2}" type="datetimeFigureOut">
              <a:rPr lang="zh-TW" altLang="en-US" smtClean="0"/>
              <a:t>2016/9/11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2E7F-FBCD-413B-82FD-DBC07C9718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952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EED7-0C74-4234-A829-2B160114E6D2}" type="datetimeFigureOut">
              <a:rPr lang="zh-TW" altLang="en-US" smtClean="0"/>
              <a:t>2016/9/11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2E7F-FBCD-413B-82FD-DBC07C9718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1703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EED7-0C74-4234-A829-2B160114E6D2}" type="datetimeFigureOut">
              <a:rPr lang="zh-TW" altLang="en-US" smtClean="0"/>
              <a:t>2016/9/11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2E7F-FBCD-413B-82FD-DBC07C9718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765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EED7-0C74-4234-A829-2B160114E6D2}" type="datetimeFigureOut">
              <a:rPr lang="zh-TW" altLang="en-US" smtClean="0"/>
              <a:t>2016/9/11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2E7F-FBCD-413B-82FD-DBC07C9718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292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8EED7-0C74-4234-A829-2B160114E6D2}" type="datetimeFigureOut">
              <a:rPr lang="zh-TW" altLang="en-US" smtClean="0"/>
              <a:t>2016/9/11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32E7F-FBCD-413B-82FD-DBC07C9718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941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5760400" cy="1470025"/>
          </a:xfrm>
        </p:spPr>
        <p:txBody>
          <a:bodyPr>
            <a:normAutofit/>
          </a:bodyPr>
          <a:lstStyle/>
          <a:p>
            <a:r>
              <a:rPr lang="zh-TW" altLang="en-US" sz="6000" b="1" dirty="0" smtClean="0"/>
              <a:t>來做鬆餅吧！</a:t>
            </a:r>
            <a:endParaRPr lang="zh-TW" altLang="en-US" sz="60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1600" y="2132856"/>
            <a:ext cx="5040560" cy="1752600"/>
          </a:xfrm>
        </p:spPr>
        <p:txBody>
          <a:bodyPr>
            <a:noAutofit/>
          </a:bodyPr>
          <a:lstStyle/>
          <a:p>
            <a:r>
              <a:rPr lang="zh-TW" altLang="en-US" sz="4000" b="1" dirty="0" smtClean="0">
                <a:solidFill>
                  <a:srgbClr val="7030A0"/>
                </a:solidFill>
              </a:rPr>
              <a:t>二年愛班     </a:t>
            </a:r>
            <a:r>
              <a:rPr lang="en-US" altLang="zh-TW" sz="4000" b="1" dirty="0" smtClean="0">
                <a:solidFill>
                  <a:srgbClr val="7030A0"/>
                </a:solidFill>
              </a:rPr>
              <a:t>17</a:t>
            </a:r>
            <a:r>
              <a:rPr lang="zh-TW" altLang="en-US" sz="4000" b="1" dirty="0" smtClean="0">
                <a:solidFill>
                  <a:srgbClr val="7030A0"/>
                </a:solidFill>
              </a:rPr>
              <a:t>號     </a:t>
            </a:r>
            <a:endParaRPr lang="en-US" altLang="zh-TW" sz="4000" b="1" dirty="0" smtClean="0">
              <a:solidFill>
                <a:srgbClr val="7030A0"/>
              </a:solidFill>
            </a:endParaRPr>
          </a:p>
          <a:p>
            <a:r>
              <a:rPr lang="zh-TW" altLang="en-US" sz="4000" b="1" dirty="0" smtClean="0">
                <a:solidFill>
                  <a:srgbClr val="7030A0"/>
                </a:solidFill>
              </a:rPr>
              <a:t>紀</a:t>
            </a:r>
            <a:r>
              <a:rPr lang="zh-TW" altLang="en-US" sz="4000" b="1" dirty="0">
                <a:solidFill>
                  <a:srgbClr val="7030A0"/>
                </a:solidFill>
              </a:rPr>
              <a:t>宥安</a:t>
            </a:r>
          </a:p>
        </p:txBody>
      </p:sp>
      <p:pic>
        <p:nvPicPr>
          <p:cNvPr id="8194" name="Picture 2" descr="D:\宥安事物\105麥哲倫\鬆餅製作\宥安的鬆餅日記\DSC0445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166336" y="3170050"/>
            <a:ext cx="3779640" cy="25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宥安事物\105麥哲倫\鬆餅製作\DSC0343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3645023"/>
            <a:ext cx="3960440" cy="264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77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0289" y="260648"/>
            <a:ext cx="86409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b="1" dirty="0">
                <a:solidFill>
                  <a:srgbClr val="002060"/>
                </a:solidFill>
              </a:rPr>
              <a:t>完成計畫的感想</a:t>
            </a:r>
            <a:r>
              <a:rPr lang="zh-TW" altLang="zh-TW" sz="2800" b="1" dirty="0" smtClean="0">
                <a:solidFill>
                  <a:srgbClr val="002060"/>
                </a:solidFill>
              </a:rPr>
              <a:t>：</a:t>
            </a:r>
            <a:endParaRPr lang="en-US" altLang="zh-TW" sz="2800" b="1" dirty="0" smtClean="0">
              <a:solidFill>
                <a:srgbClr val="002060"/>
              </a:solidFill>
            </a:endParaRPr>
          </a:p>
          <a:p>
            <a:endParaRPr lang="zh-TW" altLang="zh-TW" sz="2800" b="1" dirty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u"/>
            </a:pPr>
            <a:r>
              <a:rPr lang="zh-TW" altLang="zh-TW" sz="2800" dirty="0"/>
              <a:t>失敗了很難過，但是想辦法克服失敗以後，做成功了又很好吃，就很有成就感。</a:t>
            </a:r>
          </a:p>
          <a:p>
            <a:pPr marL="457200" lvl="0" indent="-457200">
              <a:buFont typeface="Wingdings" panose="05000000000000000000" pitchFamily="2" charset="2"/>
              <a:buChar char="u"/>
            </a:pPr>
            <a:r>
              <a:rPr lang="zh-TW" altLang="zh-TW" sz="2800" dirty="0"/>
              <a:t>因為這個計畫讓我學會做鬆餅，以後如果有時間，我會常常做給家人吃。</a:t>
            </a:r>
          </a:p>
          <a:p>
            <a:pPr marL="457200" lvl="0" indent="-457200">
              <a:buFont typeface="Wingdings" panose="05000000000000000000" pitchFamily="2" charset="2"/>
              <a:buChar char="u"/>
            </a:pPr>
            <a:r>
              <a:rPr lang="zh-TW" altLang="zh-TW" sz="2800" dirty="0"/>
              <a:t>做鬆餅其實不簡單，最累的是清理鬆餅機，因為鬆餅機</a:t>
            </a:r>
            <a:r>
              <a:rPr lang="zh-TW" altLang="zh-TW" sz="2800" dirty="0" smtClean="0"/>
              <a:t>上面</a:t>
            </a:r>
            <a:r>
              <a:rPr lang="zh-TW" altLang="en-US" sz="2800" dirty="0" smtClean="0"/>
              <a:t>的</a:t>
            </a:r>
            <a:r>
              <a:rPr lang="zh-TW" altLang="zh-TW" sz="2800" dirty="0" smtClean="0"/>
              <a:t>縫</a:t>
            </a:r>
            <a:r>
              <a:rPr lang="zh-TW" altLang="zh-TW" sz="2800" dirty="0"/>
              <a:t>裡會有奶油或碎屑，很難弄，每次我都要清很久，需要很多耐心和時間。</a:t>
            </a:r>
          </a:p>
          <a:p>
            <a:pPr marL="457200" lvl="0" indent="-457200">
              <a:buFont typeface="Wingdings" panose="05000000000000000000" pitchFamily="2" charset="2"/>
              <a:buChar char="u"/>
            </a:pPr>
            <a:r>
              <a:rPr lang="zh-TW" altLang="zh-TW" sz="2800" dirty="0"/>
              <a:t>感謝爸爸陪我做鬆餅還幫我拍照。</a:t>
            </a:r>
          </a:p>
          <a:p>
            <a:pPr marL="457200" lvl="0" indent="-457200">
              <a:buFont typeface="Wingdings" panose="05000000000000000000" pitchFamily="2" charset="2"/>
              <a:buChar char="u"/>
            </a:pPr>
            <a:r>
              <a:rPr lang="zh-TW" altLang="zh-TW" sz="2800" dirty="0"/>
              <a:t>感謝阿公阿媽幫我吃掉很多失敗的鬆餅，也給我很多建議。</a:t>
            </a:r>
          </a:p>
          <a:p>
            <a:pPr marL="457200" lvl="0" indent="-457200">
              <a:buFont typeface="Wingdings" panose="05000000000000000000" pitchFamily="2" charset="2"/>
              <a:buChar char="u"/>
            </a:pPr>
            <a:r>
              <a:rPr lang="zh-TW" altLang="zh-TW" sz="2800" dirty="0"/>
              <a:t>感謝媽媽教我做報告和打電腦。</a:t>
            </a:r>
          </a:p>
        </p:txBody>
      </p:sp>
    </p:spTree>
    <p:extLst>
      <p:ext uri="{BB962C8B-B14F-4D97-AF65-F5344CB8AC3E}">
        <p14:creationId xmlns:p14="http://schemas.microsoft.com/office/powerpoint/2010/main" val="67184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宥安事物\105麥哲倫\鬆餅製作\20160809_10560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3537153" cy="628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1600" y="2132856"/>
            <a:ext cx="3528392" cy="1752600"/>
          </a:xfrm>
        </p:spPr>
        <p:txBody>
          <a:bodyPr>
            <a:noAutofit/>
          </a:bodyPr>
          <a:lstStyle/>
          <a:p>
            <a:r>
              <a:rPr lang="zh-TW" altLang="en-US" sz="5400" b="1" dirty="0" smtClean="0">
                <a:solidFill>
                  <a:srgbClr val="7030A0"/>
                </a:solidFill>
              </a:rPr>
              <a:t>報告完畢</a:t>
            </a:r>
            <a:endParaRPr lang="en-US" altLang="zh-TW" sz="5400" b="1" dirty="0" smtClean="0">
              <a:solidFill>
                <a:srgbClr val="7030A0"/>
              </a:solidFill>
            </a:endParaRPr>
          </a:p>
          <a:p>
            <a:r>
              <a:rPr lang="zh-TW" altLang="en-US" sz="5400" b="1" dirty="0" smtClean="0">
                <a:solidFill>
                  <a:srgbClr val="7030A0"/>
                </a:solidFill>
              </a:rPr>
              <a:t>謝謝大家</a:t>
            </a:r>
            <a:endParaRPr lang="zh-TW" altLang="en-US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708999"/>
            <a:ext cx="813690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b="1" dirty="0">
                <a:solidFill>
                  <a:srgbClr val="002060"/>
                </a:solidFill>
              </a:rPr>
              <a:t>鬆餅基本</a:t>
            </a:r>
            <a:r>
              <a:rPr lang="zh-TW" altLang="zh-TW" sz="3200" b="1" dirty="0" smtClean="0">
                <a:solidFill>
                  <a:srgbClr val="002060"/>
                </a:solidFill>
              </a:rPr>
              <a:t>作法</a:t>
            </a:r>
            <a:endParaRPr lang="en-US" altLang="zh-TW" sz="3200" b="1" dirty="0" smtClean="0">
              <a:solidFill>
                <a:srgbClr val="002060"/>
              </a:solidFill>
            </a:endParaRPr>
          </a:p>
          <a:p>
            <a:endParaRPr lang="zh-TW" altLang="zh-TW" sz="3200" b="1" dirty="0">
              <a:solidFill>
                <a:srgbClr val="002060"/>
              </a:solidFill>
            </a:endParaRPr>
          </a:p>
          <a:p>
            <a:r>
              <a:rPr lang="zh-TW" altLang="zh-TW" sz="2800" b="1" dirty="0" smtClean="0">
                <a:solidFill>
                  <a:srgbClr val="FF0000"/>
                </a:solidFill>
              </a:rPr>
              <a:t>材料：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endParaRPr lang="zh-TW" altLang="zh-TW" sz="2800" b="1" dirty="0">
              <a:solidFill>
                <a:srgbClr val="FF0000"/>
              </a:solidFill>
            </a:endParaRPr>
          </a:p>
          <a:p>
            <a:r>
              <a:rPr lang="en-US" altLang="zh-TW" sz="2800" dirty="0"/>
              <a:t>1</a:t>
            </a:r>
            <a:r>
              <a:rPr lang="zh-TW" altLang="zh-TW" sz="2800" dirty="0"/>
              <a:t>、蛋一顆</a:t>
            </a:r>
          </a:p>
          <a:p>
            <a:r>
              <a:rPr lang="en-US" altLang="zh-TW" sz="2800" dirty="0"/>
              <a:t>2</a:t>
            </a:r>
            <a:r>
              <a:rPr lang="zh-TW" altLang="zh-TW" sz="2800" dirty="0"/>
              <a:t>、鬆餅粉</a:t>
            </a:r>
            <a:r>
              <a:rPr lang="en-US" altLang="zh-TW" sz="2800" dirty="0"/>
              <a:t>9</a:t>
            </a:r>
            <a:r>
              <a:rPr lang="zh-TW" altLang="zh-TW" sz="2800" dirty="0"/>
              <a:t>匙</a:t>
            </a:r>
          </a:p>
          <a:p>
            <a:r>
              <a:rPr lang="en-US" altLang="zh-TW" sz="2800" dirty="0"/>
              <a:t>3</a:t>
            </a:r>
            <a:r>
              <a:rPr lang="zh-TW" altLang="zh-TW" sz="2800" dirty="0"/>
              <a:t>、牛奶</a:t>
            </a:r>
            <a:r>
              <a:rPr lang="en-US" altLang="zh-TW" sz="2800" dirty="0"/>
              <a:t>2</a:t>
            </a:r>
            <a:r>
              <a:rPr lang="zh-TW" altLang="zh-TW" sz="2800" dirty="0"/>
              <a:t>匙</a:t>
            </a:r>
          </a:p>
          <a:p>
            <a:r>
              <a:rPr lang="en-US" altLang="zh-TW" sz="2800" dirty="0"/>
              <a:t>4</a:t>
            </a:r>
            <a:r>
              <a:rPr lang="zh-TW" altLang="zh-TW" sz="2800" dirty="0"/>
              <a:t>、水</a:t>
            </a:r>
            <a:r>
              <a:rPr lang="en-US" altLang="zh-TW" sz="2800" dirty="0"/>
              <a:t>4</a:t>
            </a:r>
            <a:r>
              <a:rPr lang="zh-TW" altLang="zh-TW" sz="2800" dirty="0"/>
              <a:t>匙</a:t>
            </a:r>
          </a:p>
          <a:p>
            <a:r>
              <a:rPr lang="en-US" altLang="zh-TW" dirty="0"/>
              <a:t> </a:t>
            </a:r>
            <a:endParaRPr lang="zh-TW" altLang="zh-TW" dirty="0"/>
          </a:p>
        </p:txBody>
      </p:sp>
      <p:pic>
        <p:nvPicPr>
          <p:cNvPr id="1027" name="Picture 3" descr="D:\宥安事物\105麥哲倫\鬆餅製作\DSC0333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9324" y="1273917"/>
            <a:ext cx="1873343" cy="280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宥安事物\105麥哲倫\鬆餅製作\DSC0333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8811" y="4221088"/>
            <a:ext cx="323964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宥安事物\105麥哲倫\鬆餅製作\DSC0334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273916"/>
            <a:ext cx="1800200" cy="27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09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39" y="14312"/>
            <a:ext cx="8422527" cy="20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D:\宥安事物\105麥哲倫\鬆餅製作\DSC0333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356401"/>
            <a:ext cx="2315119" cy="154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宥安事物\105麥哲倫\鬆餅製作\DSC0336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6967" y="2326324"/>
            <a:ext cx="1915992" cy="314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宥安事物\105麥哲倫\鬆餅製作\DSC0337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7801" y="1897727"/>
            <a:ext cx="3536302" cy="235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宥安事物\105麥哲倫\鬆餅製作\宥安的鬆餅日記\DSC0445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318" y="3971549"/>
            <a:ext cx="2348353" cy="156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宥安事物\105麥哲倫\鬆餅製作\20160814_110240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3816" y="4387023"/>
            <a:ext cx="3534226" cy="206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89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3528" y="260647"/>
            <a:ext cx="85838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b="1" dirty="0">
                <a:solidFill>
                  <a:srgbClr val="002060"/>
                </a:solidFill>
              </a:rPr>
              <a:t>不同口味鬆餅</a:t>
            </a:r>
            <a:r>
              <a:rPr lang="zh-TW" altLang="zh-TW" sz="3200" b="1" dirty="0" smtClean="0">
                <a:solidFill>
                  <a:srgbClr val="002060"/>
                </a:solidFill>
              </a:rPr>
              <a:t>作法</a:t>
            </a:r>
            <a:endParaRPr lang="en-US" altLang="zh-TW" sz="3200" b="1" dirty="0" smtClean="0">
              <a:solidFill>
                <a:srgbClr val="002060"/>
              </a:solidFill>
            </a:endParaRPr>
          </a:p>
          <a:p>
            <a:endParaRPr lang="zh-TW" altLang="zh-TW" sz="3200" b="1" dirty="0">
              <a:solidFill>
                <a:srgbClr val="002060"/>
              </a:solidFill>
            </a:endParaRPr>
          </a:p>
          <a:p>
            <a:r>
              <a:rPr lang="zh-TW" altLang="zh-TW" sz="2400" b="1" dirty="0" smtClean="0">
                <a:solidFill>
                  <a:srgbClr val="FF0000"/>
                </a:solidFill>
              </a:rPr>
              <a:t>材料</a:t>
            </a:r>
            <a:r>
              <a:rPr lang="zh-TW" altLang="zh-TW" sz="2400" b="1" dirty="0">
                <a:solidFill>
                  <a:srgbClr val="FF0000"/>
                </a:solidFill>
              </a:rPr>
              <a:t>：</a:t>
            </a:r>
          </a:p>
          <a:p>
            <a:r>
              <a:rPr lang="en-US" altLang="zh-TW" sz="2400" dirty="0"/>
              <a:t>1</a:t>
            </a:r>
            <a:r>
              <a:rPr lang="zh-TW" altLang="zh-TW" sz="2400" dirty="0"/>
              <a:t>、蛋一顆</a:t>
            </a:r>
          </a:p>
          <a:p>
            <a:r>
              <a:rPr lang="en-US" altLang="zh-TW" sz="2400" dirty="0"/>
              <a:t>2</a:t>
            </a:r>
            <a:r>
              <a:rPr lang="zh-TW" altLang="zh-TW" sz="2400" dirty="0"/>
              <a:t>、鬆餅粉</a:t>
            </a:r>
            <a:r>
              <a:rPr lang="en-US" altLang="zh-TW" sz="2400" dirty="0"/>
              <a:t>9</a:t>
            </a:r>
            <a:r>
              <a:rPr lang="zh-TW" altLang="zh-TW" sz="2400" dirty="0"/>
              <a:t>匙</a:t>
            </a:r>
          </a:p>
          <a:p>
            <a:r>
              <a:rPr lang="en-US" altLang="zh-TW" sz="2400" dirty="0"/>
              <a:t>3</a:t>
            </a:r>
            <a:r>
              <a:rPr lang="zh-TW" altLang="zh-TW" sz="2400" dirty="0"/>
              <a:t>、牛奶</a:t>
            </a:r>
            <a:r>
              <a:rPr lang="en-US" altLang="zh-TW" sz="2400" dirty="0"/>
              <a:t>2</a:t>
            </a:r>
            <a:r>
              <a:rPr lang="zh-TW" altLang="zh-TW" sz="2400" dirty="0"/>
              <a:t>匙</a:t>
            </a:r>
          </a:p>
          <a:p>
            <a:r>
              <a:rPr lang="en-US" altLang="zh-TW" sz="2400" dirty="0"/>
              <a:t>4</a:t>
            </a:r>
            <a:r>
              <a:rPr lang="zh-TW" altLang="zh-TW" sz="2400" dirty="0"/>
              <a:t>、水</a:t>
            </a:r>
            <a:r>
              <a:rPr lang="en-US" altLang="zh-TW" sz="2400" dirty="0"/>
              <a:t>4</a:t>
            </a:r>
            <a:r>
              <a:rPr lang="zh-TW" altLang="zh-TW" sz="2400" dirty="0"/>
              <a:t>匙</a:t>
            </a:r>
          </a:p>
          <a:p>
            <a:r>
              <a:rPr lang="en-US" altLang="zh-TW" sz="2400" dirty="0"/>
              <a:t>5</a:t>
            </a:r>
            <a:r>
              <a:rPr lang="zh-TW" altLang="zh-TW" sz="2400" dirty="0"/>
              <a:t>、巧菲斯或</a:t>
            </a:r>
            <a:r>
              <a:rPr lang="en-US" altLang="zh-TW" sz="2400" dirty="0"/>
              <a:t>(OREO</a:t>
            </a:r>
            <a:r>
              <a:rPr lang="zh-TW" altLang="zh-TW" sz="2400" dirty="0"/>
              <a:t>、葡萄乾、腰果等</a:t>
            </a:r>
            <a:r>
              <a:rPr lang="en-US" altLang="zh-TW" sz="2400" dirty="0"/>
              <a:t>)</a:t>
            </a:r>
            <a:endParaRPr lang="zh-TW" altLang="zh-TW" sz="2400" dirty="0"/>
          </a:p>
          <a:p>
            <a:r>
              <a:rPr lang="zh-TW" altLang="zh-TW" sz="2400" b="1" dirty="0">
                <a:solidFill>
                  <a:srgbClr val="FF0000"/>
                </a:solidFill>
              </a:rPr>
              <a:t>過程：</a:t>
            </a:r>
          </a:p>
          <a:p>
            <a:pPr lvl="0"/>
            <a:r>
              <a:rPr lang="en-US" altLang="zh-TW" sz="2400" dirty="0" smtClean="0"/>
              <a:t>1</a:t>
            </a:r>
            <a:r>
              <a:rPr lang="zh-TW" altLang="en-US" sz="2400" dirty="0" smtClean="0"/>
              <a:t>、</a:t>
            </a:r>
            <a:r>
              <a:rPr lang="zh-TW" altLang="zh-TW" sz="2400" dirty="0" smtClean="0"/>
              <a:t>先</a:t>
            </a:r>
            <a:r>
              <a:rPr lang="zh-TW" altLang="zh-TW" sz="2400" dirty="0"/>
              <a:t>把一顆蛋打破放到碗裡。</a:t>
            </a:r>
          </a:p>
          <a:p>
            <a:pPr lvl="0"/>
            <a:r>
              <a:rPr lang="en-US" altLang="zh-TW" sz="2400" dirty="0" smtClean="0"/>
              <a:t>2</a:t>
            </a:r>
            <a:r>
              <a:rPr lang="zh-TW" altLang="en-US" sz="2400" dirty="0" smtClean="0"/>
              <a:t>、</a:t>
            </a:r>
            <a:r>
              <a:rPr lang="zh-TW" altLang="zh-TW" sz="2400" dirty="0" smtClean="0"/>
              <a:t>再</a:t>
            </a:r>
            <a:r>
              <a:rPr lang="zh-TW" altLang="zh-TW" sz="2400" dirty="0"/>
              <a:t>將</a:t>
            </a:r>
            <a:r>
              <a:rPr lang="en-US" altLang="zh-TW" sz="2400" dirty="0"/>
              <a:t>9</a:t>
            </a:r>
            <a:r>
              <a:rPr lang="zh-TW" altLang="zh-TW" sz="2400" dirty="0"/>
              <a:t>湯匙的鬆餅粉、</a:t>
            </a:r>
            <a:r>
              <a:rPr lang="en-US" altLang="zh-TW" sz="2400" dirty="0"/>
              <a:t>2</a:t>
            </a:r>
            <a:r>
              <a:rPr lang="zh-TW" altLang="zh-TW" sz="2400" dirty="0"/>
              <a:t>湯匙的牛奶、</a:t>
            </a:r>
            <a:r>
              <a:rPr lang="en-US" altLang="zh-TW" sz="2400" dirty="0"/>
              <a:t>4</a:t>
            </a:r>
            <a:r>
              <a:rPr lang="zh-TW" altLang="zh-TW" sz="2400" dirty="0"/>
              <a:t>湯匙的水倒入碗裡。</a:t>
            </a:r>
          </a:p>
          <a:p>
            <a:pPr lvl="0"/>
            <a:r>
              <a:rPr lang="en-US" altLang="zh-TW" sz="2400" dirty="0" smtClean="0"/>
              <a:t>3</a:t>
            </a:r>
            <a:r>
              <a:rPr lang="zh-TW" altLang="en-US" sz="2400" dirty="0" smtClean="0"/>
              <a:t>、</a:t>
            </a:r>
            <a:r>
              <a:rPr lang="zh-TW" altLang="zh-TW" sz="2400" dirty="0" smtClean="0"/>
              <a:t>再</a:t>
            </a:r>
            <a:r>
              <a:rPr lang="zh-TW" altLang="zh-TW" sz="2400" dirty="0"/>
              <a:t>把巧菲斯敲碎後，也倒入碗裡攪拌。</a:t>
            </a:r>
          </a:p>
          <a:p>
            <a:pPr lvl="0"/>
            <a:r>
              <a:rPr lang="en-US" altLang="zh-TW" sz="2400" dirty="0" smtClean="0"/>
              <a:t>4</a:t>
            </a:r>
            <a:r>
              <a:rPr lang="zh-TW" altLang="en-US" sz="2400" dirty="0" smtClean="0"/>
              <a:t>、</a:t>
            </a:r>
            <a:r>
              <a:rPr lang="zh-TW" altLang="zh-TW" sz="2400" dirty="0" smtClean="0"/>
              <a:t>攪拌</a:t>
            </a:r>
            <a:r>
              <a:rPr lang="zh-TW" altLang="zh-TW" sz="2400" dirty="0"/>
              <a:t>均勻後放入鬆餅機。</a:t>
            </a:r>
          </a:p>
          <a:p>
            <a:pPr lvl="0"/>
            <a:r>
              <a:rPr lang="en-US" altLang="zh-TW" sz="2400" dirty="0" smtClean="0"/>
              <a:t>5</a:t>
            </a:r>
            <a:r>
              <a:rPr lang="zh-TW" altLang="en-US" sz="2400" dirty="0" smtClean="0"/>
              <a:t>、</a:t>
            </a:r>
            <a:r>
              <a:rPr lang="zh-TW" altLang="zh-TW" sz="2400" dirty="0" smtClean="0"/>
              <a:t>加熱</a:t>
            </a:r>
            <a:r>
              <a:rPr lang="zh-TW" altLang="zh-TW" sz="2400" dirty="0"/>
              <a:t>八到九分鐘後，就可以了。</a:t>
            </a:r>
          </a:p>
          <a:p>
            <a:r>
              <a:rPr lang="en-US" altLang="zh-TW" sz="2400" dirty="0"/>
              <a:t> </a:t>
            </a:r>
            <a:endParaRPr lang="zh-TW" altLang="zh-TW" sz="2400" dirty="0"/>
          </a:p>
          <a:p>
            <a:r>
              <a:rPr lang="en-US" altLang="zh-TW" sz="2400" dirty="0">
                <a:sym typeface="Wingdings"/>
              </a:rPr>
              <a:t></a:t>
            </a:r>
            <a:r>
              <a:rPr lang="en-US" altLang="zh-TW" sz="2400" dirty="0"/>
              <a:t> </a:t>
            </a:r>
            <a:r>
              <a:rPr lang="zh-TW" altLang="zh-TW" sz="2400" dirty="0"/>
              <a:t>其他口味只要修改過程</a:t>
            </a:r>
            <a:r>
              <a:rPr lang="en-US" altLang="zh-TW" sz="2400" dirty="0"/>
              <a:t>3</a:t>
            </a:r>
            <a:r>
              <a:rPr lang="zh-TW" altLang="zh-TW" sz="2400" dirty="0"/>
              <a:t>，就可以了。</a:t>
            </a:r>
          </a:p>
        </p:txBody>
      </p:sp>
      <p:pic>
        <p:nvPicPr>
          <p:cNvPr id="2052" name="Picture 4" descr="D:\宥安事物\105麥哲倫\鬆餅製作\宥安的鬆餅日記\DSC0446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1602" y="2291966"/>
            <a:ext cx="2525376" cy="16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宥安事物\105麥哲倫\鬆餅製作\DSC0346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468684"/>
            <a:ext cx="1771650" cy="265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09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4832" y="620688"/>
            <a:ext cx="369670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b="1" dirty="0">
                <a:solidFill>
                  <a:srgbClr val="002060"/>
                </a:solidFill>
              </a:rPr>
              <a:t>失敗的過程</a:t>
            </a:r>
            <a:r>
              <a:rPr lang="zh-TW" altLang="zh-TW" sz="3200" b="1" dirty="0" smtClean="0">
                <a:solidFill>
                  <a:srgbClr val="002060"/>
                </a:solidFill>
              </a:rPr>
              <a:t>：</a:t>
            </a:r>
            <a:endParaRPr lang="en-US" altLang="zh-TW" sz="3200" b="1" dirty="0" smtClean="0">
              <a:solidFill>
                <a:srgbClr val="002060"/>
              </a:solidFill>
            </a:endParaRPr>
          </a:p>
          <a:p>
            <a:endParaRPr lang="zh-TW" altLang="zh-TW" sz="2800" b="1" dirty="0">
              <a:solidFill>
                <a:srgbClr val="002060"/>
              </a:solidFill>
            </a:endParaRPr>
          </a:p>
          <a:p>
            <a:r>
              <a:rPr lang="en-US" altLang="zh-TW" sz="2800" dirty="0" smtClean="0"/>
              <a:t>1</a:t>
            </a:r>
            <a:r>
              <a:rPr lang="zh-TW" altLang="en-US" sz="2800" dirty="0" smtClean="0"/>
              <a:t>、</a:t>
            </a:r>
            <a:r>
              <a:rPr lang="zh-TW" altLang="zh-TW" sz="2800" dirty="0" smtClean="0"/>
              <a:t>第一次</a:t>
            </a:r>
            <a:r>
              <a:rPr lang="zh-TW" altLang="zh-TW" sz="2800" dirty="0"/>
              <a:t>是因為我沒有塗奶油或沙拉油，所以我才會失敗，就全部黏著沒成功。</a:t>
            </a:r>
          </a:p>
          <a:p>
            <a:pPr lvl="0"/>
            <a:endParaRPr lang="en-US" altLang="zh-TW" sz="2800" dirty="0" smtClean="0"/>
          </a:p>
          <a:p>
            <a:pPr lvl="0"/>
            <a:endParaRPr lang="zh-TW" altLang="zh-TW" sz="2800" dirty="0"/>
          </a:p>
          <a:p>
            <a:r>
              <a:rPr lang="en-US" altLang="zh-TW" sz="2800" dirty="0" smtClean="0"/>
              <a:t>2</a:t>
            </a:r>
            <a:r>
              <a:rPr lang="zh-TW" altLang="en-US" sz="2800" dirty="0" smtClean="0"/>
              <a:t>、</a:t>
            </a:r>
            <a:r>
              <a:rPr lang="zh-TW" altLang="zh-TW" sz="2800" dirty="0" smtClean="0"/>
              <a:t>有時候</a:t>
            </a:r>
            <a:r>
              <a:rPr lang="zh-TW" altLang="zh-TW" sz="2800" dirty="0"/>
              <a:t>會塗太少奶油或沙拉油，或者是加熱太久</a:t>
            </a:r>
            <a:r>
              <a:rPr lang="en-US" altLang="zh-TW" sz="2800" dirty="0"/>
              <a:t> </a:t>
            </a:r>
            <a:r>
              <a:rPr lang="zh-TW" altLang="zh-TW" sz="2800" dirty="0"/>
              <a:t>，全部烤焦。</a:t>
            </a:r>
            <a:endParaRPr lang="en-US" altLang="zh-TW" sz="2800" dirty="0"/>
          </a:p>
          <a:p>
            <a:pPr lvl="0"/>
            <a:endParaRPr lang="zh-TW" altLang="zh-TW" dirty="0"/>
          </a:p>
        </p:txBody>
      </p:sp>
      <p:pic>
        <p:nvPicPr>
          <p:cNvPr id="6146" name="Picture 2" descr="D:\宥安事物\105麥哲倫\鬆餅製作\DSC0338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281057" y="-151424"/>
            <a:ext cx="2513225" cy="376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宥安事物\105麥哲倫\鬆餅製作\20160814_1129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2868410" cy="344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84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620688"/>
            <a:ext cx="496855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b="1" dirty="0" smtClean="0">
                <a:solidFill>
                  <a:srgbClr val="002060"/>
                </a:solidFill>
              </a:rPr>
              <a:t>解決問題的過程</a:t>
            </a:r>
            <a:endParaRPr lang="en-US" altLang="zh-TW" sz="3200" b="1" dirty="0" smtClean="0">
              <a:solidFill>
                <a:srgbClr val="002060"/>
              </a:solidFill>
            </a:endParaRPr>
          </a:p>
          <a:p>
            <a:endParaRPr lang="zh-TW" altLang="zh-TW" sz="2800" b="1" dirty="0" smtClean="0">
              <a:solidFill>
                <a:srgbClr val="002060"/>
              </a:solidFill>
            </a:endParaRPr>
          </a:p>
          <a:p>
            <a:pPr lvl="0"/>
            <a:r>
              <a:rPr lang="en-US" altLang="zh-TW" sz="2800" dirty="0" smtClean="0"/>
              <a:t>1</a:t>
            </a:r>
            <a:r>
              <a:rPr lang="zh-TW" altLang="en-US" sz="2800" dirty="0" smtClean="0"/>
              <a:t>、</a:t>
            </a:r>
            <a:r>
              <a:rPr lang="zh-TW" altLang="zh-TW" sz="2800" dirty="0" smtClean="0"/>
              <a:t>第一次我先請教阿嬤，請阿嬤做一遍給我看，我回家再自己做一遍，結果我回家就做成功了！</a:t>
            </a:r>
            <a:r>
              <a:rPr lang="en-US" altLang="zh-TW" sz="2800" dirty="0" smtClean="0"/>
              <a:t>  </a:t>
            </a:r>
          </a:p>
          <a:p>
            <a:pPr lvl="0"/>
            <a:endParaRPr lang="zh-TW" altLang="zh-TW" sz="2800" dirty="0" smtClean="0"/>
          </a:p>
          <a:p>
            <a:pPr lvl="0"/>
            <a:r>
              <a:rPr lang="en-US" altLang="zh-TW" sz="2800" dirty="0" smtClean="0"/>
              <a:t>2</a:t>
            </a:r>
            <a:r>
              <a:rPr lang="zh-TW" altLang="en-US" sz="2800" dirty="0" smtClean="0"/>
              <a:t>、</a:t>
            </a:r>
            <a:r>
              <a:rPr lang="zh-TW" altLang="zh-TW" sz="2800" dirty="0" smtClean="0"/>
              <a:t>爸爸教我要算時間，才能讓每次鬆餅做出來都一樣，不會有時候可以吃，有時候焦掉。結果我就都有計時，就很容易成功。</a:t>
            </a:r>
          </a:p>
          <a:p>
            <a:r>
              <a:rPr lang="en-US" altLang="zh-TW" sz="2800" dirty="0" smtClean="0"/>
              <a:t> </a:t>
            </a:r>
            <a:endParaRPr lang="zh-TW" altLang="zh-TW" sz="2800" dirty="0"/>
          </a:p>
        </p:txBody>
      </p:sp>
      <p:pic>
        <p:nvPicPr>
          <p:cNvPr id="1026" name="Picture 2" descr="F:\鬆餅製作\IMG_175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2356" y="1484783"/>
            <a:ext cx="3132065" cy="234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778797" y="4526460"/>
            <a:ext cx="2054346" cy="115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0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2168" y="404664"/>
            <a:ext cx="82089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b="1" dirty="0">
                <a:solidFill>
                  <a:srgbClr val="002060"/>
                </a:solidFill>
              </a:rPr>
              <a:t>自己的</a:t>
            </a:r>
            <a:r>
              <a:rPr lang="zh-TW" altLang="zh-TW" sz="3200" b="1" dirty="0" smtClean="0">
                <a:solidFill>
                  <a:srgbClr val="002060"/>
                </a:solidFill>
              </a:rPr>
              <a:t>感覺</a:t>
            </a:r>
            <a:endParaRPr lang="en-US" altLang="zh-TW" sz="3200" b="1" dirty="0" smtClean="0">
              <a:solidFill>
                <a:srgbClr val="002060"/>
              </a:solidFill>
            </a:endParaRPr>
          </a:p>
          <a:p>
            <a:endParaRPr lang="zh-TW" altLang="zh-TW" sz="3200" b="1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zh-TW" sz="2800" dirty="0"/>
              <a:t>原味比較好吃，而且很香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2800" dirty="0" err="1"/>
              <a:t>oreo</a:t>
            </a:r>
            <a:r>
              <a:rPr lang="zh-TW" altLang="zh-TW" sz="2800" dirty="0"/>
              <a:t>口味比較沒味道，但比較甜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zh-TW" sz="2800" dirty="0"/>
              <a:t>腰果口味比</a:t>
            </a:r>
            <a:r>
              <a:rPr lang="en-US" altLang="zh-TW" sz="2800" dirty="0" err="1"/>
              <a:t>oreo</a:t>
            </a:r>
            <a:r>
              <a:rPr lang="zh-TW" altLang="zh-TW" sz="2800" dirty="0"/>
              <a:t>口味好吃，可是沒有比原味的好吃，但是比較脆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zh-TW" sz="2800" dirty="0"/>
              <a:t>巧菲斯口味比原味、</a:t>
            </a:r>
            <a:r>
              <a:rPr lang="en-US" altLang="zh-TW" sz="2800" dirty="0" err="1"/>
              <a:t>oreo</a:t>
            </a:r>
            <a:r>
              <a:rPr lang="zh-TW" altLang="zh-TW" sz="2800" dirty="0"/>
              <a:t>口味、跟腰果口味的好吃，而且很甜，也很脆。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zh-TW" sz="2800" dirty="0"/>
              <a:t>葡萄乾口味比較沒那麼好吃，因為太酸了</a:t>
            </a:r>
            <a:r>
              <a:rPr lang="zh-TW" altLang="zh-TW" sz="2800" dirty="0" smtClean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67184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7504" y="1120388"/>
            <a:ext cx="8676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zh-TW" sz="3200" dirty="0"/>
              <a:t>好吃順序：巧菲斯</a:t>
            </a:r>
            <a:r>
              <a:rPr lang="en-US" altLang="zh-TW" sz="3200" dirty="0"/>
              <a:t>&gt;</a:t>
            </a:r>
            <a:r>
              <a:rPr lang="zh-TW" altLang="zh-TW" sz="3200" dirty="0"/>
              <a:t>原味</a:t>
            </a:r>
            <a:r>
              <a:rPr lang="en-US" altLang="zh-TW" sz="3200" dirty="0"/>
              <a:t>&gt; </a:t>
            </a:r>
            <a:r>
              <a:rPr lang="en-US" altLang="zh-TW" sz="3200" dirty="0" err="1"/>
              <a:t>oreo</a:t>
            </a:r>
            <a:r>
              <a:rPr lang="en-US" altLang="zh-TW" sz="3200" dirty="0"/>
              <a:t>&gt;</a:t>
            </a:r>
            <a:r>
              <a:rPr lang="zh-TW" altLang="zh-TW" sz="3200" dirty="0"/>
              <a:t>腰果</a:t>
            </a:r>
            <a:r>
              <a:rPr lang="en-US" altLang="zh-TW" sz="3200" dirty="0"/>
              <a:t>&gt;</a:t>
            </a:r>
            <a:r>
              <a:rPr lang="zh-TW" altLang="zh-TW" sz="3200" dirty="0"/>
              <a:t>葡萄乾。</a:t>
            </a:r>
          </a:p>
        </p:txBody>
      </p:sp>
      <p:pic>
        <p:nvPicPr>
          <p:cNvPr id="8" name="Picture 5" descr="D:\宥安事物\105麥哲倫\鬆餅製作\宥安的鬆餅日記\DSC0460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980" y="4293096"/>
            <a:ext cx="2654726" cy="177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宥安事物\105麥哲倫\鬆餅製作\宥安的鬆餅日記\DSC0449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3577" y="2325410"/>
            <a:ext cx="2704310" cy="180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宥安事物\105麥哲倫\鬆餅製作\DSC0344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980" y="2276872"/>
            <a:ext cx="2777110" cy="185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67544" y="404664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b="1" dirty="0">
                <a:solidFill>
                  <a:srgbClr val="002060"/>
                </a:solidFill>
              </a:rPr>
              <a:t>自己的感覺</a:t>
            </a:r>
            <a:endParaRPr lang="en-US" altLang="zh-TW" sz="3200" b="1" dirty="0">
              <a:solidFill>
                <a:srgbClr val="002060"/>
              </a:solidFill>
            </a:endParaRPr>
          </a:p>
        </p:txBody>
      </p:sp>
      <p:pic>
        <p:nvPicPr>
          <p:cNvPr id="7172" name="Picture 4" descr="D:\宥安事物\105麥哲倫\鬆餅製作\DSC0348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319" y="4293096"/>
            <a:ext cx="2591568" cy="172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宥安事物\105麥哲倫\鬆餅製作\DSC0347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721" y="2342179"/>
            <a:ext cx="2382004" cy="357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4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548680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b="1" dirty="0">
                <a:solidFill>
                  <a:srgbClr val="002060"/>
                </a:solidFill>
              </a:rPr>
              <a:t>家人的</a:t>
            </a:r>
            <a:r>
              <a:rPr lang="zh-TW" altLang="zh-TW" sz="3200" b="1" dirty="0" smtClean="0">
                <a:solidFill>
                  <a:srgbClr val="002060"/>
                </a:solidFill>
              </a:rPr>
              <a:t>感覺</a:t>
            </a:r>
            <a:endParaRPr lang="en-US" altLang="zh-TW" sz="3200" b="1" dirty="0" smtClean="0">
              <a:solidFill>
                <a:srgbClr val="002060"/>
              </a:solidFill>
            </a:endParaRPr>
          </a:p>
          <a:p>
            <a:endParaRPr lang="zh-TW" altLang="zh-TW" sz="2800" b="1" dirty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u"/>
            </a:pPr>
            <a:r>
              <a:rPr lang="zh-TW" altLang="zh-TW" sz="2800" dirty="0"/>
              <a:t>阿嬤覺得原味最好吃，</a:t>
            </a:r>
            <a:r>
              <a:rPr lang="en-US" altLang="zh-TW" sz="2800" dirty="0" err="1"/>
              <a:t>oreo</a:t>
            </a:r>
            <a:r>
              <a:rPr lang="zh-TW" altLang="zh-TW" sz="2800" dirty="0"/>
              <a:t>第二名。</a:t>
            </a:r>
          </a:p>
          <a:p>
            <a:pPr marL="457200" lvl="0" indent="-457200">
              <a:buFont typeface="Wingdings" panose="05000000000000000000" pitchFamily="2" charset="2"/>
              <a:buChar char="u"/>
            </a:pPr>
            <a:r>
              <a:rPr lang="zh-TW" altLang="zh-TW" sz="2800" dirty="0"/>
              <a:t>阿公</a:t>
            </a:r>
            <a:r>
              <a:rPr lang="zh-TW" altLang="zh-TW" sz="2800" dirty="0" smtClean="0"/>
              <a:t>覺得原</a:t>
            </a:r>
            <a:r>
              <a:rPr lang="zh-TW" altLang="zh-TW" sz="2800" dirty="0"/>
              <a:t>味最好吃，巧菲斯第二名，葡萄乾太酸了。</a:t>
            </a:r>
          </a:p>
          <a:p>
            <a:pPr marL="457200" lvl="0" indent="-457200">
              <a:buFont typeface="Wingdings" panose="05000000000000000000" pitchFamily="2" charset="2"/>
              <a:buChar char="u"/>
            </a:pPr>
            <a:r>
              <a:rPr lang="zh-TW" altLang="zh-TW" sz="2800" dirty="0"/>
              <a:t>爸爸覺得巧菲斯口味軟中帶脆，腰果最有嚼勁，原味也不錯，葡萄乾口味沒有很好吃。</a:t>
            </a:r>
          </a:p>
          <a:p>
            <a:pPr marL="457200" lvl="0" indent="-457200">
              <a:buFont typeface="Wingdings" panose="05000000000000000000" pitchFamily="2" charset="2"/>
              <a:buChar char="u"/>
            </a:pPr>
            <a:r>
              <a:rPr lang="zh-TW" altLang="zh-TW" sz="2800" dirty="0"/>
              <a:t>媽媽覺得巧菲斯口味最好吃，原味第二名。</a:t>
            </a:r>
          </a:p>
          <a:p>
            <a:pPr marL="457200" lvl="0" indent="-457200">
              <a:buFont typeface="Wingdings" panose="05000000000000000000" pitchFamily="2" charset="2"/>
              <a:buChar char="u"/>
            </a:pPr>
            <a:r>
              <a:rPr lang="zh-TW" altLang="zh-TW" sz="2800" dirty="0"/>
              <a:t>哥哥覺得</a:t>
            </a:r>
            <a:r>
              <a:rPr lang="en-US" altLang="zh-TW" sz="2800" dirty="0" err="1"/>
              <a:t>oreo</a:t>
            </a:r>
            <a:r>
              <a:rPr lang="zh-TW" altLang="zh-TW" sz="2800" dirty="0"/>
              <a:t>最好吃，巧菲斯第二名。 </a:t>
            </a:r>
          </a:p>
          <a:p>
            <a:endParaRPr lang="zh-TW" altLang="zh-TW" sz="2400" dirty="0"/>
          </a:p>
        </p:txBody>
      </p:sp>
    </p:spTree>
    <p:extLst>
      <p:ext uri="{BB962C8B-B14F-4D97-AF65-F5344CB8AC3E}">
        <p14:creationId xmlns:p14="http://schemas.microsoft.com/office/powerpoint/2010/main" val="37850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613</Words>
  <Application>Microsoft Office PowerPoint</Application>
  <PresentationFormat>如螢幕大小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來做鬆餅吧！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Lin Hui-Chen</dc:creator>
  <cp:lastModifiedBy>Lin Hui-Chen</cp:lastModifiedBy>
  <cp:revision>51</cp:revision>
  <dcterms:created xsi:type="dcterms:W3CDTF">2016-09-10T10:39:42Z</dcterms:created>
  <dcterms:modified xsi:type="dcterms:W3CDTF">2016-09-11T01:44:15Z</dcterms:modified>
</cp:coreProperties>
</file>