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70" r:id="rId4"/>
    <p:sldId id="261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71" r:id="rId13"/>
    <p:sldId id="266" r:id="rId14"/>
    <p:sldId id="268" r:id="rId15"/>
    <p:sldId id="267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13005-0521-4E7B-8FC8-D6403B0C961A}" type="datetimeFigureOut">
              <a:rPr lang="zh-TW" altLang="en-US" smtClean="0"/>
              <a:pPr/>
              <a:t>2017/9/12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9F893-723E-452E-B2BA-72A7EB206B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9F893-723E-452E-B2BA-72A7EB206B01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ACAB7-529D-4B97-BDDB-EA57BD85DB5A}" type="datetimeFigureOut">
              <a:rPr lang="zh-TW" altLang="en-US" smtClean="0"/>
              <a:pPr/>
              <a:t>2017/9/12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A2E94-9921-4E79-B129-1EA10C14EBA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ACAB7-529D-4B97-BDDB-EA57BD85DB5A}" type="datetimeFigureOut">
              <a:rPr lang="zh-TW" altLang="en-US" smtClean="0"/>
              <a:pPr/>
              <a:t>2017/9/12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A2E94-9921-4E79-B129-1EA10C14EBA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ACAB7-529D-4B97-BDDB-EA57BD85DB5A}" type="datetimeFigureOut">
              <a:rPr lang="zh-TW" altLang="en-US" smtClean="0"/>
              <a:pPr/>
              <a:t>2017/9/12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A2E94-9921-4E79-B129-1EA10C14EBA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ACAB7-529D-4B97-BDDB-EA57BD85DB5A}" type="datetimeFigureOut">
              <a:rPr lang="zh-TW" altLang="en-US" smtClean="0"/>
              <a:pPr/>
              <a:t>2017/9/12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A2E94-9921-4E79-B129-1EA10C14EBA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ACAB7-529D-4B97-BDDB-EA57BD85DB5A}" type="datetimeFigureOut">
              <a:rPr lang="zh-TW" altLang="en-US" smtClean="0"/>
              <a:pPr/>
              <a:t>2017/9/12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A2E94-9921-4E79-B129-1EA10C14EBA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ACAB7-529D-4B97-BDDB-EA57BD85DB5A}" type="datetimeFigureOut">
              <a:rPr lang="zh-TW" altLang="en-US" smtClean="0"/>
              <a:pPr/>
              <a:t>2017/9/12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A2E94-9921-4E79-B129-1EA10C14EBA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ACAB7-529D-4B97-BDDB-EA57BD85DB5A}" type="datetimeFigureOut">
              <a:rPr lang="zh-TW" altLang="en-US" smtClean="0"/>
              <a:pPr/>
              <a:t>2017/9/12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A2E94-9921-4E79-B129-1EA10C14EBA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ACAB7-529D-4B97-BDDB-EA57BD85DB5A}" type="datetimeFigureOut">
              <a:rPr lang="zh-TW" altLang="en-US" smtClean="0"/>
              <a:pPr/>
              <a:t>2017/9/12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A2E94-9921-4E79-B129-1EA10C14EBA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ACAB7-529D-4B97-BDDB-EA57BD85DB5A}" type="datetimeFigureOut">
              <a:rPr lang="zh-TW" altLang="en-US" smtClean="0"/>
              <a:pPr/>
              <a:t>2017/9/12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A2E94-9921-4E79-B129-1EA10C14EBA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ACAB7-529D-4B97-BDDB-EA57BD85DB5A}" type="datetimeFigureOut">
              <a:rPr lang="zh-TW" altLang="en-US" smtClean="0"/>
              <a:pPr/>
              <a:t>2017/9/12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A2E94-9921-4E79-B129-1EA10C14EBA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ACAB7-529D-4B97-BDDB-EA57BD85DB5A}" type="datetimeFigureOut">
              <a:rPr lang="zh-TW" altLang="en-US" smtClean="0"/>
              <a:pPr/>
              <a:t>2017/9/12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A2E94-9921-4E79-B129-1EA10C14EBA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88ACAB7-529D-4B97-BDDB-EA57BD85DB5A}" type="datetimeFigureOut">
              <a:rPr lang="zh-TW" altLang="en-US" smtClean="0"/>
              <a:pPr/>
              <a:t>2017/9/12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CBA2E94-9921-4E79-B129-1EA10C14EBA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87624" y="270892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dirty="0" smtClean="0"/>
              <a:t>麥哲倫築夢計畫</a:t>
            </a:r>
            <a:endParaRPr lang="en-US" altLang="zh-TW" sz="3600" dirty="0" smtClean="0"/>
          </a:p>
          <a:p>
            <a:pPr algn="ctr"/>
            <a:r>
              <a:rPr lang="en-US" altLang="zh-TW" sz="3600" dirty="0" smtClean="0"/>
              <a:t>—</a:t>
            </a:r>
            <a:r>
              <a:rPr lang="zh-TW" altLang="en-US" sz="3600" dirty="0" smtClean="0"/>
              <a:t>紙模型</a:t>
            </a:r>
            <a:endParaRPr lang="zh-TW" altLang="en-US" sz="36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3995936" y="465313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四信陳少芸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熱氣球製作</a:t>
            </a:r>
            <a:endParaRPr lang="zh-TW" altLang="en-US" dirty="0"/>
          </a:p>
        </p:txBody>
      </p:sp>
      <p:pic>
        <p:nvPicPr>
          <p:cNvPr id="7" name="圖片 6" descr="DSC_88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132856"/>
            <a:ext cx="4536504" cy="3028357"/>
          </a:xfrm>
          <a:prstGeom prst="rect">
            <a:avLst/>
          </a:prstGeom>
        </p:spPr>
      </p:pic>
      <p:pic>
        <p:nvPicPr>
          <p:cNvPr id="8" name="圖片 7" descr="DSC_88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32856"/>
            <a:ext cx="4464496" cy="3008455"/>
          </a:xfrm>
          <a:prstGeom prst="rect">
            <a:avLst/>
          </a:prstGeom>
        </p:spPr>
      </p:pic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995936" y="148478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作品展示</a:t>
            </a:r>
            <a:endParaRPr lang="zh-TW" altLang="en-US" dirty="0"/>
          </a:p>
        </p:txBody>
      </p:sp>
      <p:pic>
        <p:nvPicPr>
          <p:cNvPr id="4" name="內容版面配置區 3" descr="DSC_88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2276872"/>
            <a:ext cx="4370144" cy="3061320"/>
          </a:xfrm>
        </p:spPr>
      </p:pic>
      <p:pic>
        <p:nvPicPr>
          <p:cNvPr id="5" name="圖片 4" descr="DSC_88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9504" y="2276872"/>
            <a:ext cx="4464496" cy="305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DSC_88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遇到的困難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作品中摩天輪有關圓形的切割時，發現到使用一般美工刀不好施力切割，所以爸爸去買了筆刀，感覺有比較好用。</a:t>
            </a:r>
            <a:endParaRPr lang="en-US" altLang="zh-TW" dirty="0" smtClean="0"/>
          </a:p>
          <a:p>
            <a:r>
              <a:rPr lang="zh-TW" altLang="en-US" dirty="0" smtClean="0"/>
              <a:t>摩天輪黏貼時，因為紙質較薄</a:t>
            </a:r>
            <a:r>
              <a:rPr lang="en-US" altLang="zh-TW" dirty="0" smtClean="0"/>
              <a:t>(100</a:t>
            </a:r>
            <a:r>
              <a:rPr lang="zh-TW" altLang="en-US" dirty="0" smtClean="0"/>
              <a:t>磅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，黏貼完的效果不好，容易變形。</a:t>
            </a:r>
            <a:endParaRPr lang="en-US" altLang="zh-TW" dirty="0" smtClean="0"/>
          </a:p>
          <a:p>
            <a:r>
              <a:rPr lang="zh-TW" altLang="en-US" dirty="0" smtClean="0"/>
              <a:t>貓咪的製作上，黏貼時不好施力，一不小心就會壓扁貓咪的身體。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心得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紙模型</a:t>
            </a:r>
            <a:r>
              <a:rPr lang="zh-TW" altLang="en-US" dirty="0" smtClean="0"/>
              <a:t>製作需要很有耐心，尤其是切割時，很多零件很細，不小心就會割壞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因為較薄的紙容易</a:t>
            </a:r>
            <a:r>
              <a:rPr lang="zh-TW" altLang="en-US" dirty="0" smtClean="0"/>
              <a:t>變形，所以熱氣球選用</a:t>
            </a:r>
            <a:r>
              <a:rPr lang="en-US" altLang="zh-TW" dirty="0" smtClean="0"/>
              <a:t>160</a:t>
            </a:r>
            <a:r>
              <a:rPr lang="zh-TW" altLang="en-US" dirty="0" smtClean="0"/>
              <a:t>磅相片紙製作。</a:t>
            </a:r>
            <a:endParaRPr lang="en-US" altLang="zh-TW" dirty="0" smtClean="0"/>
          </a:p>
          <a:p>
            <a:r>
              <a:rPr lang="zh-TW" altLang="en-US" smtClean="0"/>
              <a:t>下次再製作時，我應該可以做出更好</a:t>
            </a:r>
            <a:r>
              <a:rPr lang="zh-TW" altLang="en-US" smtClean="0"/>
              <a:t>的</a:t>
            </a:r>
            <a:r>
              <a:rPr lang="zh-TW" altLang="en-US" smtClean="0"/>
              <a:t>作品。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995936" y="314096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謝謝聆聽</a:t>
            </a:r>
            <a:endParaRPr lang="zh-TW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有一天，我發現一個可以做</a:t>
            </a:r>
            <a:r>
              <a:rPr lang="en-US" altLang="zh-TW" dirty="0" smtClean="0"/>
              <a:t>3D</a:t>
            </a:r>
            <a:r>
              <a:rPr lang="zh-TW" altLang="en-US" dirty="0" smtClean="0"/>
              <a:t>紙模型的網站，裡面展現的作品我覺得很有趣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，也想自己動手製作，剛好暑假要參加麥哲倫築夢計畫，就趁著這次機會將他定為我的麥哲倫主題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工具介紹</a:t>
            </a:r>
            <a:endParaRPr lang="zh-TW" altLang="en-US" dirty="0"/>
          </a:p>
        </p:txBody>
      </p:sp>
      <p:pic>
        <p:nvPicPr>
          <p:cNvPr id="4" name="內容版面配置區 3" descr="DSC_88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412776"/>
            <a:ext cx="5392829" cy="3600000"/>
          </a:xfrm>
        </p:spPr>
      </p:pic>
      <p:sp>
        <p:nvSpPr>
          <p:cNvPr id="5" name="文字方塊 4"/>
          <p:cNvSpPr txBox="1"/>
          <p:nvPr/>
        </p:nvSpPr>
        <p:spPr>
          <a:xfrm>
            <a:off x="1403648" y="5517232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筆</a:t>
            </a:r>
            <a:r>
              <a:rPr lang="zh-TW" altLang="en-US" smtClean="0"/>
              <a:t>刀、珠</a:t>
            </a:r>
            <a:r>
              <a:rPr lang="zh-TW" altLang="en-US" dirty="0" smtClean="0"/>
              <a:t>筆</a:t>
            </a:r>
            <a:r>
              <a:rPr lang="zh-TW" altLang="en-US" dirty="0" smtClean="0">
                <a:latin typeface="細明體" pitchFamily="49" charset="-120"/>
                <a:ea typeface="細明體" pitchFamily="49" charset="-120"/>
              </a:rPr>
              <a:t>、鑷子、反向鑷子、美工刀、口紅膠、剪刀、直尺、切割墊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模型列印圖及基本技法</a:t>
            </a:r>
            <a:endParaRPr lang="zh-TW" altLang="en-US" dirty="0"/>
          </a:p>
        </p:txBody>
      </p:sp>
      <p:pic>
        <p:nvPicPr>
          <p:cNvPr id="4" name="內容版面配置區 3" descr="DSC_88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9107" y="1447800"/>
            <a:ext cx="3198918" cy="2135448"/>
          </a:xfrm>
        </p:spPr>
      </p:pic>
      <p:pic>
        <p:nvPicPr>
          <p:cNvPr id="5" name="圖片 4" descr="DSC_88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412776"/>
            <a:ext cx="3816920" cy="2160240"/>
          </a:xfrm>
          <a:prstGeom prst="rect">
            <a:avLst/>
          </a:prstGeom>
        </p:spPr>
      </p:pic>
      <p:pic>
        <p:nvPicPr>
          <p:cNvPr id="6" name="圖片 5" descr="DSC_88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789040"/>
            <a:ext cx="3816919" cy="254799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45005" t="26003" r="29117" b="23992"/>
          <a:stretch>
            <a:fillRect/>
          </a:stretch>
        </p:blipFill>
        <p:spPr bwMode="auto">
          <a:xfrm>
            <a:off x="1547664" y="3717031"/>
            <a:ext cx="2592288" cy="281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3752036" y="40050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沿線裁切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3752036" y="45091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摺成山形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752036" y="501317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摺成谷形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3131840" y="594928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依照標籤上膠黏貼</a:t>
            </a:r>
            <a:endParaRPr lang="zh-TW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>
              <a:buNone/>
            </a:pPr>
            <a:r>
              <a:rPr lang="zh-TW" altLang="en-US" sz="3600" dirty="0" smtClean="0"/>
              <a:t>開始製作</a:t>
            </a:r>
            <a:endParaRPr lang="en-US" altLang="zh-TW" sz="3600" dirty="0" smtClean="0"/>
          </a:p>
          <a:p>
            <a:pPr lvl="8">
              <a:buNone/>
            </a:pPr>
            <a:r>
              <a:rPr lang="zh-TW" altLang="en-US" sz="3600" dirty="0" smtClean="0"/>
              <a:t>切割各部分零件</a:t>
            </a:r>
            <a:endParaRPr lang="zh-TW" altLang="en-US" sz="3600" dirty="0"/>
          </a:p>
        </p:txBody>
      </p:sp>
      <p:pic>
        <p:nvPicPr>
          <p:cNvPr id="4" name="圖片 3" descr="DSC_88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2780928"/>
            <a:ext cx="3843651" cy="3096344"/>
          </a:xfrm>
          <a:prstGeom prst="rect">
            <a:avLst/>
          </a:prstGeom>
        </p:spPr>
      </p:pic>
      <p:pic>
        <p:nvPicPr>
          <p:cNvPr id="5" name="圖片 4" descr="DSC_88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5400000">
            <a:off x="5308697" y="3268367"/>
            <a:ext cx="3351142" cy="237626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051720" y="594928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製作摺耳貓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300192" y="609329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製作摩天輪</a:t>
            </a:r>
            <a:endParaRPr lang="zh-TW" alt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DSC_88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628800"/>
            <a:ext cx="3830802" cy="2557264"/>
          </a:xfrm>
        </p:spPr>
      </p:pic>
      <p:pic>
        <p:nvPicPr>
          <p:cNvPr id="5" name="圖片 4" descr="DSC_88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620688"/>
            <a:ext cx="3851920" cy="2571361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043608" y="5157192"/>
            <a:ext cx="4288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黏貼的時候要用夾子把要黏的東西夾</a:t>
            </a:r>
            <a:endParaRPr lang="en-US" altLang="zh-TW" sz="2000" dirty="0" smtClean="0"/>
          </a:p>
          <a:p>
            <a:r>
              <a:rPr lang="zh-TW" altLang="en-US" sz="2000" dirty="0" smtClean="0"/>
              <a:t>起來，這樣子才不會散掉</a:t>
            </a:r>
            <a:endParaRPr lang="zh-TW" altLang="en-US" sz="2000" dirty="0"/>
          </a:p>
        </p:txBody>
      </p:sp>
      <p:pic>
        <p:nvPicPr>
          <p:cNvPr id="7" name="圖片 6" descr="DSC_88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717032"/>
            <a:ext cx="3923928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DSC_88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548680"/>
            <a:ext cx="3883268" cy="2592288"/>
          </a:xfrm>
        </p:spPr>
      </p:pic>
      <p:pic>
        <p:nvPicPr>
          <p:cNvPr id="5" name="圖片 4" descr="DSC_88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16632"/>
            <a:ext cx="3851920" cy="2571361"/>
          </a:xfrm>
          <a:prstGeom prst="rect">
            <a:avLst/>
          </a:prstGeom>
        </p:spPr>
      </p:pic>
      <p:pic>
        <p:nvPicPr>
          <p:cNvPr id="6" name="圖片 5" descr="DSC_88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3573016"/>
            <a:ext cx="3888432" cy="2619431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084168" y="306896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製作水族箱</a:t>
            </a:r>
            <a:endParaRPr lang="zh-TW" altLang="en-US" sz="2800" dirty="0"/>
          </a:p>
        </p:txBody>
      </p:sp>
      <p:pic>
        <p:nvPicPr>
          <p:cNvPr id="8" name="圖片 7" descr="DSC_88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3861048"/>
            <a:ext cx="4067944" cy="27155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 descr="DSC_88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3933056"/>
            <a:ext cx="3775400" cy="2664296"/>
          </a:xfrm>
        </p:spPr>
      </p:pic>
      <p:pic>
        <p:nvPicPr>
          <p:cNvPr id="7" name="圖片 6" descr="DSC_88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484784"/>
            <a:ext cx="3851920" cy="2304256"/>
          </a:xfrm>
          <a:prstGeom prst="rect">
            <a:avLst/>
          </a:prstGeom>
        </p:spPr>
      </p:pic>
      <p:pic>
        <p:nvPicPr>
          <p:cNvPr id="8" name="圖片 7" descr="DSC_88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933056"/>
            <a:ext cx="3888432" cy="2692013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691680" y="2636912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貓咪及摩天輪組裝</a:t>
            </a:r>
            <a:endParaRPr lang="zh-TW" alt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 descr="DSC_88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132856"/>
            <a:ext cx="4638348" cy="3096344"/>
          </a:xfrm>
          <a:prstGeom prst="rect">
            <a:avLst/>
          </a:prstGeom>
        </p:spPr>
      </p:pic>
      <p:pic>
        <p:nvPicPr>
          <p:cNvPr id="7" name="圖片 6" descr="DSC_88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32856"/>
            <a:ext cx="4609008" cy="3076758"/>
          </a:xfrm>
          <a:prstGeom prst="rect">
            <a:avLst/>
          </a:prstGeom>
        </p:spPr>
      </p:pic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693</TotalTime>
  <Words>293</Words>
  <Application>Microsoft Office PowerPoint</Application>
  <PresentationFormat>如螢幕大小 (4:3)</PresentationFormat>
  <Paragraphs>32</Paragraphs>
  <Slides>15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夏至</vt:lpstr>
      <vt:lpstr>投影片 1</vt:lpstr>
      <vt:lpstr>投影片 2</vt:lpstr>
      <vt:lpstr>工具介紹</vt:lpstr>
      <vt:lpstr>模型列印圖及基本技法</vt:lpstr>
      <vt:lpstr>投影片 5</vt:lpstr>
      <vt:lpstr>投影片 6</vt:lpstr>
      <vt:lpstr>投影片 7</vt:lpstr>
      <vt:lpstr>投影片 8</vt:lpstr>
      <vt:lpstr>投影片 9</vt:lpstr>
      <vt:lpstr>熱氣球製作</vt:lpstr>
      <vt:lpstr>作品展示</vt:lpstr>
      <vt:lpstr>投影片 12</vt:lpstr>
      <vt:lpstr>遇到的困難</vt:lpstr>
      <vt:lpstr>心得</vt:lpstr>
      <vt:lpstr>投影片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70</cp:revision>
  <dcterms:created xsi:type="dcterms:W3CDTF">2017-09-10T12:22:23Z</dcterms:created>
  <dcterms:modified xsi:type="dcterms:W3CDTF">2017-09-12T16:00:07Z</dcterms:modified>
</cp:coreProperties>
</file>