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77" r:id="rId4"/>
    <p:sldId id="279" r:id="rId5"/>
    <p:sldId id="280" r:id="rId6"/>
    <p:sldId id="259" r:id="rId7"/>
    <p:sldId id="260" r:id="rId8"/>
    <p:sldId id="276" r:id="rId9"/>
    <p:sldId id="28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81" r:id="rId20"/>
    <p:sldId id="287" r:id="rId21"/>
    <p:sldId id="275" r:id="rId22"/>
    <p:sldId id="28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 autoAdjust="0"/>
    <p:restoredTop sz="94643" autoAdjust="0"/>
  </p:normalViewPr>
  <p:slideViewPr>
    <p:cSldViewPr>
      <p:cViewPr varScale="1">
        <p:scale>
          <a:sx n="66" d="100"/>
          <a:sy n="66" d="100"/>
        </p:scale>
        <p:origin x="-125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4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EC1B-8B99-4CF5-A2C5-AE82F551C643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9420-C22F-4A04-9C27-BC0D311D6B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65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A9420-C22F-4A04-9C27-BC0D311D6BF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49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A9420-C22F-4A04-9C27-BC0D311D6BF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65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CE8A72-764D-4AB0-BF98-E23C3FB595CC}" type="datetimeFigureOut">
              <a:rPr lang="zh-TW" altLang="en-US" smtClean="0"/>
              <a:t>2017/9/24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B3FC26-6920-4FC2-9682-3BEBA6D15B9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27231;&#22120;&#20154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cgFhn3L5Y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458200" cy="1470025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小小宮崎駿</a:t>
            </a:r>
            <a:r>
              <a:rPr lang="en-US" altLang="zh-TW" sz="6000" dirty="0" smtClean="0"/>
              <a:t>~</a:t>
            </a:r>
            <a:r>
              <a:rPr lang="zh-TW" altLang="en-US" sz="6000" dirty="0" smtClean="0"/>
              <a:t>動畫製作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五年孝班</a:t>
            </a:r>
            <a:r>
              <a:rPr lang="zh-TW" altLang="en-US" sz="4000" dirty="0" smtClean="0">
                <a:latin typeface="新細明體"/>
                <a:ea typeface="新細明體"/>
              </a:rPr>
              <a:t>：謝恩力</a:t>
            </a:r>
            <a:endParaRPr lang="en-US" altLang="zh-TW" sz="4000" dirty="0" smtClean="0">
              <a:latin typeface="新細明體"/>
              <a:ea typeface="新細明體"/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23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接下來我們繪製腳本。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5764499" cy="4324350"/>
          </a:xfrm>
        </p:spPr>
      </p:pic>
    </p:spTree>
    <p:extLst>
      <p:ext uri="{BB962C8B-B14F-4D97-AF65-F5344CB8AC3E}">
        <p14:creationId xmlns:p14="http://schemas.microsoft.com/office/powerpoint/2010/main" val="1721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這是我繪製的腳本。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51" y="2132856"/>
            <a:ext cx="576449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第三天，</a:t>
            </a:r>
            <a:r>
              <a:rPr lang="zh-TW" altLang="en-US" dirty="0" smtClean="0">
                <a:latin typeface="新細明體"/>
                <a:ea typeface="新細明體"/>
              </a:rPr>
              <a:t>我們進行背景、道具的製作。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2132857"/>
            <a:ext cx="6696743" cy="4440981"/>
          </a:xfrm>
        </p:spPr>
      </p:pic>
    </p:spTree>
    <p:extLst>
      <p:ext uri="{BB962C8B-B14F-4D97-AF65-F5344CB8AC3E}">
        <p14:creationId xmlns:p14="http://schemas.microsoft.com/office/powerpoint/2010/main" val="3658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我們分工合作，大家都好認真喔！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6" y="2348880"/>
            <a:ext cx="5798095" cy="4324350"/>
          </a:xfrm>
        </p:spPr>
      </p:pic>
    </p:spTree>
    <p:extLst>
      <p:ext uri="{BB962C8B-B14F-4D97-AF65-F5344CB8AC3E}">
        <p14:creationId xmlns:p14="http://schemas.microsoft.com/office/powerpoint/2010/main" val="25335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終於可以</a:t>
            </a:r>
            <a:r>
              <a:rPr lang="zh-TW" altLang="en-US" dirty="0" smtClean="0">
                <a:latin typeface="+mn-ea"/>
                <a:ea typeface="+mn-ea"/>
              </a:rPr>
              <a:t>開始拍動畫囉！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10205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這是我在操偶。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22299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我們</a:t>
            </a:r>
            <a:r>
              <a:rPr lang="zh-TW" altLang="en-US" dirty="0" smtClean="0">
                <a:latin typeface="+mn-ea"/>
                <a:ea typeface="+mn-ea"/>
              </a:rPr>
              <a:t>拍攝了一段後</a:t>
            </a:r>
            <a:r>
              <a:rPr lang="zh-TW" altLang="en-US" dirty="0" smtClean="0">
                <a:latin typeface="新細明體"/>
                <a:ea typeface="新細明體"/>
              </a:rPr>
              <a:t>，看看效果如何。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10870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全部動畫拍攝完畢，接著進行配音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1064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最後一天，</a:t>
            </a:r>
            <a:r>
              <a:rPr lang="zh-TW" altLang="en-US" dirty="0" smtClean="0">
                <a:latin typeface="新細明體"/>
                <a:ea typeface="新細明體"/>
              </a:rPr>
              <a:t>進行動畫首映會和結業式。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13705" cy="4324350"/>
          </a:xfrm>
        </p:spPr>
      </p:pic>
    </p:spTree>
    <p:extLst>
      <p:ext uri="{BB962C8B-B14F-4D97-AF65-F5344CB8AC3E}">
        <p14:creationId xmlns:p14="http://schemas.microsoft.com/office/powerpoint/2010/main" val="31572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512168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+mn-ea"/>
                <a:ea typeface="+mn-ea"/>
              </a:rPr>
              <a:t>結業式時，我們領到結業證書和公共電視台製作的「瓜地馬拉</a:t>
            </a:r>
            <a:r>
              <a:rPr lang="en-US" altLang="zh-TW" sz="3600" smtClean="0">
                <a:latin typeface="+mn-ea"/>
                <a:ea typeface="+mn-ea"/>
              </a:rPr>
              <a:t>--</a:t>
            </a:r>
            <a:r>
              <a:rPr lang="zh-TW" altLang="en-US" sz="3600" smtClean="0">
                <a:latin typeface="+mn-ea"/>
                <a:ea typeface="+mn-ea"/>
              </a:rPr>
              <a:t>馬雅文</a:t>
            </a:r>
            <a:r>
              <a:rPr lang="zh-TW" altLang="en-US" sz="3600" dirty="0" smtClean="0">
                <a:latin typeface="+mn-ea"/>
                <a:ea typeface="+mn-ea"/>
              </a:rPr>
              <a:t>化之旅」</a:t>
            </a:r>
            <a:r>
              <a:rPr lang="en-US" altLang="zh-TW" sz="3600" dirty="0" smtClean="0">
                <a:latin typeface="+mn-ea"/>
                <a:ea typeface="+mn-ea"/>
              </a:rPr>
              <a:t>DVD</a:t>
            </a:r>
            <a:r>
              <a:rPr lang="zh-TW" altLang="en-US" sz="3600" dirty="0" smtClean="0">
                <a:latin typeface="+mn-ea"/>
                <a:ea typeface="+mn-ea"/>
              </a:rPr>
              <a:t>。</a:t>
            </a:r>
            <a:endParaRPr lang="zh-TW" altLang="en-US" sz="3600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5286400" cy="4068000"/>
          </a:xfrm>
        </p:spPr>
      </p:pic>
    </p:spTree>
    <p:extLst>
      <p:ext uri="{BB962C8B-B14F-4D97-AF65-F5344CB8AC3E}">
        <p14:creationId xmlns:p14="http://schemas.microsoft.com/office/powerpoint/2010/main" val="18183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新細明體"/>
                <a:ea typeface="新細明體"/>
              </a:rPr>
              <a:t/>
            </a:r>
            <a:br>
              <a:rPr lang="en-US" altLang="zh-TW" dirty="0" smtClean="0">
                <a:latin typeface="新細明體"/>
                <a:ea typeface="新細明體"/>
              </a:rPr>
            </a:br>
            <a:r>
              <a:rPr lang="zh-TW" altLang="en-US" dirty="0" smtClean="0">
                <a:latin typeface="新細明體"/>
                <a:ea typeface="新細明體"/>
              </a:rPr>
              <a:t>七月十八日，我和弟弟一起去公共</a:t>
            </a:r>
            <a:r>
              <a:rPr lang="zh-TW" altLang="en-US" dirty="0">
                <a:latin typeface="新細明體"/>
                <a:ea typeface="新細明體"/>
              </a:rPr>
              <a:t>電視台</a:t>
            </a:r>
            <a:r>
              <a:rPr lang="zh-TW" altLang="en-US" dirty="0" smtClean="0">
                <a:latin typeface="新細明體"/>
                <a:ea typeface="新細明體"/>
              </a:rPr>
              <a:t>參加五天的卡通</a:t>
            </a:r>
            <a:r>
              <a:rPr lang="zh-TW" altLang="en-US" dirty="0">
                <a:latin typeface="新細明體"/>
                <a:ea typeface="新細明體"/>
              </a:rPr>
              <a:t>動畫</a:t>
            </a:r>
            <a:r>
              <a:rPr lang="zh-TW" altLang="en-US" dirty="0" smtClean="0">
                <a:latin typeface="新細明體"/>
                <a:ea typeface="新細明體"/>
              </a:rPr>
              <a:t>營。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301441" cy="3780000"/>
          </a:xfrm>
        </p:spPr>
      </p:pic>
    </p:spTree>
    <p:extLst>
      <p:ext uri="{BB962C8B-B14F-4D97-AF65-F5344CB8AC3E}">
        <p14:creationId xmlns:p14="http://schemas.microsoft.com/office/powerpoint/2010/main" val="2023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976664"/>
          </a:xfrm>
        </p:spPr>
        <p:txBody>
          <a:bodyPr anchor="t" anchorCtr="0">
            <a:noAutofit/>
          </a:bodyPr>
          <a:lstStyle/>
          <a:p>
            <a:r>
              <a:rPr lang="zh-TW" altLang="en-US" sz="3600" dirty="0" smtClean="0">
                <a:latin typeface="+mn-ea"/>
                <a:ea typeface="+mn-ea"/>
              </a:rPr>
              <a:t>回家後，我在</a:t>
            </a:r>
            <a:r>
              <a:rPr lang="en-US" altLang="zh-TW" sz="3600" dirty="0" smtClean="0">
                <a:latin typeface="+mn-ea"/>
                <a:ea typeface="+mn-ea"/>
              </a:rPr>
              <a:t>play</a:t>
            </a:r>
            <a:r>
              <a:rPr lang="zh-TW" altLang="en-US" sz="3600" dirty="0" smtClean="0">
                <a:latin typeface="+mn-ea"/>
                <a:ea typeface="+mn-ea"/>
              </a:rPr>
              <a:t>商店下載了</a:t>
            </a:r>
            <a:r>
              <a:rPr lang="en-US" altLang="zh-TW" sz="3600" dirty="0" smtClean="0">
                <a:latin typeface="新細明體"/>
                <a:ea typeface="新細明體"/>
              </a:rPr>
              <a:t>【</a:t>
            </a:r>
            <a:r>
              <a:rPr lang="zh-TW" altLang="en-US" sz="3600" dirty="0" smtClean="0">
                <a:latin typeface="+mn-ea"/>
                <a:ea typeface="+mn-ea"/>
              </a:rPr>
              <a:t>動畫工作室</a:t>
            </a:r>
            <a:r>
              <a:rPr lang="en-US" altLang="zh-TW" sz="3600" dirty="0" smtClean="0">
                <a:latin typeface="新細明體"/>
                <a:ea typeface="新細明體"/>
              </a:rPr>
              <a:t>】</a:t>
            </a:r>
            <a:r>
              <a:rPr lang="zh-TW" altLang="en-US" sz="3600" dirty="0" smtClean="0">
                <a:latin typeface="+mn-ea"/>
                <a:ea typeface="+mn-ea"/>
              </a:rPr>
              <a:t>軟體</a:t>
            </a:r>
            <a:r>
              <a:rPr lang="zh-TW" altLang="en-US" sz="3600" dirty="0" smtClean="0">
                <a:latin typeface="新細明體"/>
                <a:ea typeface="新細明體"/>
              </a:rPr>
              <a:t>，用樂高積木</a:t>
            </a:r>
            <a:r>
              <a:rPr lang="zh-TW" altLang="en-US" sz="3600" dirty="0" smtClean="0">
                <a:latin typeface="+mn-ea"/>
                <a:ea typeface="+mn-ea"/>
              </a:rPr>
              <a:t>做了一部動畫</a:t>
            </a:r>
            <a:r>
              <a:rPr lang="zh-TW" altLang="en-US" sz="3600" dirty="0" smtClean="0">
                <a:latin typeface="+mn-ea"/>
                <a:ea typeface="+mn-ea"/>
                <a:hlinkClick r:id="rId3" action="ppaction://hlinkfile"/>
              </a:rPr>
              <a:t>「機器人」</a:t>
            </a:r>
            <a:r>
              <a:rPr lang="zh-TW" altLang="en-US" sz="3600" dirty="0" smtClean="0">
                <a:latin typeface="新細明體"/>
                <a:ea typeface="新細明體"/>
              </a:rPr>
              <a:t>。</a:t>
            </a:r>
            <a:r>
              <a:rPr lang="zh-TW" altLang="en-US" sz="3600" dirty="0" smtClean="0">
                <a:latin typeface="+mn-ea"/>
                <a:ea typeface="+mn-ea"/>
              </a:rPr>
              <a:t>要進行配音時</a:t>
            </a:r>
            <a:r>
              <a:rPr lang="zh-TW" altLang="en-US" sz="3600" dirty="0">
                <a:latin typeface="新細明體"/>
                <a:ea typeface="新細明體"/>
              </a:rPr>
              <a:t>，這個</a:t>
            </a:r>
            <a:r>
              <a:rPr lang="zh-TW" altLang="en-US" sz="3600" dirty="0" smtClean="0">
                <a:latin typeface="新細明體"/>
                <a:ea typeface="新細明體"/>
              </a:rPr>
              <a:t>軟體停止工作了，所以只有動畫沒有</a:t>
            </a:r>
            <a:r>
              <a:rPr lang="zh-TW" altLang="en-US" sz="3600" dirty="0">
                <a:latin typeface="新細明體"/>
                <a:ea typeface="新細明體"/>
              </a:rPr>
              <a:t>聲音</a:t>
            </a:r>
            <a:r>
              <a:rPr lang="zh-TW" altLang="en-US" sz="3600" dirty="0" smtClean="0">
                <a:latin typeface="新細明體"/>
                <a:ea typeface="新細明體"/>
              </a:rPr>
              <a:t>。現在，就</a:t>
            </a:r>
            <a:r>
              <a:rPr lang="zh-TW" altLang="en-US" sz="3600" dirty="0" smtClean="0">
                <a:latin typeface="+mn-ea"/>
                <a:ea typeface="+mn-ea"/>
              </a:rPr>
              <a:t>請大家一起欣賞吧！</a:t>
            </a:r>
            <a:r>
              <a:rPr lang="en-US" altLang="zh-TW" sz="3600" dirty="0" smtClean="0">
                <a:latin typeface="+mn-ea"/>
                <a:ea typeface="+mn-ea"/>
              </a:rPr>
              <a:t/>
            </a:r>
            <a:br>
              <a:rPr lang="en-US" altLang="zh-TW" sz="3600" dirty="0" smtClean="0">
                <a:latin typeface="+mn-ea"/>
                <a:ea typeface="+mn-ea"/>
              </a:rPr>
            </a:br>
            <a:endParaRPr lang="zh-TW" altLang="en-US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72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0668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我的報告到此結束</a:t>
            </a:r>
            <a:r>
              <a:rPr lang="zh-TW" altLang="en-US" dirty="0" smtClean="0">
                <a:latin typeface="新細明體"/>
                <a:ea typeface="新細明體"/>
              </a:rPr>
              <a:t>，謝謝大家</a:t>
            </a:r>
            <a:r>
              <a:rPr lang="en-US" altLang="zh-TW" dirty="0" smtClean="0">
                <a:latin typeface="新細明體"/>
                <a:ea typeface="新細明體"/>
              </a:rPr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0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440160"/>
          </a:xfrm>
        </p:spPr>
        <p:txBody>
          <a:bodyPr>
            <a:normAutofit/>
          </a:bodyPr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3024336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youtu.be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JcgFhn3L5Yg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98072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第一天有動動身體的</a:t>
            </a:r>
            <a:r>
              <a:rPr lang="zh-TW" altLang="en-US" sz="4000" dirty="0" smtClean="0">
                <a:latin typeface="標楷體"/>
                <a:ea typeface="標楷體"/>
              </a:rPr>
              <a:t>「</a:t>
            </a:r>
            <a:r>
              <a:rPr lang="zh-TW" altLang="en-US" sz="4000" dirty="0" smtClean="0"/>
              <a:t>表演課</a:t>
            </a:r>
            <a:r>
              <a:rPr lang="zh-TW" altLang="en-US" sz="4000" dirty="0" smtClean="0">
                <a:latin typeface="標楷體"/>
                <a:ea typeface="標楷體"/>
              </a:rPr>
              <a:t>」</a:t>
            </a:r>
            <a:r>
              <a:rPr lang="zh-TW" altLang="en-US" sz="4000" dirty="0" smtClean="0">
                <a:latin typeface="新細明體"/>
                <a:ea typeface="新細明體"/>
              </a:rPr>
              <a:t>，為的</a:t>
            </a:r>
            <a:r>
              <a:rPr lang="zh-TW" altLang="en-US" sz="4000" dirty="0" smtClean="0">
                <a:latin typeface="新細明體"/>
              </a:rPr>
              <a:t>就是要啟發</a:t>
            </a:r>
            <a:r>
              <a:rPr lang="zh-TW" altLang="en-US" sz="4000" dirty="0">
                <a:latin typeface="新細明體"/>
              </a:rPr>
              <a:t>我們</a:t>
            </a:r>
            <a:r>
              <a:rPr lang="zh-TW" altLang="en-US" sz="4000" dirty="0" smtClean="0">
                <a:latin typeface="新細明體"/>
              </a:rPr>
              <a:t>的想像力</a:t>
            </a:r>
            <a:r>
              <a:rPr lang="zh-TW" altLang="en-US" sz="4000" dirty="0">
                <a:latin typeface="新細明體"/>
              </a:rPr>
              <a:t>。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4680000" cy="39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7" y="1844824"/>
            <a:ext cx="6948264" cy="476976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5423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還有參觀攝影棚</a:t>
            </a:r>
            <a:r>
              <a:rPr lang="zh-TW" altLang="en-US" sz="4000" dirty="0" smtClean="0">
                <a:latin typeface="新細明體"/>
                <a:ea typeface="新細明體"/>
              </a:rPr>
              <a:t>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244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308304" cy="479560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3608" y="97463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以及參觀道具室</a:t>
            </a:r>
            <a:r>
              <a:rPr lang="zh-TW" altLang="en-US" sz="4000" dirty="0" smtClean="0">
                <a:latin typeface="新細明體"/>
                <a:ea typeface="新細明體"/>
              </a:rPr>
              <a:t>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692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8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第二天，</a:t>
            </a:r>
            <a:r>
              <a:rPr lang="zh-TW" altLang="en-US" dirty="0" smtClean="0">
                <a:latin typeface="新細明體"/>
                <a:ea typeface="新細明體"/>
              </a:rPr>
              <a:t>老師講解動畫概論。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51" y="2249488"/>
            <a:ext cx="5764499" cy="4324350"/>
          </a:xfrm>
        </p:spPr>
      </p:pic>
    </p:spTree>
    <p:extLst>
      <p:ext uri="{BB962C8B-B14F-4D97-AF65-F5344CB8AC3E}">
        <p14:creationId xmlns:p14="http://schemas.microsoft.com/office/powerpoint/2010/main" val="3027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然後開始進行動畫實拍體驗。這是膠片動畫製作。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662722" cy="4248000"/>
          </a:xfrm>
        </p:spPr>
      </p:pic>
    </p:spTree>
    <p:extLst>
      <p:ext uri="{BB962C8B-B14F-4D97-AF65-F5344CB8AC3E}">
        <p14:creationId xmlns:p14="http://schemas.microsoft.com/office/powerpoint/2010/main" val="33478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374052" cy="458112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43608" y="90872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+mn-ea"/>
              </a:rPr>
              <a:t>這</a:t>
            </a:r>
            <a:r>
              <a:rPr lang="zh-TW" altLang="en-US" sz="4000" dirty="0" smtClean="0">
                <a:latin typeface="+mn-ea"/>
              </a:rPr>
              <a:t>是剪紙動畫製作。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51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這是剪紙動畫拍攝。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55" y="2132856"/>
            <a:ext cx="5544000" cy="41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402</TotalTime>
  <Words>243</Words>
  <Application>Microsoft Office PowerPoint</Application>
  <PresentationFormat>如螢幕大小 (4:3)</PresentationFormat>
  <Paragraphs>25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都會</vt:lpstr>
      <vt:lpstr>小小宮崎駿~動畫製作 </vt:lpstr>
      <vt:lpstr> 七月十八日，我和弟弟一起去公共電視台參加五天的卡通動畫營。</vt:lpstr>
      <vt:lpstr>PowerPoint 簡報</vt:lpstr>
      <vt:lpstr>PowerPoint 簡報</vt:lpstr>
      <vt:lpstr>PowerPoint 簡報</vt:lpstr>
      <vt:lpstr>第二天，老師講解動畫概論。</vt:lpstr>
      <vt:lpstr>然後開始進行動畫實拍體驗。這是膠片動畫製作。</vt:lpstr>
      <vt:lpstr>PowerPoint 簡報</vt:lpstr>
      <vt:lpstr>這是剪紙動畫拍攝。</vt:lpstr>
      <vt:lpstr>接下來我們繪製腳本。</vt:lpstr>
      <vt:lpstr>這是我繪製的腳本。</vt:lpstr>
      <vt:lpstr>第三天，我們進行背景、道具的製作。</vt:lpstr>
      <vt:lpstr>我們分工合作，大家都好認真喔！</vt:lpstr>
      <vt:lpstr>終於可以開始拍動畫囉！</vt:lpstr>
      <vt:lpstr>這是我在操偶。</vt:lpstr>
      <vt:lpstr>我們拍攝了一段後，看看效果如何。</vt:lpstr>
      <vt:lpstr>全部動畫拍攝完畢，接著進行配音。</vt:lpstr>
      <vt:lpstr>最後一天，進行動畫首映會和結業式。</vt:lpstr>
      <vt:lpstr>結業式時，我們領到結業證書和公共電視台製作的「瓜地馬拉--馬雅文化之旅」DVD。</vt:lpstr>
      <vt:lpstr>回家後，我在play商店下載了【動畫工作室】軟體，用樂高積木做了一部動畫「機器人」。要進行配音時，這個軟體停止工作了，所以只有動畫沒有聲音。現在，就請大家一起欣賞吧！ </vt:lpstr>
      <vt:lpstr>我的報告到此結束，謝謝大家~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小小宮崎駿~動畫製作</dc:title>
  <dc:creator>user</dc:creator>
  <cp:lastModifiedBy>user</cp:lastModifiedBy>
  <cp:revision>88</cp:revision>
  <dcterms:created xsi:type="dcterms:W3CDTF">2017-08-10T13:00:50Z</dcterms:created>
  <dcterms:modified xsi:type="dcterms:W3CDTF">2017-09-24T13:39:10Z</dcterms:modified>
</cp:coreProperties>
</file>