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69" r:id="rId3"/>
    <p:sldId id="284" r:id="rId4"/>
    <p:sldId id="272" r:id="rId5"/>
    <p:sldId id="273" r:id="rId6"/>
    <p:sldId id="280" r:id="rId7"/>
    <p:sldId id="285" r:id="rId8"/>
    <p:sldId id="281" r:id="rId9"/>
    <p:sldId id="286" r:id="rId10"/>
    <p:sldId id="270" r:id="rId11"/>
    <p:sldId id="287" r:id="rId12"/>
    <p:sldId id="282" r:id="rId13"/>
    <p:sldId id="288" r:id="rId14"/>
    <p:sldId id="283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74" r:id="rId23"/>
    <p:sldId id="261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F3D"/>
    <a:srgbClr val="E42C58"/>
    <a:srgbClr val="E5863F"/>
    <a:srgbClr val="F0D790"/>
    <a:srgbClr val="E3B229"/>
    <a:srgbClr val="73CBCF"/>
    <a:srgbClr val="3B4A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339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503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 smtClean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5" r:id="rId4"/>
    <p:sldLayoutId id="2147483664" r:id="rId5"/>
    <p:sldLayoutId id="2147483660" r:id="rId6"/>
    <p:sldLayoutId id="2147483661" r:id="rId7"/>
    <p:sldLayoutId id="2147483663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14282" y="357166"/>
            <a:ext cx="728667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7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穿越時空</a:t>
            </a:r>
            <a:r>
              <a:rPr lang="en-US" altLang="zh-TW" sz="7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7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小畫家</a:t>
            </a:r>
            <a:endParaRPr lang="en-US" altLang="zh-CN" sz="72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00" y="2500306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algun Gothic Semilight" panose="020B0502040204020203" pitchFamily="34" charset="-120"/>
              </a:rPr>
              <a:t>報告人：三年孝班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Malgun Gothic Semilight" panose="020B0502040204020203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00" y="35718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algun Gothic Semilight" panose="020B0502040204020203" pitchFamily="34" charset="-120"/>
              </a:rPr>
              <a:t>劉晴晴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357166"/>
            <a:ext cx="71224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穿越時空</a:t>
            </a:r>
            <a:r>
              <a:rPr lang="en-US" altLang="zh-TW" sz="72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72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小畫家</a:t>
            </a:r>
            <a:endParaRPr lang="zh-CN" altLang="en-US" sz="72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3500430" y="1000108"/>
            <a:ext cx="1000132" cy="8527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572000" y="357166"/>
            <a:ext cx="4429188" cy="1307634"/>
            <a:chOff x="4572001" y="1356283"/>
            <a:chExt cx="4572032" cy="785818"/>
          </a:xfrm>
        </p:grpSpPr>
        <p:sp>
          <p:nvSpPr>
            <p:cNvPr id="23" name="矩形 22"/>
            <p:cNvSpPr/>
            <p:nvPr/>
          </p:nvSpPr>
          <p:spPr>
            <a:xfrm>
              <a:off x="4572001" y="1356283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93227" y="1528005"/>
              <a:ext cx="4143403" cy="38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梵谷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藝術家臥室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圖片版面配置區 10" descr="梵谷-藝術家臥室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4500" r="4500"/>
          <a:stretch>
            <a:fillRect/>
          </a:stretch>
        </p:blipFill>
        <p:spPr>
          <a:xfrm>
            <a:off x="142844" y="214290"/>
            <a:ext cx="3360023" cy="2880000"/>
          </a:xfrm>
        </p:spPr>
      </p:pic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42844" y="3143248"/>
            <a:ext cx="6286544" cy="21431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「在梵谷的藝術家臥室」是梵谷描繪他自己臥室的作品。臥室裏，顏色左右一切。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單純化的色調使房間的擺設呈現出高貴的氣質，整幅畫洋溢著安穩的感覺。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rot="5400000" flipH="1" flipV="1">
            <a:off x="4432313" y="1790820"/>
            <a:ext cx="612073" cy="576064"/>
          </a:xfrm>
          <a:prstGeom prst="bentConnector3">
            <a:avLst>
              <a:gd name="adj1" fmla="val 986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4524035" y="357166"/>
            <a:ext cx="4429188" cy="1307634"/>
            <a:chOff x="4572001" y="1356283"/>
            <a:chExt cx="4572032" cy="785818"/>
          </a:xfrm>
        </p:grpSpPr>
        <p:sp>
          <p:nvSpPr>
            <p:cNvPr id="23" name="矩形 22"/>
            <p:cNvSpPr/>
            <p:nvPr/>
          </p:nvSpPr>
          <p:spPr>
            <a:xfrm>
              <a:off x="4572001" y="1356283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93227" y="1528005"/>
              <a:ext cx="4143403" cy="38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藝術家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臥室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→現代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459126" y="2420888"/>
            <a:ext cx="4494097" cy="2304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受精神疾病困擾的梵谷，到現代得到先進的醫療照顧，還搭上了熱門的健身風氣，在房裡擺滿健身用品，希望自己健康又強壯。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版面配置區 9" descr="LINE_ALBUM_麥哲倫報告作品_210920_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9349" r="9349"/>
          <a:stretch>
            <a:fillRect/>
          </a:stretch>
        </p:blipFill>
        <p:spPr>
          <a:xfrm>
            <a:off x="179512" y="858194"/>
            <a:ext cx="4285140" cy="438428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929058" y="2285992"/>
            <a:ext cx="4929222" cy="2143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畫面描繪了畫家的妻子卡米爾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莫奈和他們的兒子簡漫步在夏日微風中的情景。</a:t>
            </a:r>
            <a:endParaRPr lang="en-US" altLang="zh-CN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3571868" y="714356"/>
            <a:ext cx="1000132" cy="8527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4571968" y="142852"/>
            <a:ext cx="4429188" cy="1307634"/>
            <a:chOff x="4571968" y="2129031"/>
            <a:chExt cx="4719483" cy="785818"/>
          </a:xfrm>
        </p:grpSpPr>
        <p:sp>
          <p:nvSpPr>
            <p:cNvPr id="23" name="矩形 22"/>
            <p:cNvSpPr/>
            <p:nvPr/>
          </p:nvSpPr>
          <p:spPr>
            <a:xfrm>
              <a:off x="4571968" y="2129031"/>
              <a:ext cx="471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572001" y="2257823"/>
              <a:ext cx="4719450" cy="38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莫內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撐傘的女人</a:t>
              </a:r>
              <a:endParaRPr lang="zh-CN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22" name="圖片 21" descr="莫內-撐傘的女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3600000" cy="541439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3820168" y="868107"/>
            <a:ext cx="1000132" cy="8527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4875847" y="255194"/>
            <a:ext cx="4429189" cy="1307634"/>
            <a:chOff x="4571968" y="2043170"/>
            <a:chExt cx="4719484" cy="785818"/>
          </a:xfrm>
        </p:grpSpPr>
        <p:sp>
          <p:nvSpPr>
            <p:cNvPr id="23" name="矩形 22"/>
            <p:cNvSpPr/>
            <p:nvPr/>
          </p:nvSpPr>
          <p:spPr>
            <a:xfrm>
              <a:off x="4571968" y="2043170"/>
              <a:ext cx="471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572002" y="2214892"/>
              <a:ext cx="4719450" cy="38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撐傘的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女人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→現代</a:t>
              </a:r>
              <a:endParaRPr lang="zh-CN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3" name="圖片版面配置區 12" descr="LINE_ALBUM_麥哲倫報告作品_210920_8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19766" b="19766"/>
          <a:stretch>
            <a:fillRect/>
          </a:stretch>
        </p:blipFill>
        <p:spPr>
          <a:xfrm>
            <a:off x="214282" y="142852"/>
            <a:ext cx="3929090" cy="5484349"/>
          </a:xfrm>
        </p:spPr>
      </p:pic>
      <p:sp>
        <p:nvSpPr>
          <p:cNvPr id="1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355976" y="2060848"/>
            <a:ext cx="4502304" cy="23682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莫內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的妻子來到了現代，她選擇到花蓮旅遊，她的打扮相當適合現代的復古風，她在文創園區裡漫步，就像在畫中一樣悠閒。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00556" y="357166"/>
            <a:ext cx="4643444" cy="21431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達文西努力繪出了完美比例的人體。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這幅由鋼筆和墨水繪製的手稿，描繪了一個男人在同一位置上的「十」字型和「火」字型的姿態，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並同時被分別嵌入到一個矩形和一個圓形當中。 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428596" y="4929198"/>
            <a:ext cx="4429188" cy="1307634"/>
            <a:chOff x="4571968" y="2043171"/>
            <a:chExt cx="4572032" cy="785818"/>
          </a:xfrm>
        </p:grpSpPr>
        <p:sp>
          <p:nvSpPr>
            <p:cNvPr id="23" name="矩形 22"/>
            <p:cNvSpPr/>
            <p:nvPr/>
          </p:nvSpPr>
          <p:spPr>
            <a:xfrm>
              <a:off x="4571968" y="2043171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19452" y="2214893"/>
              <a:ext cx="4355381" cy="38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達文西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維特魯威人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圖片版面配置區 10" descr="達文西-維特魯威人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19648" b="19648"/>
          <a:stretch>
            <a:fillRect/>
          </a:stretch>
        </p:blipFill>
        <p:spPr>
          <a:xfrm>
            <a:off x="428596" y="142852"/>
            <a:ext cx="4071966" cy="4320000"/>
          </a:xfrm>
        </p:spPr>
      </p:pic>
      <p:sp>
        <p:nvSpPr>
          <p:cNvPr id="17" name="向上箭號 16"/>
          <p:cNvSpPr/>
          <p:nvPr/>
        </p:nvSpPr>
        <p:spPr>
          <a:xfrm>
            <a:off x="2285984" y="4500570"/>
            <a:ext cx="357190" cy="35719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00556" y="357166"/>
            <a:ext cx="4643444" cy="40079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維特魯威人來到了熱鬧的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台灣，他決定體驗台灣的夜市文化。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的東西太多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維特魯威人忍不住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使用他的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手腳，希望快點走遍夜市，買到所有好吃的小吃。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85720" y="4929198"/>
            <a:ext cx="4429188" cy="1307634"/>
            <a:chOff x="4571968" y="2043171"/>
            <a:chExt cx="4572032" cy="785818"/>
          </a:xfrm>
        </p:grpSpPr>
        <p:sp>
          <p:nvSpPr>
            <p:cNvPr id="23" name="矩形 22"/>
            <p:cNvSpPr/>
            <p:nvPr/>
          </p:nvSpPr>
          <p:spPr>
            <a:xfrm>
              <a:off x="4571968" y="2043171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19452" y="2214893"/>
              <a:ext cx="4355381" cy="38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維特魯威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人→現代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向上箭號 16"/>
          <p:cNvSpPr/>
          <p:nvPr/>
        </p:nvSpPr>
        <p:spPr>
          <a:xfrm>
            <a:off x="2285984" y="4500570"/>
            <a:ext cx="357190" cy="35719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版面配置區 11" descr="LINE_ALBUM_麥哲倫報告作品_210920_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8848" r="8848"/>
          <a:stretch>
            <a:fillRect/>
          </a:stretch>
        </p:blipFill>
        <p:spPr>
          <a:xfrm>
            <a:off x="285720" y="142852"/>
            <a:ext cx="4071966" cy="4320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00556" y="357166"/>
            <a:ext cx="4643444" cy="21431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描繪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了在星月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蒼窮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下的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寧靜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沙漠里，一位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曼陀鈴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女琴手沉沉入睡，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知一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頭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獅子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正好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路過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畫面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將童話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式奇幻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場景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落在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一刻。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14282" y="4357694"/>
            <a:ext cx="4286280" cy="1307634"/>
            <a:chOff x="4419567" y="1914380"/>
            <a:chExt cx="4572032" cy="785818"/>
          </a:xfrm>
        </p:grpSpPr>
        <p:sp>
          <p:nvSpPr>
            <p:cNvPr id="23" name="矩形 22"/>
            <p:cNvSpPr/>
            <p:nvPr/>
          </p:nvSpPr>
          <p:spPr>
            <a:xfrm>
              <a:off x="4419567" y="1914380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571968" y="1957310"/>
              <a:ext cx="4355381" cy="72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盧梭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</a:p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入睡的吉普賽女郎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向上箭號 16"/>
          <p:cNvSpPr/>
          <p:nvPr/>
        </p:nvSpPr>
        <p:spPr>
          <a:xfrm>
            <a:off x="2143108" y="3929066"/>
            <a:ext cx="357190" cy="35719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版面配置區 9" descr="盧梭-入睡的吉普賽女郎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375" r="12375"/>
          <a:stretch>
            <a:fillRect/>
          </a:stretch>
        </p:blipFill>
        <p:spPr>
          <a:xfrm>
            <a:off x="214282" y="214290"/>
            <a:ext cx="4200029" cy="3600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440328" y="332656"/>
            <a:ext cx="4643444" cy="34563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吉普賽女郎出來健行，太累了就在路上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休息，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等待手機充電的期間不小心睡著了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突然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出現了一隻從動物園脫逃的獅子，獅子溫和地看著這個人類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是人與動物最平靜的一刻。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14282" y="4357694"/>
            <a:ext cx="4286280" cy="1307634"/>
            <a:chOff x="4419567" y="1914380"/>
            <a:chExt cx="4572032" cy="785818"/>
          </a:xfrm>
        </p:grpSpPr>
        <p:sp>
          <p:nvSpPr>
            <p:cNvPr id="23" name="矩形 22"/>
            <p:cNvSpPr/>
            <p:nvPr/>
          </p:nvSpPr>
          <p:spPr>
            <a:xfrm>
              <a:off x="4419567" y="1914380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495768" y="1957310"/>
              <a:ext cx="4355381" cy="721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入睡的吉普賽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女郎→現代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向上箭號 16"/>
          <p:cNvSpPr/>
          <p:nvPr/>
        </p:nvSpPr>
        <p:spPr>
          <a:xfrm>
            <a:off x="2143108" y="3929066"/>
            <a:ext cx="357190" cy="35719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4" name="圖片版面配置區 13" descr="LINE_ALBUM_麥哲倫報告作品_210920_4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0169" r="10169"/>
          <a:stretch>
            <a:fillRect/>
          </a:stretch>
        </p:blipFill>
        <p:spPr>
          <a:xfrm>
            <a:off x="214284" y="142852"/>
            <a:ext cx="4000526" cy="3600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3571868" y="785794"/>
            <a:ext cx="1000132" cy="852788"/>
          </a:xfrm>
          <a:prstGeom prst="bentConnector3">
            <a:avLst>
              <a:gd name="adj1" fmla="val 652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4571968" y="214290"/>
            <a:ext cx="4429189" cy="1307634"/>
            <a:chOff x="4571968" y="2043170"/>
            <a:chExt cx="4719484" cy="785818"/>
          </a:xfrm>
        </p:grpSpPr>
        <p:sp>
          <p:nvSpPr>
            <p:cNvPr id="23" name="矩形 22"/>
            <p:cNvSpPr/>
            <p:nvPr/>
          </p:nvSpPr>
          <p:spPr>
            <a:xfrm>
              <a:off x="4571968" y="2043170"/>
              <a:ext cx="471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572002" y="2086100"/>
              <a:ext cx="4719450" cy="72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羅蘭珊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</a:p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樹下的三個女子</a:t>
              </a:r>
              <a:endParaRPr lang="zh-CN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071934" y="1857364"/>
            <a:ext cx="5214942" cy="3929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簡潔的線條更富表現力，以優雅和諧的顏色刻畫年青婦女和兒童而著稱。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始確立其獨有的女性立體主義風格。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版面配置區 11" descr="羅蘭珊-樹下的三個女子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17033" b="17033"/>
          <a:stretch>
            <a:fillRect/>
          </a:stretch>
        </p:blipFill>
        <p:spPr>
          <a:xfrm>
            <a:off x="142844" y="142852"/>
            <a:ext cx="3857652" cy="5400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3571868" y="785794"/>
            <a:ext cx="1000132" cy="852788"/>
          </a:xfrm>
          <a:prstGeom prst="bentConnector3">
            <a:avLst>
              <a:gd name="adj1" fmla="val 652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4571968" y="214290"/>
            <a:ext cx="4429189" cy="1307634"/>
            <a:chOff x="4571968" y="2043170"/>
            <a:chExt cx="4719484" cy="785818"/>
          </a:xfrm>
        </p:grpSpPr>
        <p:sp>
          <p:nvSpPr>
            <p:cNvPr id="23" name="矩形 22"/>
            <p:cNvSpPr/>
            <p:nvPr/>
          </p:nvSpPr>
          <p:spPr>
            <a:xfrm>
              <a:off x="4571968" y="2043170"/>
              <a:ext cx="471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572002" y="2086100"/>
              <a:ext cx="4719450" cy="72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樹下的三個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女子</a:t>
              </a:r>
              <a:endParaRPr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→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現代</a:t>
              </a:r>
              <a:endParaRPr lang="zh-CN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357686" y="1857364"/>
            <a:ext cx="4502304" cy="26432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女子來到現代的台北，坐在城市的公園裡彷彿跟以前沒有不同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的是她們手上多了智慧型手機以及聊天的內容也現代化了起來。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LINE_ALBUM_麥哲倫報告作品_21092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758906" cy="5400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0" y="285728"/>
            <a:ext cx="4643437" cy="17859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馬奈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短笛手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844" y="1285859"/>
            <a:ext cx="4320000" cy="43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人物用右腳站穩，產生完美的平衡，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清晰的邊線勾畫出外形，褲子兩邊的黑色邊線，使外形更加鮮明；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抽象的背景，沒有橫豎面，馬奈以單一而又和諧的色調來勾畫其臉部。</a:t>
            </a:r>
            <a:endParaRPr lang="en-US" altLang="zh-CN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馬奈-短笛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685137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4286248" y="857232"/>
            <a:ext cx="1000132" cy="852788"/>
          </a:xfrm>
          <a:prstGeom prst="bentConnector3">
            <a:avLst>
              <a:gd name="adj1" fmla="val 6238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5286380" y="214289"/>
            <a:ext cx="3739354" cy="1450510"/>
            <a:chOff x="4482954" y="1270422"/>
            <a:chExt cx="4661079" cy="871679"/>
          </a:xfrm>
        </p:grpSpPr>
        <p:sp>
          <p:nvSpPr>
            <p:cNvPr id="23" name="矩形 22"/>
            <p:cNvSpPr/>
            <p:nvPr/>
          </p:nvSpPr>
          <p:spPr>
            <a:xfrm>
              <a:off x="4572001" y="1356283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482954" y="1270422"/>
              <a:ext cx="4645707" cy="72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秀拉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格拉維林水道．夕暮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643438" y="1928802"/>
            <a:ext cx="4286280" cy="21431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構圖上因天際的蔓延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使整個空間開闊了起來。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1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河裡經過的帆船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緩慢的滑行著。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空氣中飽含著水氣，使緊密連結而微微顫抖的小色點。</a:t>
            </a:r>
            <a:endParaRPr lang="en-US" altLang="zh-CN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版面配置區 9" descr="秀拉-格拉維林水道．夕暮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944" r="2944"/>
          <a:stretch>
            <a:fillRect/>
          </a:stretch>
        </p:blipFill>
        <p:spPr>
          <a:xfrm>
            <a:off x="214282" y="571480"/>
            <a:ext cx="4357718" cy="47149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4357686" y="500042"/>
            <a:ext cx="1000132" cy="852788"/>
          </a:xfrm>
          <a:prstGeom prst="bentConnector3">
            <a:avLst>
              <a:gd name="adj1" fmla="val 6238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5214942" y="142852"/>
            <a:ext cx="3739354" cy="1754326"/>
            <a:chOff x="4482954" y="1270423"/>
            <a:chExt cx="4661079" cy="1054256"/>
          </a:xfrm>
        </p:grpSpPr>
        <p:sp>
          <p:nvSpPr>
            <p:cNvPr id="23" name="矩形 22"/>
            <p:cNvSpPr/>
            <p:nvPr/>
          </p:nvSpPr>
          <p:spPr>
            <a:xfrm>
              <a:off x="4572001" y="1313353"/>
              <a:ext cx="457203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482954" y="1270423"/>
              <a:ext cx="4645707" cy="105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秀拉</a:t>
              </a:r>
              <a:r>
                <a:rPr lang="en-US" altLang="zh-TW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格拉維林水道．夕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暮→現代</a:t>
              </a:r>
              <a:endParaRPr lang="zh-CN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643438" y="1643050"/>
            <a:ext cx="4335194" cy="331367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水道成為了現代熱門的觀光景點，有可愛的紅面鴨、小船、快艇等等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遊客最喜歡來的地方，他們也知道知名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的景點，藝術家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秀拉曾為格拉維林水道畫了一幅畫。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LINE_ALBUM_麥哲倫報告作品_210920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4429156" cy="468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1142976" y="285728"/>
            <a:ext cx="6429420" cy="843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en-US" altLang="zh-TW" sz="4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本占位符 3"/>
          <p:cNvSpPr txBox="1">
            <a:spLocks/>
          </p:cNvSpPr>
          <p:nvPr/>
        </p:nvSpPr>
        <p:spPr>
          <a:xfrm>
            <a:off x="4643438" y="1643050"/>
            <a:ext cx="4335194" cy="33136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857224" y="1285860"/>
            <a:ext cx="7429552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		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這次的麥哲倫需要去結合自己的想法，比起上次單純的仿畫來得更難。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		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後來發現，此次報告需要花費的時間比我想得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更長。當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我玩得很開心的時候，媽媽告訴我暑假快結束囉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!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讓我開始緊張，不知所措。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幸好有家人和老師的幫助下努力完成了，這個暑假真是充實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!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71538" y="1357298"/>
            <a:ext cx="5124060" cy="1200329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00166" y="2500306"/>
            <a:ext cx="4347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謝謝聆聽</a:t>
            </a:r>
            <a:r>
              <a:rPr lang="en-US" altLang="zh-TW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!</a:t>
            </a:r>
            <a:endParaRPr lang="zh-CN" alt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14422"/>
            <a:ext cx="2786050" cy="41433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街頭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藝人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來到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現代的短笛手，發現他身在網路時代，</a:t>
            </a:r>
            <a:r>
              <a:rPr lang="en-US" altLang="zh-TW" sz="3300" dirty="0" err="1">
                <a:latin typeface="標楷體" pitchFamily="65" charset="-120"/>
                <a:ea typeface="標楷體" pitchFamily="65" charset="-120"/>
              </a:rPr>
              <a:t>y</a:t>
            </a:r>
            <a:r>
              <a:rPr lang="en-US" altLang="zh-TW" sz="3300" dirty="0" err="1" smtClean="0">
                <a:latin typeface="標楷體" pitchFamily="65" charset="-120"/>
                <a:ea typeface="標楷體" pitchFamily="65" charset="-120"/>
              </a:rPr>
              <a:t>outuber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是個能夠快速讓世界看見他的才藝的方法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﹐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所以來到現代的他選擇當個音樂網紅。</a:t>
            </a:r>
            <a:endParaRPr lang="zh-TW" altLang="en-US" sz="33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 descr="LINE_ALBUM_麥哲倫報告作品_21092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214422"/>
            <a:ext cx="6357950" cy="5643578"/>
          </a:xfrm>
          <a:prstGeom prst="rect">
            <a:avLst/>
          </a:prstGeom>
        </p:spPr>
      </p:pic>
      <p:sp>
        <p:nvSpPr>
          <p:cNvPr id="4" name="文本占位符 3"/>
          <p:cNvSpPr txBox="1">
            <a:spLocks/>
          </p:cNvSpPr>
          <p:nvPr/>
        </p:nvSpPr>
        <p:spPr>
          <a:xfrm>
            <a:off x="142844" y="214290"/>
            <a:ext cx="4643437" cy="178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短笛手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→現代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643437" cy="17859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馬格利特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人子</a:t>
            </a:r>
            <a:endParaRPr lang="zh-CN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44" y="1142984"/>
            <a:ext cx="4320000" cy="43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它是一幅自畫像，繪製的是一個穿戴著圓頂硬禮帽、長大衣的男子形象，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背景是雲和大海。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男子的臉被一個懸空的青蘋果擋住了，但他仍從蘋果的邊緣上窺視著觀衆。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CN" dirty="0">
              <a:ea typeface="宋体" charset="-122"/>
            </a:endParaRPr>
          </a:p>
        </p:txBody>
      </p:sp>
      <p:pic>
        <p:nvPicPr>
          <p:cNvPr id="5" name="圖片 4" descr="馬格利特-人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" y="357167"/>
            <a:ext cx="3707904" cy="98360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人子→現代</a:t>
            </a:r>
            <a:endParaRPr lang="zh-CN" altLang="en-US" sz="4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CN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57298"/>
            <a:ext cx="430053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來到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現代的他，交到了年輕的朋友，正在經歷他以前從沒碰過的新鮮事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比如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一場歡樂的慶生派對上，他被砸了派，他原本青蘋果後的看著觀眾的視線，被快樂的現代活動給蓋住了。</a:t>
            </a:r>
            <a:endParaRPr lang="en-US" altLang="zh-CN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LINE_ALBUM_麥哲倫報告作品_210920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537" y="0"/>
            <a:ext cx="4843463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85720" y="214290"/>
            <a:ext cx="4643437" cy="178593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劉其偉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婆憂鳥</a:t>
            </a:r>
            <a:endParaRPr lang="zh-CN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72132" y="0"/>
            <a:ext cx="357186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他的畫作具有象徵的意象、簡約的造型、感性的色彩、神秘的氛圍、原始的感覺。</a:t>
            </a:r>
            <a:endParaRPr lang="en-US" altLang="zh-CN" sz="3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劉其偉-婆憂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5451229" cy="48577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643437" cy="178593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婆憂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鳥→現代</a:t>
            </a:r>
            <a:endParaRPr lang="zh-CN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0760" y="0"/>
            <a:ext cx="314324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傳說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故事裡的婆憂鳥，來到了現代，被考古學家發現了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已經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變成化石的婆憂鳥，還是會被大家口耳相傳，永遠流傳下去。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LINE_ALBUM_麥哲倫報告作品_210920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5786446" cy="49292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715272" cy="17859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   梵谷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十二朵向日葵</a:t>
            </a:r>
            <a:endParaRPr lang="zh-CN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1357298"/>
            <a:ext cx="43200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十二朵向日葵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是在陽光明媚燦爛的法國南部所作的。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畫家像閃爍著熊熊的火焰、滿懷熾熱的激情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仿佛旋轉不停的筆觸是那樣粗厚有力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色彩的對比也是單純強烈的。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3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梵谷-十二朵向日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71546"/>
            <a:ext cx="4286248" cy="55007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85720" y="1000108"/>
            <a:ext cx="8352928" cy="1455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向日葵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來到現代，民眾喜新厭舊，枯萎的向日葵一下子就不受歡迎了，只能在下雨的夜裡，默默地哭泣。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本占位符 3"/>
          <p:cNvSpPr txBox="1">
            <a:spLocks/>
          </p:cNvSpPr>
          <p:nvPr/>
        </p:nvSpPr>
        <p:spPr>
          <a:xfrm>
            <a:off x="0" y="0"/>
            <a:ext cx="6500826" cy="178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十二朵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向日葵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→現代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圖片 3" descr="LINE_ALBUM_麥哲倫報告作品_210920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500306"/>
            <a:ext cx="6072198" cy="420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-2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Education-2</Template>
  <TotalTime>606</TotalTime>
  <Words>975</Words>
  <Application>Microsoft Office PowerPoint</Application>
  <PresentationFormat>如螢幕大小 (4:3)</PresentationFormat>
  <Paragraphs>127</Paragraphs>
  <Slides>23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Education-2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托瓦苯教會</dc:creator>
  <cp:lastModifiedBy>托瓦苯教會</cp:lastModifiedBy>
  <cp:revision>79</cp:revision>
  <dcterms:created xsi:type="dcterms:W3CDTF">2020-08-27T00:02:40Z</dcterms:created>
  <dcterms:modified xsi:type="dcterms:W3CDTF">2021-09-21T14:42:56Z</dcterms:modified>
</cp:coreProperties>
</file>