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41" r:id="rId2"/>
    <p:sldMasterId id="2147483847" r:id="rId3"/>
    <p:sldMasterId id="2147483878" r:id="rId4"/>
    <p:sldMasterId id="2147483918" r:id="rId5"/>
  </p:sldMasterIdLst>
  <p:notesMasterIdLst>
    <p:notesMasterId r:id="rId20"/>
  </p:notesMasterIdLst>
  <p:handoutMasterIdLst>
    <p:handoutMasterId r:id="rId21"/>
  </p:handoutMasterIdLst>
  <p:sldIdLst>
    <p:sldId id="879" r:id="rId6"/>
    <p:sldId id="1072" r:id="rId7"/>
    <p:sldId id="1070" r:id="rId8"/>
    <p:sldId id="1071" r:id="rId9"/>
    <p:sldId id="1073" r:id="rId10"/>
    <p:sldId id="1061" r:id="rId11"/>
    <p:sldId id="1062" r:id="rId12"/>
    <p:sldId id="1063" r:id="rId13"/>
    <p:sldId id="1066" r:id="rId14"/>
    <p:sldId id="1064" r:id="rId15"/>
    <p:sldId id="1068" r:id="rId16"/>
    <p:sldId id="1069" r:id="rId17"/>
    <p:sldId id="1074" r:id="rId18"/>
    <p:sldId id="907" r:id="rId19"/>
  </p:sldIdLst>
  <p:sldSz cx="9144000" cy="6858000" type="screen4x3"/>
  <p:notesSz cx="6797675" cy="99266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花蓮縣聯絡處" initials="花蓮縣聯絡處"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10B5"/>
    <a:srgbClr val="0000FF"/>
    <a:srgbClr val="FFFFCC"/>
    <a:srgbClr val="FF66FF"/>
    <a:srgbClr val="FFCCFF"/>
    <a:srgbClr val="CCFF99"/>
    <a:srgbClr val="0033CC"/>
    <a:srgbClr val="800000"/>
    <a:srgbClr val="FFFF00"/>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055" autoAdjust="0"/>
    <p:restoredTop sz="89747" autoAdjust="0"/>
  </p:normalViewPr>
  <p:slideViewPr>
    <p:cSldViewPr snapToGrid="0">
      <p:cViewPr>
        <p:scale>
          <a:sx n="110" d="100"/>
          <a:sy n="110" d="100"/>
        </p:scale>
        <p:origin x="-1644" y="144"/>
      </p:cViewPr>
      <p:guideLst>
        <p:guide orient="horz" pos="2160"/>
        <p:guide pos="2880"/>
      </p:guideLst>
    </p:cSldViewPr>
  </p:slideViewPr>
  <p:notesTextViewPr>
    <p:cViewPr>
      <p:scale>
        <a:sx n="1" d="1"/>
        <a:sy n="1" d="1"/>
      </p:scale>
      <p:origin x="0" y="0"/>
    </p:cViewPr>
  </p:notesTextViewPr>
  <p:notesViewPr>
    <p:cSldViewPr snapToGrid="0">
      <p:cViewPr varScale="1">
        <p:scale>
          <a:sx n="81" d="100"/>
          <a:sy n="81" d="100"/>
        </p:scale>
        <p:origin x="325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4403F50D-9878-4E4F-AC48-78B0A7ACB1B6}" type="datetimeFigureOut">
              <a:rPr lang="zh-TW" altLang="en-US" smtClean="0"/>
              <a:t>2023/10/23</a:t>
            </a:fld>
            <a:endParaRPr lang="zh-TW" altLang="en-US"/>
          </a:p>
        </p:txBody>
      </p:sp>
      <p:sp>
        <p:nvSpPr>
          <p:cNvPr id="4" name="頁尾版面配置區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0EBBF188-3079-49EF-A73C-9E2DD4432260}" type="slidenum">
              <a:rPr lang="zh-TW" altLang="en-US" smtClean="0"/>
              <a:t>‹#›</a:t>
            </a:fld>
            <a:endParaRPr lang="zh-TW" altLang="en-US"/>
          </a:p>
        </p:txBody>
      </p:sp>
    </p:spTree>
    <p:extLst>
      <p:ext uri="{BB962C8B-B14F-4D97-AF65-F5344CB8AC3E}">
        <p14:creationId xmlns:p14="http://schemas.microsoft.com/office/powerpoint/2010/main" val="16665179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96180B8-DD06-4A2D-836D-9A5FF5657236}" type="datetimeFigureOut">
              <a:rPr lang="zh-TW" altLang="en-US" smtClean="0"/>
              <a:t>2023/10/23</a:t>
            </a:fld>
            <a:endParaRPr lang="zh-TW" altLang="en-US"/>
          </a:p>
        </p:txBody>
      </p:sp>
      <p:sp>
        <p:nvSpPr>
          <p:cNvPr id="4" name="投影片圖像版面配置區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BF64D00-4963-4C00-A6B3-9C8F79B6FB0C}" type="slidenum">
              <a:rPr lang="zh-TW" altLang="en-US" smtClean="0"/>
              <a:t>‹#›</a:t>
            </a:fld>
            <a:endParaRPr lang="zh-TW" altLang="en-US"/>
          </a:p>
        </p:txBody>
      </p:sp>
    </p:spTree>
    <p:extLst>
      <p:ext uri="{BB962C8B-B14F-4D97-AF65-F5344CB8AC3E}">
        <p14:creationId xmlns:p14="http://schemas.microsoft.com/office/powerpoint/2010/main" val="3994274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6BF64D00-4963-4C00-A6B3-9C8F79B6FB0C}" type="slidenum">
              <a:rPr lang="zh-TW" altLang="en-US" smtClean="0"/>
              <a:t>4</a:t>
            </a:fld>
            <a:endParaRPr lang="zh-TW" altLang="en-US"/>
          </a:p>
        </p:txBody>
      </p:sp>
    </p:spTree>
    <p:extLst>
      <p:ext uri="{BB962C8B-B14F-4D97-AF65-F5344CB8AC3E}">
        <p14:creationId xmlns:p14="http://schemas.microsoft.com/office/powerpoint/2010/main" val="931233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6BF64D00-4963-4C00-A6B3-9C8F79B6FB0C}" type="slidenum">
              <a:rPr lang="zh-TW" altLang="en-US" smtClean="0"/>
              <a:t>5</a:t>
            </a:fld>
            <a:endParaRPr lang="zh-TW" altLang="en-US"/>
          </a:p>
        </p:txBody>
      </p:sp>
    </p:spTree>
    <p:extLst>
      <p:ext uri="{BB962C8B-B14F-4D97-AF65-F5344CB8AC3E}">
        <p14:creationId xmlns:p14="http://schemas.microsoft.com/office/powerpoint/2010/main" val="3683543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6BF64D00-4963-4C00-A6B3-9C8F79B6FB0C}" type="slidenum">
              <a:rPr lang="zh-TW" altLang="en-US" smtClean="0"/>
              <a:t>6</a:t>
            </a:fld>
            <a:endParaRPr lang="zh-TW" altLang="en-US"/>
          </a:p>
        </p:txBody>
      </p:sp>
    </p:spTree>
    <p:extLst>
      <p:ext uri="{BB962C8B-B14F-4D97-AF65-F5344CB8AC3E}">
        <p14:creationId xmlns:p14="http://schemas.microsoft.com/office/powerpoint/2010/main" val="2782506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6BF64D00-4963-4C00-A6B3-9C8F79B6FB0C}" type="slidenum">
              <a:rPr lang="zh-TW" altLang="en-US" smtClean="0"/>
              <a:t>12</a:t>
            </a:fld>
            <a:endParaRPr lang="zh-TW" altLang="en-US"/>
          </a:p>
        </p:txBody>
      </p:sp>
    </p:spTree>
    <p:extLst>
      <p:ext uri="{BB962C8B-B14F-4D97-AF65-F5344CB8AC3E}">
        <p14:creationId xmlns:p14="http://schemas.microsoft.com/office/powerpoint/2010/main" val="3799366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6BF64D00-4963-4C00-A6B3-9C8F79B6FB0C}" type="slidenum">
              <a:rPr lang="zh-TW" altLang="en-US" smtClean="0"/>
              <a:t>13</a:t>
            </a:fld>
            <a:endParaRPr lang="zh-TW" altLang="en-US"/>
          </a:p>
        </p:txBody>
      </p:sp>
    </p:spTree>
    <p:extLst>
      <p:ext uri="{BB962C8B-B14F-4D97-AF65-F5344CB8AC3E}">
        <p14:creationId xmlns:p14="http://schemas.microsoft.com/office/powerpoint/2010/main" val="34527475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jp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706FC9-23C8-4806-AFB4-30E109B53FDD}" type="datetimeFigureOut">
              <a:rPr lang="zh-TW" altLang="en-US" smtClean="0"/>
              <a:t>2023/10/23</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02C67965-64CC-4E41-B922-B976179EC310}" type="slidenum">
              <a:rPr lang="zh-TW" altLang="en-US" smtClean="0"/>
              <a:t>‹#›</a:t>
            </a:fld>
            <a:endParaRPr lang="zh-TW" altLang="en-US"/>
          </a:p>
        </p:txBody>
      </p: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圖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477" y="-22412"/>
            <a:ext cx="669127" cy="602609"/>
          </a:xfrm>
          <a:prstGeom prst="rect">
            <a:avLst/>
          </a:prstGeom>
          <a:effectLst>
            <a:softEdge rad="63500"/>
          </a:effectLst>
        </p:spPr>
      </p:pic>
      <p:pic>
        <p:nvPicPr>
          <p:cNvPr id="7" name="圖片 6"/>
          <p:cNvPicPr>
            <a:picLocks noChangeAspect="1"/>
          </p:cNvPicPr>
          <p:nvPr/>
        </p:nvPicPr>
        <p:blipFill>
          <a:blip r:embed="rId4"/>
          <a:stretch>
            <a:fillRect/>
          </a:stretch>
        </p:blipFill>
        <p:spPr>
          <a:xfrm>
            <a:off x="8005482" y="5849659"/>
            <a:ext cx="1205085" cy="1084386"/>
          </a:xfrm>
          <a:prstGeom prst="rect">
            <a:avLst/>
          </a:prstGeom>
          <a:effectLst>
            <a:softEdge rad="127000"/>
          </a:effectLst>
        </p:spPr>
      </p:pic>
    </p:spTree>
    <p:extLst>
      <p:ext uri="{BB962C8B-B14F-4D97-AF65-F5344CB8AC3E}">
        <p14:creationId xmlns:p14="http://schemas.microsoft.com/office/powerpoint/2010/main" val="899650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pic>
        <p:nvPicPr>
          <p:cNvPr id="12" name="그림 11" descr="001.png"/>
          <p:cNvPicPr>
            <a:picLocks noChangeAspect="1"/>
          </p:cNvPicPr>
          <p:nvPr userDrawn="1"/>
        </p:nvPicPr>
        <p:blipFill>
          <a:blip r:embed="rId2" cstate="print"/>
          <a:stretch>
            <a:fillRect/>
          </a:stretch>
        </p:blipFill>
        <p:spPr>
          <a:xfrm>
            <a:off x="0" y="0"/>
            <a:ext cx="9144000" cy="964330"/>
          </a:xfrm>
          <a:prstGeom prst="rect">
            <a:avLst/>
          </a:prstGeom>
        </p:spPr>
      </p:pic>
      <p:grpSp>
        <p:nvGrpSpPr>
          <p:cNvPr id="13" name="그룹 12"/>
          <p:cNvGrpSpPr/>
          <p:nvPr userDrawn="1"/>
        </p:nvGrpSpPr>
        <p:grpSpPr>
          <a:xfrm>
            <a:off x="0" y="5464171"/>
            <a:ext cx="9144000" cy="1428736"/>
            <a:chOff x="0" y="5464171"/>
            <a:chExt cx="9144000" cy="1428736"/>
          </a:xfrm>
        </p:grpSpPr>
        <p:pic>
          <p:nvPicPr>
            <p:cNvPr id="9" name="그림 8" descr="바닥.png"/>
            <p:cNvPicPr>
              <a:picLocks noChangeAspect="1"/>
            </p:cNvPicPr>
            <p:nvPr userDrawn="1"/>
          </p:nvPicPr>
          <p:blipFill>
            <a:blip r:embed="rId3" cstate="print"/>
            <a:stretch>
              <a:fillRect/>
            </a:stretch>
          </p:blipFill>
          <p:spPr>
            <a:xfrm>
              <a:off x="0" y="5464171"/>
              <a:ext cx="9144000" cy="1428736"/>
            </a:xfrm>
            <a:prstGeom prst="rect">
              <a:avLst/>
            </a:prstGeom>
          </p:spPr>
        </p:pic>
        <p:sp>
          <p:nvSpPr>
            <p:cNvPr id="11" name="직사각형 10"/>
            <p:cNvSpPr/>
            <p:nvPr userDrawn="1"/>
          </p:nvSpPr>
          <p:spPr>
            <a:xfrm>
              <a:off x="0" y="6485860"/>
              <a:ext cx="9144000" cy="372140"/>
            </a:xfrm>
            <a:prstGeom prst="rect">
              <a:avLst/>
            </a:prstGeom>
            <a:solidFill>
              <a:schemeClr val="bg1"/>
            </a:solidFill>
            <a:ln>
              <a:noFill/>
            </a:ln>
            <a:effectLst>
              <a:outerShdw blurRad="190500" dist="12700" dir="16200000" rotWithShape="0">
                <a:schemeClr val="tx2">
                  <a:lumMod val="50000"/>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2" name="제목 1"/>
          <p:cNvSpPr>
            <a:spLocks noGrp="1"/>
          </p:cNvSpPr>
          <p:nvPr>
            <p:ph type="title"/>
          </p:nvPr>
        </p:nvSpPr>
        <p:spPr>
          <a:xfrm>
            <a:off x="-14635" y="-64402"/>
            <a:ext cx="8229600" cy="763551"/>
          </a:xfrm>
        </p:spPr>
        <p:txBody>
          <a:bodyPr>
            <a:normAutofit/>
          </a:bodyPr>
          <a:lstStyle>
            <a:lvl1pPr>
              <a:defRPr sz="3200" b="0">
                <a:solidFill>
                  <a:schemeClr val="bg1"/>
                </a:solidFill>
              </a:defRPr>
            </a:lvl1pPr>
          </a:lstStyle>
          <a:p>
            <a:r>
              <a:rPr lang="ko-KR" altLang="en-US" dirty="0"/>
              <a:t>마스터 제목 스타일 편집</a:t>
            </a:r>
          </a:p>
        </p:txBody>
      </p:sp>
      <p:sp>
        <p:nvSpPr>
          <p:cNvPr id="3" name="날짜 개체 틀 2"/>
          <p:cNvSpPr>
            <a:spLocks noGrp="1"/>
          </p:cNvSpPr>
          <p:nvPr>
            <p:ph type="dt" sz="half" idx="10"/>
          </p:nvPr>
        </p:nvSpPr>
        <p:spPr/>
        <p:txBody>
          <a:bodyPr/>
          <a:lstStyle/>
          <a:p>
            <a:fld id="{469C200B-32BA-4CAF-956D-470C1AE3A982}" type="datetime1">
              <a:rPr lang="zh-TW" altLang="en-US" smtClean="0"/>
              <a:t>2023/10/23</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77907A34-08DF-4F0F-AE4A-D23DEC13E25C}" type="slidenum">
              <a:rPr lang="ko-KR" altLang="en-US" smtClean="0"/>
              <a:pPr/>
              <a:t>‹#›</a:t>
            </a:fld>
            <a:endParaRPr lang="ko-KR" altLang="en-US"/>
          </a:p>
        </p:txBody>
      </p:sp>
      <p:sp>
        <p:nvSpPr>
          <p:cNvPr id="15" name="TextBox 14"/>
          <p:cNvSpPr txBox="1"/>
          <p:nvPr userDrawn="1"/>
        </p:nvSpPr>
        <p:spPr>
          <a:xfrm>
            <a:off x="5962309" y="6555918"/>
            <a:ext cx="3134191" cy="230832"/>
          </a:xfrm>
          <a:prstGeom prst="rect">
            <a:avLst/>
          </a:prstGeom>
          <a:noFill/>
        </p:spPr>
        <p:txBody>
          <a:bodyPr wrap="none" rtlCol="0">
            <a:spAutoFit/>
          </a:bodyPr>
          <a:lstStyle/>
          <a:p>
            <a:pPr marL="0" algn="l" defTabSz="914400" rtl="0" eaLnBrk="1" latinLnBrk="1" hangingPunct="1"/>
            <a:r>
              <a:rPr lang="en-US" altLang="ko-KR" sz="900" kern="1200" spc="0" dirty="0">
                <a:solidFill>
                  <a:srgbClr val="233F77">
                    <a:alpha val="45000"/>
                  </a:srgbClr>
                </a:solidFill>
                <a:latin typeface="Arial Black" pitchFamily="34" charset="0"/>
                <a:ea typeface="+mn-ea"/>
                <a:cs typeface="Arial" pitchFamily="34" charset="0"/>
              </a:rPr>
              <a:t>COPYRIGHT  ASADAL  ALL RIGHTS RESERVED</a:t>
            </a:r>
            <a:endParaRPr lang="ko-KR" altLang="en-US" sz="900" kern="1200" spc="0" dirty="0">
              <a:solidFill>
                <a:srgbClr val="233F77">
                  <a:alpha val="45000"/>
                </a:srgbClr>
              </a:solidFill>
              <a:latin typeface="Arial Black" pitchFamily="34" charset="0"/>
              <a:ea typeface="+mn-ea"/>
              <a:cs typeface="Arial" pitchFamily="34" charset="0"/>
            </a:endParaRPr>
          </a:p>
        </p:txBody>
      </p:sp>
    </p:spTree>
    <p:extLst>
      <p:ext uri="{BB962C8B-B14F-4D97-AF65-F5344CB8AC3E}">
        <p14:creationId xmlns:p14="http://schemas.microsoft.com/office/powerpoint/2010/main" val="2568019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89DBF7B8-A9FD-4C74-AC81-216C17733263}" type="datetime1">
              <a:rPr lang="zh-TW" altLang="en-US" smtClean="0"/>
              <a:t>2023/10/23</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77907A34-08DF-4F0F-AE4A-D23DEC13E25C}" type="slidenum">
              <a:rPr lang="ko-KR" altLang="en-US" smtClean="0"/>
              <a:pPr/>
              <a:t>‹#›</a:t>
            </a:fld>
            <a:endParaRPr lang="ko-KR" altLang="en-US"/>
          </a:p>
        </p:txBody>
      </p:sp>
    </p:spTree>
    <p:extLst>
      <p:ext uri="{BB962C8B-B14F-4D97-AF65-F5344CB8AC3E}">
        <p14:creationId xmlns:p14="http://schemas.microsoft.com/office/powerpoint/2010/main" val="12249682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3096" name="Rectangle 24"/>
          <p:cNvSpPr>
            <a:spLocks noChangeArrowheads="1"/>
          </p:cNvSpPr>
          <p:nvPr/>
        </p:nvSpPr>
        <p:spPr bwMode="auto">
          <a:xfrm>
            <a:off x="0" y="3527425"/>
            <a:ext cx="9144000" cy="3357563"/>
          </a:xfrm>
          <a:prstGeom prst="rect">
            <a:avLst/>
          </a:prstGeom>
          <a:solidFill>
            <a:schemeClr val="accent1">
              <a:lumMod val="75000"/>
            </a:schemeClr>
          </a:solidFill>
          <a:ln>
            <a:noFill/>
          </a:ln>
          <a:effectLst/>
        </p:spPr>
        <p:txBody>
          <a:bodyPr wrap="none" anchor="ctr"/>
          <a:lstStyle/>
          <a:p>
            <a:endParaRPr lang="zh-TW" altLang="en-US"/>
          </a:p>
        </p:txBody>
      </p:sp>
      <p:sp>
        <p:nvSpPr>
          <p:cNvPr id="3097" name="Oval 25"/>
          <p:cNvSpPr>
            <a:spLocks noChangeArrowheads="1"/>
          </p:cNvSpPr>
          <p:nvPr/>
        </p:nvSpPr>
        <p:spPr bwMode="ltGray">
          <a:xfrm>
            <a:off x="1090167" y="4508500"/>
            <a:ext cx="4248150" cy="1800225"/>
          </a:xfrm>
          <a:prstGeom prst="ellipse">
            <a:avLst/>
          </a:prstGeom>
          <a:gradFill rotWithShape="1">
            <a:gsLst>
              <a:gs pos="0">
                <a:schemeClr val="accent1">
                  <a:lumMod val="75000"/>
                </a:schemeClr>
              </a:gs>
              <a:gs pos="100000">
                <a:schemeClr val="accent1">
                  <a:lumMod val="60000"/>
                  <a:lumOff val="40000"/>
                </a:schemeClr>
              </a:gs>
            </a:gsLst>
            <a:lin ang="5400000" scaled="1"/>
          </a:gradFill>
          <a:ln>
            <a:noFill/>
          </a:ln>
          <a:effectLst/>
        </p:spPr>
        <p:txBody>
          <a:bodyPr wrap="none" anchor="ctr"/>
          <a:lstStyle/>
          <a:p>
            <a:endParaRPr lang="zh-TW" altLang="en-US"/>
          </a:p>
        </p:txBody>
      </p:sp>
      <p:sp>
        <p:nvSpPr>
          <p:cNvPr id="3076" name="Rectangle 4"/>
          <p:cNvSpPr>
            <a:spLocks noGrp="1" noChangeArrowheads="1"/>
          </p:cNvSpPr>
          <p:nvPr>
            <p:ph type="dt" sz="half" idx="2"/>
          </p:nvPr>
        </p:nvSpPr>
        <p:spPr bwMode="auto">
          <a:xfrm>
            <a:off x="457200" y="6486525"/>
            <a:ext cx="2133600" cy="168275"/>
          </a:xfrm>
          <a:prstGeom prst="rect">
            <a:avLst/>
          </a:prstGeom>
        </p:spPr>
        <p:txBody>
          <a:bodyPr/>
          <a:lstStyle>
            <a:lvl1pPr>
              <a:defRPr sz="1200" b="0">
                <a:latin typeface="Arial" charset="0"/>
              </a:defRPr>
            </a:lvl1pPr>
          </a:lstStyle>
          <a:p>
            <a:r>
              <a:rPr lang="en-US" altLang="zh-TW"/>
              <a:t>www.thmemgallery.com</a:t>
            </a:r>
          </a:p>
        </p:txBody>
      </p:sp>
      <p:sp>
        <p:nvSpPr>
          <p:cNvPr id="3077" name="Rectangle 5"/>
          <p:cNvSpPr>
            <a:spLocks noGrp="1" noChangeArrowheads="1"/>
          </p:cNvSpPr>
          <p:nvPr>
            <p:ph type="ftr" sz="quarter" idx="3"/>
          </p:nvPr>
        </p:nvSpPr>
        <p:spPr>
          <a:xfrm>
            <a:off x="3124200" y="6486525"/>
            <a:ext cx="2895600" cy="168275"/>
          </a:xfrm>
          <a:prstGeom prst="rect">
            <a:avLst/>
          </a:prstGeom>
        </p:spPr>
        <p:txBody>
          <a:bodyPr/>
          <a:lstStyle>
            <a:lvl1pPr algn="ctr">
              <a:defRPr sz="1200" b="0">
                <a:solidFill>
                  <a:schemeClr val="bg1"/>
                </a:solidFill>
                <a:latin typeface="Arial" charset="0"/>
              </a:defRPr>
            </a:lvl1pPr>
          </a:lstStyle>
          <a:p>
            <a:endParaRPr lang="en-US" altLang="zh-TW"/>
          </a:p>
        </p:txBody>
      </p:sp>
      <p:sp>
        <p:nvSpPr>
          <p:cNvPr id="3078" name="Rectangle 6"/>
          <p:cNvSpPr>
            <a:spLocks noGrp="1" noChangeArrowheads="1"/>
          </p:cNvSpPr>
          <p:nvPr>
            <p:ph type="sldNum" sz="quarter" idx="4"/>
          </p:nvPr>
        </p:nvSpPr>
        <p:spPr>
          <a:xfrm>
            <a:off x="6553200" y="6486525"/>
            <a:ext cx="2133600" cy="168275"/>
          </a:xfrm>
        </p:spPr>
        <p:txBody>
          <a:bodyPr/>
          <a:lstStyle>
            <a:lvl1pPr>
              <a:defRPr sz="1200">
                <a:solidFill>
                  <a:schemeClr val="bg1"/>
                </a:solidFill>
              </a:defRPr>
            </a:lvl1pPr>
          </a:lstStyle>
          <a:p>
            <a:fld id="{6324BB57-5F4D-43BD-95AE-4737AFA72266}" type="slidenum">
              <a:rPr lang="en-US" altLang="zh-TW"/>
              <a:pPr/>
              <a:t>‹#›</a:t>
            </a:fld>
            <a:endParaRPr lang="en-US" altLang="zh-TW"/>
          </a:p>
        </p:txBody>
      </p:sp>
      <p:sp>
        <p:nvSpPr>
          <p:cNvPr id="3089" name="Rectangle 17"/>
          <p:cNvSpPr>
            <a:spLocks noChangeArrowheads="1"/>
          </p:cNvSpPr>
          <p:nvPr/>
        </p:nvSpPr>
        <p:spPr bwMode="gray">
          <a:xfrm>
            <a:off x="0" y="3141663"/>
            <a:ext cx="9144000" cy="431800"/>
          </a:xfrm>
          <a:prstGeom prst="rect">
            <a:avLst/>
          </a:prstGeom>
          <a:solidFill>
            <a:srgbClr val="A50021">
              <a:alpha val="94000"/>
            </a:srgbClr>
          </a:solidFill>
          <a:ln w="9525">
            <a:solidFill>
              <a:schemeClr val="tx1"/>
            </a:solidFill>
            <a:miter lim="800000"/>
            <a:headEnd/>
            <a:tailEnd/>
          </a:ln>
          <a:effectLst/>
          <a:extLst/>
        </p:spPr>
        <p:txBody>
          <a:bodyPr wrap="none" anchor="ctr"/>
          <a:lstStyle/>
          <a:p>
            <a:endParaRPr lang="zh-TW" altLang="en-US"/>
          </a:p>
        </p:txBody>
      </p:sp>
      <p:sp>
        <p:nvSpPr>
          <p:cNvPr id="3090" name="Oval 18"/>
          <p:cNvSpPr>
            <a:spLocks noChangeArrowheads="1"/>
          </p:cNvSpPr>
          <p:nvPr/>
        </p:nvSpPr>
        <p:spPr bwMode="gray">
          <a:xfrm>
            <a:off x="107504" y="1255713"/>
            <a:ext cx="4656138" cy="4837112"/>
          </a:xfrm>
          <a:prstGeom prst="ellipse">
            <a:avLst/>
          </a:prstGeom>
          <a:solidFill>
            <a:schemeClr val="bg1"/>
          </a:solidFill>
          <a:ln>
            <a:noFill/>
          </a:ln>
          <a:effectLst>
            <a:outerShdw dist="172739" dir="3238358" algn="ctr" rotWithShape="0">
              <a:schemeClr val="tx1"/>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zh-TW" altLang="en-US"/>
          </a:p>
        </p:txBody>
      </p:sp>
      <p:sp>
        <p:nvSpPr>
          <p:cNvPr id="3074" name="Rectangle 2"/>
          <p:cNvSpPr>
            <a:spLocks noGrp="1" noChangeArrowheads="1"/>
          </p:cNvSpPr>
          <p:nvPr>
            <p:ph type="ctrTitle"/>
          </p:nvPr>
        </p:nvSpPr>
        <p:spPr>
          <a:xfrm>
            <a:off x="3124200" y="762000"/>
            <a:ext cx="5715000" cy="1828800"/>
          </a:xfrm>
        </p:spPr>
        <p:txBody>
          <a:bodyPr/>
          <a:lstStyle>
            <a:lvl1pPr algn="r">
              <a:defRPr sz="4400">
                <a:solidFill>
                  <a:schemeClr val="tx1"/>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defRPr>
            </a:lvl1pPr>
          </a:lstStyle>
          <a:p>
            <a:pPr lvl="0"/>
            <a:r>
              <a:rPr lang="zh-TW" altLang="en-US" noProof="0" dirty="0"/>
              <a:t>按一下以編輯母片標題樣式</a:t>
            </a:r>
            <a:endParaRPr lang="en-US" altLang="zh-TW" noProof="0" dirty="0"/>
          </a:p>
        </p:txBody>
      </p:sp>
      <p:sp>
        <p:nvSpPr>
          <p:cNvPr id="3075" name="Rectangle 3"/>
          <p:cNvSpPr>
            <a:spLocks noGrp="1" noChangeArrowheads="1"/>
          </p:cNvSpPr>
          <p:nvPr>
            <p:ph type="subTitle" idx="1"/>
          </p:nvPr>
        </p:nvSpPr>
        <p:spPr bwMode="white">
          <a:xfrm>
            <a:off x="4343400" y="3178175"/>
            <a:ext cx="4572000" cy="381000"/>
          </a:xfrm>
        </p:spPr>
        <p:txBody>
          <a:bodyPr/>
          <a:lstStyle>
            <a:lvl1pPr marL="0" indent="0" algn="r">
              <a:buFont typeface="Wingdings" pitchFamily="2" charset="2"/>
              <a:buNone/>
              <a:defRPr sz="1600" b="0">
                <a:solidFill>
                  <a:schemeClr val="bg1"/>
                </a:solidFill>
                <a:latin typeface="微軟正黑體" panose="020B0604030504040204" pitchFamily="34" charset="-120"/>
                <a:ea typeface="微軟正黑體" panose="020B0604030504040204" pitchFamily="34" charset="-120"/>
              </a:defRPr>
            </a:lvl1pPr>
          </a:lstStyle>
          <a:p>
            <a:pPr lvl="0"/>
            <a:r>
              <a:rPr lang="zh-TW" altLang="en-US" noProof="0" dirty="0"/>
              <a:t>按一下以編輯母片副標題樣式</a:t>
            </a:r>
            <a:endParaRPr lang="en-US" altLang="zh-TW" noProof="0" dirty="0"/>
          </a:p>
        </p:txBody>
      </p:sp>
      <p:sp>
        <p:nvSpPr>
          <p:cNvPr id="3095" name="Oval 23"/>
          <p:cNvSpPr>
            <a:spLocks noChangeArrowheads="1"/>
          </p:cNvSpPr>
          <p:nvPr/>
        </p:nvSpPr>
        <p:spPr bwMode="gray">
          <a:xfrm>
            <a:off x="1558479" y="2852738"/>
            <a:ext cx="1655763" cy="1655762"/>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pic>
        <p:nvPicPr>
          <p:cNvPr id="2" name="圖片 1"/>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156319" y="1772816"/>
            <a:ext cx="4558507" cy="4125818"/>
          </a:xfrm>
          <a:prstGeom prst="ellipse">
            <a:avLst/>
          </a:prstGeom>
          <a:ln>
            <a:noFill/>
          </a:ln>
          <a:effectLst>
            <a:softEdge rad="112500"/>
          </a:effectLst>
        </p:spPr>
      </p:pic>
    </p:spTree>
    <p:extLst>
      <p:ext uri="{BB962C8B-B14F-4D97-AF65-F5344CB8AC3E}">
        <p14:creationId xmlns:p14="http://schemas.microsoft.com/office/powerpoint/2010/main" val="12242197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a:xfrm>
            <a:off x="381000" y="838200"/>
            <a:ext cx="5943600" cy="254000"/>
          </a:xfrm>
          <a:prstGeom prst="rect">
            <a:avLst/>
          </a:prstGeom>
        </p:spPr>
        <p:txBody>
          <a:bodyPr/>
          <a:lstStyle>
            <a:lvl1pPr>
              <a:defRPr/>
            </a:lvl1pPr>
          </a:lstStyle>
          <a:p>
            <a:r>
              <a:rPr lang="en-US" altLang="zh-TW"/>
              <a:t>www.thmemgallery.com</a:t>
            </a:r>
          </a:p>
        </p:txBody>
      </p:sp>
      <p:sp>
        <p:nvSpPr>
          <p:cNvPr id="6" name="投影片編號版面配置區 5"/>
          <p:cNvSpPr>
            <a:spLocks noGrp="1"/>
          </p:cNvSpPr>
          <p:nvPr>
            <p:ph type="sldNum" sz="quarter" idx="12"/>
          </p:nvPr>
        </p:nvSpPr>
        <p:spPr/>
        <p:txBody>
          <a:bodyPr/>
          <a:lstStyle>
            <a:lvl1pPr>
              <a:defRPr/>
            </a:lvl1pPr>
          </a:lstStyle>
          <a:p>
            <a:fld id="{687575D0-F7D6-44C0-8E48-AC0DE90626A9}" type="slidenum">
              <a:rPr lang="en-US" altLang="zh-TW"/>
              <a:pPr/>
              <a:t>‹#›</a:t>
            </a:fld>
            <a:endParaRPr lang="en-US" altLang="zh-TW"/>
          </a:p>
        </p:txBody>
      </p:sp>
    </p:spTree>
    <p:extLst>
      <p:ext uri="{BB962C8B-B14F-4D97-AF65-F5344CB8AC3E}">
        <p14:creationId xmlns:p14="http://schemas.microsoft.com/office/powerpoint/2010/main" val="41447732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2780928"/>
            <a:ext cx="7772400" cy="1350094"/>
          </a:xfrm>
        </p:spPr>
        <p:txBody>
          <a:bodyPr anchor="t"/>
          <a:lstStyle>
            <a:lvl1pPr algn="ctr">
              <a:defRPr sz="4000" b="0" cap="all">
                <a:solidFill>
                  <a:srgbClr val="002060"/>
                </a:solidFill>
                <a:latin typeface="華康華綜體W5" pitchFamily="49" charset="-120"/>
                <a:ea typeface="華康華綜體W5" pitchFamily="49" charset="-120"/>
              </a:defRPr>
            </a:lvl1pPr>
          </a:lstStyle>
          <a:p>
            <a:r>
              <a:rPr lang="zh-TW" altLang="en-US" dirty="0"/>
              <a:t>按一下以編輯母片標題樣式</a:t>
            </a:r>
          </a:p>
        </p:txBody>
      </p:sp>
      <p:sp>
        <p:nvSpPr>
          <p:cNvPr id="3" name="文字版面配置區 2"/>
          <p:cNvSpPr>
            <a:spLocks noGrp="1"/>
          </p:cNvSpPr>
          <p:nvPr>
            <p:ph type="body" idx="1"/>
          </p:nvPr>
        </p:nvSpPr>
        <p:spPr>
          <a:xfrm>
            <a:off x="722313" y="1844824"/>
            <a:ext cx="7772400" cy="720080"/>
          </a:xfrm>
        </p:spPr>
        <p:txBody>
          <a:bodyPr anchor="b"/>
          <a:lstStyle>
            <a:lvl1pPr marL="0" indent="0">
              <a:buNone/>
              <a:defRPr lang="zh-TW" altLang="en-US" sz="4000" b="0" cap="all" baseline="0" dirty="0" smtClean="0">
                <a:solidFill>
                  <a:srgbClr val="0070C0"/>
                </a:solidFill>
                <a:latin typeface="Arial" pitchFamily="34" charset="0"/>
                <a:ea typeface="華康華綜體W5" pitchFamily="49" charset="-120"/>
                <a:cs typeface="+mj-c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dirty="0"/>
              <a:t>按一下以編輯母片文字樣式</a:t>
            </a:r>
          </a:p>
        </p:txBody>
      </p:sp>
      <p:sp>
        <p:nvSpPr>
          <p:cNvPr id="6" name="投影片編號版面配置區 5"/>
          <p:cNvSpPr>
            <a:spLocks noGrp="1"/>
          </p:cNvSpPr>
          <p:nvPr>
            <p:ph type="sldNum" sz="quarter" idx="12"/>
          </p:nvPr>
        </p:nvSpPr>
        <p:spPr/>
        <p:txBody>
          <a:bodyPr/>
          <a:lstStyle>
            <a:lvl1pPr>
              <a:defRPr/>
            </a:lvl1pPr>
          </a:lstStyle>
          <a:p>
            <a:fld id="{980C5C49-1CAE-48C9-B7A1-14048FC7DE89}" type="slidenum">
              <a:rPr lang="en-US" altLang="zh-TW"/>
              <a:pPr/>
              <a:t>‹#›</a:t>
            </a:fld>
            <a:endParaRPr lang="en-US" altLang="zh-TW"/>
          </a:p>
        </p:txBody>
      </p:sp>
      <p:cxnSp>
        <p:nvCxnSpPr>
          <p:cNvPr id="9" name="直線接點 8"/>
          <p:cNvCxnSpPr/>
          <p:nvPr userDrawn="1"/>
        </p:nvCxnSpPr>
        <p:spPr bwMode="auto">
          <a:xfrm>
            <a:off x="0" y="2655762"/>
            <a:ext cx="8172400" cy="0"/>
          </a:xfrm>
          <a:prstGeom prst="line">
            <a:avLst/>
          </a:prstGeom>
          <a:ln w="127000" cmpd="tri">
            <a:headEnd type="none" w="med" len="med"/>
            <a:tailEnd type="none" w="med" len="med"/>
          </a:ln>
          <a:extLst/>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690053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241425"/>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241425"/>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a:xfrm>
            <a:off x="381000" y="838200"/>
            <a:ext cx="5943600" cy="254000"/>
          </a:xfrm>
          <a:prstGeom prst="rect">
            <a:avLst/>
          </a:prstGeom>
        </p:spPr>
        <p:txBody>
          <a:bodyPr/>
          <a:lstStyle>
            <a:lvl1pPr>
              <a:defRPr/>
            </a:lvl1pPr>
          </a:lstStyle>
          <a:p>
            <a:r>
              <a:rPr lang="en-US" altLang="zh-TW"/>
              <a:t>www.thmemgallery.com</a:t>
            </a:r>
          </a:p>
        </p:txBody>
      </p:sp>
      <p:sp>
        <p:nvSpPr>
          <p:cNvPr id="7" name="投影片編號版面配置區 6"/>
          <p:cNvSpPr>
            <a:spLocks noGrp="1"/>
          </p:cNvSpPr>
          <p:nvPr>
            <p:ph type="sldNum" sz="quarter" idx="12"/>
          </p:nvPr>
        </p:nvSpPr>
        <p:spPr/>
        <p:txBody>
          <a:bodyPr/>
          <a:lstStyle>
            <a:lvl1pPr>
              <a:defRPr/>
            </a:lvl1pPr>
          </a:lstStyle>
          <a:p>
            <a:fld id="{F21FC8FB-8307-4084-BC6E-5FD35F72D623}" type="slidenum">
              <a:rPr lang="en-US" altLang="zh-TW"/>
              <a:pPr/>
              <a:t>‹#›</a:t>
            </a:fld>
            <a:endParaRPr lang="en-US" altLang="zh-TW"/>
          </a:p>
        </p:txBody>
      </p:sp>
    </p:spTree>
    <p:extLst>
      <p:ext uri="{BB962C8B-B14F-4D97-AF65-F5344CB8AC3E}">
        <p14:creationId xmlns:p14="http://schemas.microsoft.com/office/powerpoint/2010/main" val="38372228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a:xfrm>
            <a:off x="381000" y="838200"/>
            <a:ext cx="5943600" cy="254000"/>
          </a:xfrm>
          <a:prstGeom prst="rect">
            <a:avLst/>
          </a:prstGeom>
        </p:spPr>
        <p:txBody>
          <a:bodyPr/>
          <a:lstStyle>
            <a:lvl1pPr>
              <a:defRPr/>
            </a:lvl1pPr>
          </a:lstStyle>
          <a:p>
            <a:r>
              <a:rPr lang="en-US" altLang="zh-TW"/>
              <a:t>www.thmemgallery.com</a:t>
            </a:r>
          </a:p>
        </p:txBody>
      </p:sp>
      <p:sp>
        <p:nvSpPr>
          <p:cNvPr id="8" name="頁尾版面配置區 7"/>
          <p:cNvSpPr>
            <a:spLocks noGrp="1"/>
          </p:cNvSpPr>
          <p:nvPr>
            <p:ph type="ftr" sz="quarter" idx="11"/>
          </p:nvPr>
        </p:nvSpPr>
        <p:spPr>
          <a:xfrm>
            <a:off x="6324600" y="6564313"/>
            <a:ext cx="2362200" cy="244475"/>
          </a:xfrm>
          <a:prstGeom prst="rect">
            <a:avLst/>
          </a:prstGeom>
        </p:spPr>
        <p:txBody>
          <a:bodyPr/>
          <a:lstStyle>
            <a:lvl1pPr>
              <a:defRPr/>
            </a:lvl1pPr>
          </a:lstStyle>
          <a:p>
            <a:endParaRPr lang="en-US" altLang="zh-TW"/>
          </a:p>
        </p:txBody>
      </p:sp>
      <p:sp>
        <p:nvSpPr>
          <p:cNvPr id="9" name="投影片編號版面配置區 8"/>
          <p:cNvSpPr>
            <a:spLocks noGrp="1"/>
          </p:cNvSpPr>
          <p:nvPr>
            <p:ph type="sldNum" sz="quarter" idx="12"/>
          </p:nvPr>
        </p:nvSpPr>
        <p:spPr/>
        <p:txBody>
          <a:bodyPr/>
          <a:lstStyle>
            <a:lvl1pPr>
              <a:defRPr/>
            </a:lvl1pPr>
          </a:lstStyle>
          <a:p>
            <a:fld id="{CD9F1ED9-7573-4B45-ACD7-C21A33E17822}" type="slidenum">
              <a:rPr lang="en-US" altLang="zh-TW"/>
              <a:pPr/>
              <a:t>‹#›</a:t>
            </a:fld>
            <a:endParaRPr lang="en-US" altLang="zh-TW"/>
          </a:p>
        </p:txBody>
      </p:sp>
    </p:spTree>
    <p:extLst>
      <p:ext uri="{BB962C8B-B14F-4D97-AF65-F5344CB8AC3E}">
        <p14:creationId xmlns:p14="http://schemas.microsoft.com/office/powerpoint/2010/main" val="1461863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b="0"/>
            </a:lvl1pPr>
          </a:lstStyle>
          <a:p>
            <a:r>
              <a:rPr lang="zh-TW" altLang="en-US" dirty="0"/>
              <a:t>按一下以編輯母片標題樣式</a:t>
            </a:r>
          </a:p>
        </p:txBody>
      </p:sp>
      <p:sp>
        <p:nvSpPr>
          <p:cNvPr id="3" name="日期版面配置區 2"/>
          <p:cNvSpPr>
            <a:spLocks noGrp="1"/>
          </p:cNvSpPr>
          <p:nvPr>
            <p:ph type="dt" sz="half" idx="10"/>
          </p:nvPr>
        </p:nvSpPr>
        <p:spPr>
          <a:xfrm>
            <a:off x="381000" y="838200"/>
            <a:ext cx="5943600" cy="254000"/>
          </a:xfrm>
          <a:prstGeom prst="rect">
            <a:avLst/>
          </a:prstGeom>
        </p:spPr>
        <p:txBody>
          <a:bodyPr/>
          <a:lstStyle>
            <a:lvl1pPr>
              <a:defRPr/>
            </a:lvl1pPr>
          </a:lstStyle>
          <a:p>
            <a:r>
              <a:rPr lang="en-US" altLang="zh-TW"/>
              <a:t>www.thmemgallery.com</a:t>
            </a:r>
          </a:p>
        </p:txBody>
      </p:sp>
      <p:sp>
        <p:nvSpPr>
          <p:cNvPr id="4" name="頁尾版面配置區 3"/>
          <p:cNvSpPr>
            <a:spLocks noGrp="1"/>
          </p:cNvSpPr>
          <p:nvPr>
            <p:ph type="ftr" sz="quarter" idx="11"/>
          </p:nvPr>
        </p:nvSpPr>
        <p:spPr>
          <a:xfrm>
            <a:off x="6324600" y="6564313"/>
            <a:ext cx="2362200" cy="244475"/>
          </a:xfrm>
          <a:prstGeom prst="rect">
            <a:avLst/>
          </a:prstGeom>
        </p:spPr>
        <p:txBody>
          <a:bodyPr/>
          <a:lstStyle>
            <a:lvl1pPr>
              <a:defRPr/>
            </a:lvl1pPr>
          </a:lstStyle>
          <a:p>
            <a:endParaRPr lang="en-US" altLang="zh-TW"/>
          </a:p>
        </p:txBody>
      </p:sp>
      <p:sp>
        <p:nvSpPr>
          <p:cNvPr id="5" name="投影片編號版面配置區 4"/>
          <p:cNvSpPr>
            <a:spLocks noGrp="1"/>
          </p:cNvSpPr>
          <p:nvPr>
            <p:ph type="sldNum" sz="quarter" idx="12"/>
          </p:nvPr>
        </p:nvSpPr>
        <p:spPr/>
        <p:txBody>
          <a:bodyPr/>
          <a:lstStyle>
            <a:lvl1pPr>
              <a:defRPr/>
            </a:lvl1pPr>
          </a:lstStyle>
          <a:p>
            <a:fld id="{1F5A7846-09C3-4609-A7F1-710A663E97A0}" type="slidenum">
              <a:rPr lang="en-US" altLang="zh-TW"/>
              <a:pPr/>
              <a:t>‹#›</a:t>
            </a:fld>
            <a:endParaRPr lang="en-US" altLang="zh-TW"/>
          </a:p>
        </p:txBody>
      </p:sp>
    </p:spTree>
    <p:extLst>
      <p:ext uri="{BB962C8B-B14F-4D97-AF65-F5344CB8AC3E}">
        <p14:creationId xmlns:p14="http://schemas.microsoft.com/office/powerpoint/2010/main" val="3067256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a:xfrm>
            <a:off x="381000" y="838200"/>
            <a:ext cx="5943600" cy="254000"/>
          </a:xfrm>
          <a:prstGeom prst="rect">
            <a:avLst/>
          </a:prstGeom>
        </p:spPr>
        <p:txBody>
          <a:bodyPr/>
          <a:lstStyle>
            <a:lvl1pPr>
              <a:defRPr/>
            </a:lvl1pPr>
          </a:lstStyle>
          <a:p>
            <a:r>
              <a:rPr lang="en-US" altLang="zh-TW"/>
              <a:t>www.thmemgallery.com</a:t>
            </a:r>
          </a:p>
        </p:txBody>
      </p:sp>
      <p:sp>
        <p:nvSpPr>
          <p:cNvPr id="3" name="頁尾版面配置區 2"/>
          <p:cNvSpPr>
            <a:spLocks noGrp="1"/>
          </p:cNvSpPr>
          <p:nvPr>
            <p:ph type="ftr" sz="quarter" idx="11"/>
          </p:nvPr>
        </p:nvSpPr>
        <p:spPr>
          <a:xfrm>
            <a:off x="6324600" y="6564313"/>
            <a:ext cx="2362200" cy="244475"/>
          </a:xfrm>
          <a:prstGeom prst="rect">
            <a:avLst/>
          </a:prstGeom>
        </p:spPr>
        <p:txBody>
          <a:bodyPr/>
          <a:lstStyle>
            <a:lvl1pPr>
              <a:defRPr/>
            </a:lvl1pPr>
          </a:lstStyle>
          <a:p>
            <a:endParaRPr lang="en-US" altLang="zh-TW"/>
          </a:p>
        </p:txBody>
      </p:sp>
      <p:sp>
        <p:nvSpPr>
          <p:cNvPr id="4" name="投影片編號版面配置區 3"/>
          <p:cNvSpPr>
            <a:spLocks noGrp="1"/>
          </p:cNvSpPr>
          <p:nvPr>
            <p:ph type="sldNum" sz="quarter" idx="12"/>
          </p:nvPr>
        </p:nvSpPr>
        <p:spPr/>
        <p:txBody>
          <a:bodyPr/>
          <a:lstStyle>
            <a:lvl1pPr>
              <a:defRPr/>
            </a:lvl1pPr>
          </a:lstStyle>
          <a:p>
            <a:fld id="{407220DF-22C4-4D10-8CFD-D670FF1300B7}" type="slidenum">
              <a:rPr lang="en-US" altLang="zh-TW"/>
              <a:pPr/>
              <a:t>‹#›</a:t>
            </a:fld>
            <a:endParaRPr lang="en-US" altLang="zh-TW"/>
          </a:p>
        </p:txBody>
      </p:sp>
    </p:spTree>
    <p:extLst>
      <p:ext uri="{BB962C8B-B14F-4D97-AF65-F5344CB8AC3E}">
        <p14:creationId xmlns:p14="http://schemas.microsoft.com/office/powerpoint/2010/main" val="7737584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a:xfrm>
            <a:off x="381000" y="838200"/>
            <a:ext cx="5943600" cy="254000"/>
          </a:xfrm>
          <a:prstGeom prst="rect">
            <a:avLst/>
          </a:prstGeom>
        </p:spPr>
        <p:txBody>
          <a:bodyPr/>
          <a:lstStyle>
            <a:lvl1pPr>
              <a:defRPr/>
            </a:lvl1pPr>
          </a:lstStyle>
          <a:p>
            <a:r>
              <a:rPr lang="en-US" altLang="zh-TW"/>
              <a:t>www.thmemgallery.com</a:t>
            </a:r>
          </a:p>
        </p:txBody>
      </p:sp>
      <p:sp>
        <p:nvSpPr>
          <p:cNvPr id="6" name="頁尾版面配置區 5"/>
          <p:cNvSpPr>
            <a:spLocks noGrp="1"/>
          </p:cNvSpPr>
          <p:nvPr>
            <p:ph type="ftr" sz="quarter" idx="11"/>
          </p:nvPr>
        </p:nvSpPr>
        <p:spPr>
          <a:xfrm>
            <a:off x="6324600" y="6564313"/>
            <a:ext cx="2362200" cy="244475"/>
          </a:xfrm>
          <a:prstGeom prst="rect">
            <a:avLst/>
          </a:prstGeom>
        </p:spPr>
        <p:txBody>
          <a:bodyPr/>
          <a:lstStyle>
            <a:lvl1pPr>
              <a:defRPr/>
            </a:lvl1pPr>
          </a:lstStyle>
          <a:p>
            <a:endParaRPr lang="en-US" altLang="zh-TW"/>
          </a:p>
        </p:txBody>
      </p:sp>
      <p:sp>
        <p:nvSpPr>
          <p:cNvPr id="7" name="投影片編號版面配置區 6"/>
          <p:cNvSpPr>
            <a:spLocks noGrp="1"/>
          </p:cNvSpPr>
          <p:nvPr>
            <p:ph type="sldNum" sz="quarter" idx="12"/>
          </p:nvPr>
        </p:nvSpPr>
        <p:spPr/>
        <p:txBody>
          <a:bodyPr/>
          <a:lstStyle>
            <a:lvl1pPr>
              <a:defRPr/>
            </a:lvl1pPr>
          </a:lstStyle>
          <a:p>
            <a:fld id="{6D658458-E6E5-439A-9A95-32AE7FA81F73}" type="slidenum">
              <a:rPr lang="en-US" altLang="zh-TW"/>
              <a:pPr/>
              <a:t>‹#›</a:t>
            </a:fld>
            <a:endParaRPr lang="en-US" altLang="zh-TW"/>
          </a:p>
        </p:txBody>
      </p:sp>
    </p:spTree>
    <p:extLst>
      <p:ext uri="{BB962C8B-B14F-4D97-AF65-F5344CB8AC3E}">
        <p14:creationId xmlns:p14="http://schemas.microsoft.com/office/powerpoint/2010/main" val="2260934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706FC9-23C8-4806-AFB4-30E109B53FDD}" type="datetimeFigureOut">
              <a:rPr lang="zh-TW" altLang="en-US" smtClean="0"/>
              <a:t>2023/10/23</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02C67965-64CC-4E41-B922-B976179EC310}" type="slidenum">
              <a:rPr lang="zh-TW" altLang="en-US" smtClean="0"/>
              <a:t>‹#›</a:t>
            </a:fld>
            <a:endParaRPr lang="zh-TW" altLang="en-US"/>
          </a:p>
        </p:txBody>
      </p: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圖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477" y="-22412"/>
            <a:ext cx="669127" cy="602609"/>
          </a:xfrm>
          <a:prstGeom prst="rect">
            <a:avLst/>
          </a:prstGeom>
          <a:effectLst>
            <a:softEdge rad="63500"/>
          </a:effectLst>
        </p:spPr>
      </p:pic>
      <p:pic>
        <p:nvPicPr>
          <p:cNvPr id="7" name="圖片 6"/>
          <p:cNvPicPr>
            <a:picLocks noChangeAspect="1"/>
          </p:cNvPicPr>
          <p:nvPr/>
        </p:nvPicPr>
        <p:blipFill>
          <a:blip r:embed="rId4"/>
          <a:stretch>
            <a:fillRect/>
          </a:stretch>
        </p:blipFill>
        <p:spPr>
          <a:xfrm>
            <a:off x="8005482" y="5849659"/>
            <a:ext cx="1205085" cy="1084386"/>
          </a:xfrm>
          <a:prstGeom prst="rect">
            <a:avLst/>
          </a:prstGeom>
          <a:effectLst>
            <a:softEdge rad="127000"/>
          </a:effectLst>
        </p:spPr>
      </p:pic>
    </p:spTree>
    <p:extLst>
      <p:ext uri="{BB962C8B-B14F-4D97-AF65-F5344CB8AC3E}">
        <p14:creationId xmlns:p14="http://schemas.microsoft.com/office/powerpoint/2010/main" val="13286357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a:xfrm>
            <a:off x="381000" y="838200"/>
            <a:ext cx="5943600" cy="254000"/>
          </a:xfrm>
          <a:prstGeom prst="rect">
            <a:avLst/>
          </a:prstGeom>
        </p:spPr>
        <p:txBody>
          <a:bodyPr/>
          <a:lstStyle>
            <a:lvl1pPr>
              <a:defRPr/>
            </a:lvl1pPr>
          </a:lstStyle>
          <a:p>
            <a:r>
              <a:rPr lang="en-US" altLang="zh-TW"/>
              <a:t>www.thmemgallery.com</a:t>
            </a:r>
          </a:p>
        </p:txBody>
      </p:sp>
      <p:sp>
        <p:nvSpPr>
          <p:cNvPr id="6" name="頁尾版面配置區 5"/>
          <p:cNvSpPr>
            <a:spLocks noGrp="1"/>
          </p:cNvSpPr>
          <p:nvPr>
            <p:ph type="ftr" sz="quarter" idx="11"/>
          </p:nvPr>
        </p:nvSpPr>
        <p:spPr>
          <a:xfrm>
            <a:off x="6324600" y="6564313"/>
            <a:ext cx="2362200" cy="244475"/>
          </a:xfrm>
          <a:prstGeom prst="rect">
            <a:avLst/>
          </a:prstGeom>
        </p:spPr>
        <p:txBody>
          <a:bodyPr/>
          <a:lstStyle>
            <a:lvl1pPr>
              <a:defRPr/>
            </a:lvl1pPr>
          </a:lstStyle>
          <a:p>
            <a:endParaRPr lang="en-US" altLang="zh-TW"/>
          </a:p>
        </p:txBody>
      </p:sp>
      <p:sp>
        <p:nvSpPr>
          <p:cNvPr id="7" name="投影片編號版面配置區 6"/>
          <p:cNvSpPr>
            <a:spLocks noGrp="1"/>
          </p:cNvSpPr>
          <p:nvPr>
            <p:ph type="sldNum" sz="quarter" idx="12"/>
          </p:nvPr>
        </p:nvSpPr>
        <p:spPr/>
        <p:txBody>
          <a:bodyPr/>
          <a:lstStyle>
            <a:lvl1pPr>
              <a:defRPr/>
            </a:lvl1pPr>
          </a:lstStyle>
          <a:p>
            <a:fld id="{FAA58906-C76C-40BF-8ACB-0B58C64F25A0}" type="slidenum">
              <a:rPr lang="en-US" altLang="zh-TW"/>
              <a:pPr/>
              <a:t>‹#›</a:t>
            </a:fld>
            <a:endParaRPr lang="en-US" altLang="zh-TW"/>
          </a:p>
        </p:txBody>
      </p:sp>
    </p:spTree>
    <p:extLst>
      <p:ext uri="{BB962C8B-B14F-4D97-AF65-F5344CB8AC3E}">
        <p14:creationId xmlns:p14="http://schemas.microsoft.com/office/powerpoint/2010/main" val="5021621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a:xfrm>
            <a:off x="381000" y="838200"/>
            <a:ext cx="5943600" cy="254000"/>
          </a:xfrm>
          <a:prstGeom prst="rect">
            <a:avLst/>
          </a:prstGeom>
        </p:spPr>
        <p:txBody>
          <a:bodyPr/>
          <a:lstStyle>
            <a:lvl1pPr>
              <a:defRPr/>
            </a:lvl1pPr>
          </a:lstStyle>
          <a:p>
            <a:r>
              <a:rPr lang="en-US" altLang="zh-TW"/>
              <a:t>www.thmemgallery.com</a:t>
            </a:r>
          </a:p>
        </p:txBody>
      </p:sp>
      <p:sp>
        <p:nvSpPr>
          <p:cNvPr id="5" name="頁尾版面配置區 4"/>
          <p:cNvSpPr>
            <a:spLocks noGrp="1"/>
          </p:cNvSpPr>
          <p:nvPr>
            <p:ph type="ftr" sz="quarter" idx="11"/>
          </p:nvPr>
        </p:nvSpPr>
        <p:spPr>
          <a:xfrm>
            <a:off x="6324600" y="6564313"/>
            <a:ext cx="2362200" cy="244475"/>
          </a:xfrm>
          <a:prstGeom prst="rect">
            <a:avLst/>
          </a:prstGeom>
        </p:spPr>
        <p:txBody>
          <a:bodyPr/>
          <a:lstStyle>
            <a:lvl1pPr>
              <a:defRPr/>
            </a:lvl1pPr>
          </a:lstStyle>
          <a:p>
            <a:endParaRPr lang="en-US" altLang="zh-TW"/>
          </a:p>
        </p:txBody>
      </p:sp>
      <p:sp>
        <p:nvSpPr>
          <p:cNvPr id="6" name="投影片編號版面配置區 5"/>
          <p:cNvSpPr>
            <a:spLocks noGrp="1"/>
          </p:cNvSpPr>
          <p:nvPr>
            <p:ph type="sldNum" sz="quarter" idx="12"/>
          </p:nvPr>
        </p:nvSpPr>
        <p:spPr/>
        <p:txBody>
          <a:bodyPr/>
          <a:lstStyle>
            <a:lvl1pPr>
              <a:defRPr/>
            </a:lvl1pPr>
          </a:lstStyle>
          <a:p>
            <a:fld id="{DCB4DD2E-2E49-45A8-A904-8F7CEFAF7538}" type="slidenum">
              <a:rPr lang="en-US" altLang="zh-TW"/>
              <a:pPr/>
              <a:t>‹#›</a:t>
            </a:fld>
            <a:endParaRPr lang="en-US" altLang="zh-TW"/>
          </a:p>
        </p:txBody>
      </p:sp>
    </p:spTree>
    <p:extLst>
      <p:ext uri="{BB962C8B-B14F-4D97-AF65-F5344CB8AC3E}">
        <p14:creationId xmlns:p14="http://schemas.microsoft.com/office/powerpoint/2010/main" val="9682385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10350" y="152400"/>
            <a:ext cx="2076450" cy="633730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381000" y="152400"/>
            <a:ext cx="6076950" cy="633730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a:xfrm>
            <a:off x="381000" y="838200"/>
            <a:ext cx="5943600" cy="254000"/>
          </a:xfrm>
          <a:prstGeom prst="rect">
            <a:avLst/>
          </a:prstGeom>
        </p:spPr>
        <p:txBody>
          <a:bodyPr/>
          <a:lstStyle>
            <a:lvl1pPr>
              <a:defRPr/>
            </a:lvl1pPr>
          </a:lstStyle>
          <a:p>
            <a:r>
              <a:rPr lang="en-US" altLang="zh-TW"/>
              <a:t>www.thmemgallery.com</a:t>
            </a:r>
          </a:p>
        </p:txBody>
      </p:sp>
      <p:sp>
        <p:nvSpPr>
          <p:cNvPr id="5" name="頁尾版面配置區 4"/>
          <p:cNvSpPr>
            <a:spLocks noGrp="1"/>
          </p:cNvSpPr>
          <p:nvPr>
            <p:ph type="ftr" sz="quarter" idx="11"/>
          </p:nvPr>
        </p:nvSpPr>
        <p:spPr>
          <a:xfrm>
            <a:off x="6324600" y="6564313"/>
            <a:ext cx="2362200" cy="244475"/>
          </a:xfrm>
          <a:prstGeom prst="rect">
            <a:avLst/>
          </a:prstGeom>
        </p:spPr>
        <p:txBody>
          <a:bodyPr/>
          <a:lstStyle>
            <a:lvl1pPr>
              <a:defRPr/>
            </a:lvl1pPr>
          </a:lstStyle>
          <a:p>
            <a:endParaRPr lang="en-US" altLang="zh-TW"/>
          </a:p>
        </p:txBody>
      </p:sp>
      <p:sp>
        <p:nvSpPr>
          <p:cNvPr id="6" name="投影片編號版面配置區 5"/>
          <p:cNvSpPr>
            <a:spLocks noGrp="1"/>
          </p:cNvSpPr>
          <p:nvPr>
            <p:ph type="sldNum" sz="quarter" idx="12"/>
          </p:nvPr>
        </p:nvSpPr>
        <p:spPr/>
        <p:txBody>
          <a:bodyPr/>
          <a:lstStyle>
            <a:lvl1pPr>
              <a:defRPr/>
            </a:lvl1pPr>
          </a:lstStyle>
          <a:p>
            <a:fld id="{26341FB7-DC69-4DEA-9876-AF5142F2AE5E}" type="slidenum">
              <a:rPr lang="en-US" altLang="zh-TW"/>
              <a:pPr/>
              <a:t>‹#›</a:t>
            </a:fld>
            <a:endParaRPr lang="en-US" altLang="zh-TW"/>
          </a:p>
        </p:txBody>
      </p:sp>
    </p:spTree>
    <p:extLst>
      <p:ext uri="{BB962C8B-B14F-4D97-AF65-F5344CB8AC3E}">
        <p14:creationId xmlns:p14="http://schemas.microsoft.com/office/powerpoint/2010/main" val="36276530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381000" y="152400"/>
            <a:ext cx="7391400" cy="563563"/>
          </a:xfrm>
        </p:spPr>
        <p:txBody>
          <a:bodyPr/>
          <a:lstStyle/>
          <a:p>
            <a:r>
              <a:rPr lang="zh-TW" altLang="en-US"/>
              <a:t>按一下以編輯母片標題樣式</a:t>
            </a:r>
          </a:p>
        </p:txBody>
      </p:sp>
      <p:sp>
        <p:nvSpPr>
          <p:cNvPr id="3" name="表格版面配置區 2"/>
          <p:cNvSpPr>
            <a:spLocks noGrp="1"/>
          </p:cNvSpPr>
          <p:nvPr>
            <p:ph type="tbl" idx="1"/>
          </p:nvPr>
        </p:nvSpPr>
        <p:spPr>
          <a:xfrm>
            <a:off x="457200" y="1241425"/>
            <a:ext cx="8229600" cy="5248275"/>
          </a:xfrm>
        </p:spPr>
        <p:txBody>
          <a:bodyPr/>
          <a:lstStyle/>
          <a:p>
            <a:r>
              <a:rPr lang="zh-TW" altLang="en-US"/>
              <a:t>按一下圖示以新增表格</a:t>
            </a:r>
          </a:p>
        </p:txBody>
      </p:sp>
      <p:sp>
        <p:nvSpPr>
          <p:cNvPr id="4" name="日期版面配置區 3"/>
          <p:cNvSpPr>
            <a:spLocks noGrp="1"/>
          </p:cNvSpPr>
          <p:nvPr>
            <p:ph type="dt" sz="half" idx="10"/>
          </p:nvPr>
        </p:nvSpPr>
        <p:spPr>
          <a:xfrm>
            <a:off x="381000" y="838200"/>
            <a:ext cx="5943600" cy="254000"/>
          </a:xfrm>
          <a:prstGeom prst="rect">
            <a:avLst/>
          </a:prstGeom>
        </p:spPr>
        <p:txBody>
          <a:bodyPr/>
          <a:lstStyle>
            <a:lvl1pPr>
              <a:defRPr/>
            </a:lvl1pPr>
          </a:lstStyle>
          <a:p>
            <a:r>
              <a:rPr lang="en-US" altLang="zh-TW"/>
              <a:t>www.thmemgallery.com</a:t>
            </a:r>
          </a:p>
        </p:txBody>
      </p:sp>
      <p:sp>
        <p:nvSpPr>
          <p:cNvPr id="5" name="頁尾版面配置區 4"/>
          <p:cNvSpPr>
            <a:spLocks noGrp="1"/>
          </p:cNvSpPr>
          <p:nvPr>
            <p:ph type="ftr" sz="quarter" idx="11"/>
          </p:nvPr>
        </p:nvSpPr>
        <p:spPr>
          <a:xfrm>
            <a:off x="6324600" y="6564313"/>
            <a:ext cx="2362200" cy="244475"/>
          </a:xfrm>
          <a:prstGeom prst="rect">
            <a:avLst/>
          </a:prstGeom>
        </p:spPr>
        <p:txBody>
          <a:bodyPr/>
          <a:lstStyle>
            <a:lvl1pPr>
              <a:defRPr/>
            </a:lvl1pPr>
          </a:lstStyle>
          <a:p>
            <a:endParaRPr lang="en-US" altLang="zh-TW"/>
          </a:p>
        </p:txBody>
      </p:sp>
      <p:sp>
        <p:nvSpPr>
          <p:cNvPr id="6" name="投影片編號版面配置區 5"/>
          <p:cNvSpPr>
            <a:spLocks noGrp="1"/>
          </p:cNvSpPr>
          <p:nvPr>
            <p:ph type="sldNum" sz="quarter" idx="12"/>
          </p:nvPr>
        </p:nvSpPr>
        <p:spPr>
          <a:xfrm>
            <a:off x="3124200" y="6553200"/>
            <a:ext cx="2133600" cy="234950"/>
          </a:xfrm>
        </p:spPr>
        <p:txBody>
          <a:bodyPr/>
          <a:lstStyle>
            <a:lvl1pPr>
              <a:defRPr/>
            </a:lvl1pPr>
          </a:lstStyle>
          <a:p>
            <a:fld id="{01F69D3F-0062-4065-832D-4E91C346D73B}" type="slidenum">
              <a:rPr lang="en-US" altLang="zh-TW"/>
              <a:pPr/>
              <a:t>‹#›</a:t>
            </a:fld>
            <a:endParaRPr lang="en-US" altLang="zh-TW"/>
          </a:p>
        </p:txBody>
      </p:sp>
    </p:spTree>
    <p:extLst>
      <p:ext uri="{BB962C8B-B14F-4D97-AF65-F5344CB8AC3E}">
        <p14:creationId xmlns:p14="http://schemas.microsoft.com/office/powerpoint/2010/main" val="4038527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reserve="1">
  <p:cSld name="標題及圖表">
    <p:spTree>
      <p:nvGrpSpPr>
        <p:cNvPr id="1" name=""/>
        <p:cNvGrpSpPr/>
        <p:nvPr/>
      </p:nvGrpSpPr>
      <p:grpSpPr>
        <a:xfrm>
          <a:off x="0" y="0"/>
          <a:ext cx="0" cy="0"/>
          <a:chOff x="0" y="0"/>
          <a:chExt cx="0" cy="0"/>
        </a:xfrm>
      </p:grpSpPr>
      <p:sp>
        <p:nvSpPr>
          <p:cNvPr id="2" name="標題 1"/>
          <p:cNvSpPr>
            <a:spLocks noGrp="1"/>
          </p:cNvSpPr>
          <p:nvPr>
            <p:ph type="title"/>
          </p:nvPr>
        </p:nvSpPr>
        <p:spPr>
          <a:xfrm>
            <a:off x="381000" y="152400"/>
            <a:ext cx="7391400" cy="563563"/>
          </a:xfrm>
        </p:spPr>
        <p:txBody>
          <a:bodyPr/>
          <a:lstStyle/>
          <a:p>
            <a:r>
              <a:rPr lang="zh-TW" altLang="en-US"/>
              <a:t>按一下以編輯母片標題樣式</a:t>
            </a:r>
          </a:p>
        </p:txBody>
      </p:sp>
      <p:sp>
        <p:nvSpPr>
          <p:cNvPr id="3" name="圖表版面配置區 2"/>
          <p:cNvSpPr>
            <a:spLocks noGrp="1"/>
          </p:cNvSpPr>
          <p:nvPr>
            <p:ph type="chart" idx="1"/>
          </p:nvPr>
        </p:nvSpPr>
        <p:spPr>
          <a:xfrm>
            <a:off x="457200" y="1241425"/>
            <a:ext cx="8229600" cy="5248275"/>
          </a:xfrm>
        </p:spPr>
        <p:txBody>
          <a:bodyPr/>
          <a:lstStyle/>
          <a:p>
            <a:r>
              <a:rPr lang="zh-TW" altLang="en-US"/>
              <a:t>按一下圖示以新增圖表</a:t>
            </a:r>
          </a:p>
        </p:txBody>
      </p:sp>
      <p:sp>
        <p:nvSpPr>
          <p:cNvPr id="4" name="日期版面配置區 3"/>
          <p:cNvSpPr>
            <a:spLocks noGrp="1"/>
          </p:cNvSpPr>
          <p:nvPr>
            <p:ph type="dt" sz="half" idx="10"/>
          </p:nvPr>
        </p:nvSpPr>
        <p:spPr>
          <a:xfrm>
            <a:off x="381000" y="838200"/>
            <a:ext cx="5943600" cy="254000"/>
          </a:xfrm>
          <a:prstGeom prst="rect">
            <a:avLst/>
          </a:prstGeom>
        </p:spPr>
        <p:txBody>
          <a:bodyPr/>
          <a:lstStyle>
            <a:lvl1pPr>
              <a:defRPr/>
            </a:lvl1pPr>
          </a:lstStyle>
          <a:p>
            <a:r>
              <a:rPr lang="en-US" altLang="zh-TW"/>
              <a:t>www.thmemgallery.com</a:t>
            </a:r>
          </a:p>
        </p:txBody>
      </p:sp>
      <p:sp>
        <p:nvSpPr>
          <p:cNvPr id="5" name="頁尾版面配置區 4"/>
          <p:cNvSpPr>
            <a:spLocks noGrp="1"/>
          </p:cNvSpPr>
          <p:nvPr>
            <p:ph type="ftr" sz="quarter" idx="11"/>
          </p:nvPr>
        </p:nvSpPr>
        <p:spPr>
          <a:xfrm>
            <a:off x="6324600" y="6564313"/>
            <a:ext cx="2362200" cy="244475"/>
          </a:xfrm>
          <a:prstGeom prst="rect">
            <a:avLst/>
          </a:prstGeom>
        </p:spPr>
        <p:txBody>
          <a:bodyPr/>
          <a:lstStyle>
            <a:lvl1pPr>
              <a:defRPr/>
            </a:lvl1pPr>
          </a:lstStyle>
          <a:p>
            <a:endParaRPr lang="en-US" altLang="zh-TW"/>
          </a:p>
        </p:txBody>
      </p:sp>
      <p:sp>
        <p:nvSpPr>
          <p:cNvPr id="6" name="投影片編號版面配置區 5"/>
          <p:cNvSpPr>
            <a:spLocks noGrp="1"/>
          </p:cNvSpPr>
          <p:nvPr>
            <p:ph type="sldNum" sz="quarter" idx="12"/>
          </p:nvPr>
        </p:nvSpPr>
        <p:spPr>
          <a:xfrm>
            <a:off x="3124200" y="6553200"/>
            <a:ext cx="2133600" cy="234950"/>
          </a:xfrm>
        </p:spPr>
        <p:txBody>
          <a:bodyPr/>
          <a:lstStyle>
            <a:lvl1pPr>
              <a:defRPr/>
            </a:lvl1pPr>
          </a:lstStyle>
          <a:p>
            <a:fld id="{81B65065-0948-48A4-A955-1852A14B04F0}" type="slidenum">
              <a:rPr lang="en-US" altLang="zh-TW"/>
              <a:pPr/>
              <a:t>‹#›</a:t>
            </a:fld>
            <a:endParaRPr lang="en-US" altLang="zh-TW"/>
          </a:p>
        </p:txBody>
      </p:sp>
    </p:spTree>
    <p:extLst>
      <p:ext uri="{BB962C8B-B14F-4D97-AF65-F5344CB8AC3E}">
        <p14:creationId xmlns:p14="http://schemas.microsoft.com/office/powerpoint/2010/main" val="20509223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4" name="Rectangle 24"/>
          <p:cNvSpPr>
            <a:spLocks noChangeArrowheads="1"/>
          </p:cNvSpPr>
          <p:nvPr/>
        </p:nvSpPr>
        <p:spPr bwMode="auto">
          <a:xfrm>
            <a:off x="0" y="3527425"/>
            <a:ext cx="9144000" cy="3357563"/>
          </a:xfrm>
          <a:prstGeom prst="rect">
            <a:avLst/>
          </a:prstGeom>
          <a:solidFill>
            <a:schemeClr val="accent1">
              <a:lumMod val="75000"/>
            </a:schemeClr>
          </a:solidFill>
          <a:ln>
            <a:noFill/>
          </a:ln>
          <a:effectLst/>
        </p:spPr>
        <p:txBody>
          <a:bodyPr wrap="none" anchor="ctr"/>
          <a:lstStyle/>
          <a:p>
            <a:pPr>
              <a:defRPr/>
            </a:pPr>
            <a:endParaRPr lang="zh-TW" altLang="en-US"/>
          </a:p>
        </p:txBody>
      </p:sp>
      <p:sp>
        <p:nvSpPr>
          <p:cNvPr id="5" name="Oval 25"/>
          <p:cNvSpPr>
            <a:spLocks noChangeArrowheads="1"/>
          </p:cNvSpPr>
          <p:nvPr/>
        </p:nvSpPr>
        <p:spPr bwMode="ltGray">
          <a:xfrm>
            <a:off x="1090613" y="4508500"/>
            <a:ext cx="4248150" cy="1800225"/>
          </a:xfrm>
          <a:prstGeom prst="ellipse">
            <a:avLst/>
          </a:prstGeom>
          <a:gradFill rotWithShape="1">
            <a:gsLst>
              <a:gs pos="0">
                <a:schemeClr val="accent1">
                  <a:lumMod val="75000"/>
                </a:schemeClr>
              </a:gs>
              <a:gs pos="100000">
                <a:schemeClr val="accent1">
                  <a:lumMod val="60000"/>
                  <a:lumOff val="40000"/>
                </a:schemeClr>
              </a:gs>
            </a:gsLst>
            <a:lin ang="5400000" scaled="1"/>
          </a:gradFill>
          <a:ln>
            <a:noFill/>
          </a:ln>
          <a:effectLst/>
        </p:spPr>
        <p:txBody>
          <a:bodyPr wrap="none" anchor="ctr"/>
          <a:lstStyle/>
          <a:p>
            <a:pPr>
              <a:defRPr/>
            </a:pPr>
            <a:endParaRPr lang="zh-TW" altLang="en-US"/>
          </a:p>
        </p:txBody>
      </p:sp>
      <p:sp>
        <p:nvSpPr>
          <p:cNvPr id="6" name="Rectangle 17"/>
          <p:cNvSpPr>
            <a:spLocks noChangeArrowheads="1"/>
          </p:cNvSpPr>
          <p:nvPr/>
        </p:nvSpPr>
        <p:spPr bwMode="gray">
          <a:xfrm>
            <a:off x="0" y="3141663"/>
            <a:ext cx="9144000" cy="431800"/>
          </a:xfrm>
          <a:prstGeom prst="rect">
            <a:avLst/>
          </a:prstGeom>
          <a:solidFill>
            <a:srgbClr val="A50021">
              <a:alpha val="94116"/>
            </a:srgbClr>
          </a:solidFill>
          <a:ln w="9525">
            <a:solidFill>
              <a:schemeClr val="tx1"/>
            </a:solidFill>
            <a:miter lim="800000"/>
            <a:headEnd/>
            <a:tailEnd/>
          </a:ln>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defRPr/>
            </a:pPr>
            <a:endParaRPr lang="zh-TW" altLang="en-US"/>
          </a:p>
        </p:txBody>
      </p:sp>
      <p:sp>
        <p:nvSpPr>
          <p:cNvPr id="7" name="Oval 18"/>
          <p:cNvSpPr>
            <a:spLocks noChangeArrowheads="1"/>
          </p:cNvSpPr>
          <p:nvPr/>
        </p:nvSpPr>
        <p:spPr bwMode="gray">
          <a:xfrm>
            <a:off x="107950" y="1255713"/>
            <a:ext cx="4656138" cy="4837112"/>
          </a:xfrm>
          <a:prstGeom prst="ellipse">
            <a:avLst/>
          </a:prstGeom>
          <a:solidFill>
            <a:schemeClr val="bg1"/>
          </a:solidFill>
          <a:ln>
            <a:noFill/>
          </a:ln>
          <a:effectLst>
            <a:outerShdw dist="172739" dir="3238358" algn="ctr" rotWithShape="0">
              <a:schemeClr val="tx1"/>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defRPr/>
            </a:pPr>
            <a:endParaRPr lang="zh-TW" altLang="en-US"/>
          </a:p>
        </p:txBody>
      </p:sp>
      <p:sp>
        <p:nvSpPr>
          <p:cNvPr id="8" name="Oval 23"/>
          <p:cNvSpPr>
            <a:spLocks noChangeArrowheads="1"/>
          </p:cNvSpPr>
          <p:nvPr/>
        </p:nvSpPr>
        <p:spPr bwMode="gray">
          <a:xfrm>
            <a:off x="1558925" y="2852738"/>
            <a:ext cx="1655763" cy="1655762"/>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defRPr/>
            </a:pPr>
            <a:endParaRPr lang="zh-TW" altLang="en-US"/>
          </a:p>
        </p:txBody>
      </p:sp>
      <p:pic>
        <p:nvPicPr>
          <p:cNvPr id="9" name="圖片 8"/>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156319" y="1772816"/>
            <a:ext cx="4558507" cy="4125818"/>
          </a:xfrm>
          <a:prstGeom prst="ellipse">
            <a:avLst/>
          </a:prstGeom>
          <a:ln>
            <a:noFill/>
          </a:ln>
          <a:effectLst>
            <a:softEdge rad="112500"/>
          </a:effectLst>
        </p:spPr>
      </p:pic>
      <p:sp>
        <p:nvSpPr>
          <p:cNvPr id="3074" name="Rectangle 2"/>
          <p:cNvSpPr>
            <a:spLocks noGrp="1" noChangeArrowheads="1"/>
          </p:cNvSpPr>
          <p:nvPr>
            <p:ph type="ctrTitle"/>
          </p:nvPr>
        </p:nvSpPr>
        <p:spPr>
          <a:xfrm>
            <a:off x="3124200" y="762000"/>
            <a:ext cx="5715000" cy="1828800"/>
          </a:xfrm>
        </p:spPr>
        <p:txBody>
          <a:bodyPr/>
          <a:lstStyle>
            <a:lvl1pPr algn="r">
              <a:defRPr sz="4400">
                <a:solidFill>
                  <a:schemeClr val="tx1"/>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defRPr>
            </a:lvl1pPr>
          </a:lstStyle>
          <a:p>
            <a:pPr lvl="0"/>
            <a:r>
              <a:rPr lang="zh-TW" altLang="en-US" noProof="0" dirty="0"/>
              <a:t>按一下以編輯母片標題樣式</a:t>
            </a:r>
            <a:endParaRPr lang="en-US" altLang="zh-TW" noProof="0" dirty="0"/>
          </a:p>
        </p:txBody>
      </p:sp>
      <p:sp>
        <p:nvSpPr>
          <p:cNvPr id="3075" name="Rectangle 3"/>
          <p:cNvSpPr>
            <a:spLocks noGrp="1" noChangeArrowheads="1"/>
          </p:cNvSpPr>
          <p:nvPr>
            <p:ph type="subTitle" idx="1"/>
          </p:nvPr>
        </p:nvSpPr>
        <p:spPr bwMode="white">
          <a:xfrm>
            <a:off x="4343400" y="3178175"/>
            <a:ext cx="4572000" cy="381000"/>
          </a:xfrm>
        </p:spPr>
        <p:txBody>
          <a:bodyPr/>
          <a:lstStyle>
            <a:lvl1pPr marL="0" indent="0" algn="r">
              <a:buFont typeface="Wingdings" pitchFamily="2" charset="2"/>
              <a:buNone/>
              <a:defRPr sz="1600" b="0">
                <a:solidFill>
                  <a:schemeClr val="bg1"/>
                </a:solidFill>
                <a:latin typeface="微軟正黑體" panose="020B0604030504040204" pitchFamily="34" charset="-120"/>
                <a:ea typeface="微軟正黑體" panose="020B0604030504040204" pitchFamily="34" charset="-120"/>
              </a:defRPr>
            </a:lvl1pPr>
          </a:lstStyle>
          <a:p>
            <a:pPr lvl="0"/>
            <a:r>
              <a:rPr lang="zh-TW" altLang="en-US" noProof="0" dirty="0"/>
              <a:t>按一下以編輯母片副標題樣式</a:t>
            </a:r>
            <a:endParaRPr lang="en-US" altLang="zh-TW" noProof="0" dirty="0"/>
          </a:p>
        </p:txBody>
      </p:sp>
      <p:sp>
        <p:nvSpPr>
          <p:cNvPr id="10" name="Rectangle 4"/>
          <p:cNvSpPr>
            <a:spLocks noGrp="1" noChangeArrowheads="1"/>
          </p:cNvSpPr>
          <p:nvPr>
            <p:ph type="dt" sz="half" idx="10"/>
          </p:nvPr>
        </p:nvSpPr>
        <p:spPr bwMode="auto">
          <a:xfrm>
            <a:off x="457200" y="6486525"/>
            <a:ext cx="2133600" cy="168275"/>
          </a:xfrm>
          <a:prstGeom prst="rect">
            <a:avLst/>
          </a:prstGeom>
        </p:spPr>
        <p:txBody>
          <a:bodyPr/>
          <a:lstStyle>
            <a:lvl1pPr>
              <a:defRPr sz="1200" b="0">
                <a:latin typeface="Arial" charset="0"/>
              </a:defRPr>
            </a:lvl1pPr>
          </a:lstStyle>
          <a:p>
            <a:pPr>
              <a:defRPr/>
            </a:pPr>
            <a:r>
              <a:rPr lang="en-US" altLang="zh-TW"/>
              <a:t>www.thmemgallery.com</a:t>
            </a:r>
          </a:p>
        </p:txBody>
      </p:sp>
      <p:sp>
        <p:nvSpPr>
          <p:cNvPr id="11" name="Rectangle 5"/>
          <p:cNvSpPr>
            <a:spLocks noGrp="1" noChangeArrowheads="1"/>
          </p:cNvSpPr>
          <p:nvPr>
            <p:ph type="ftr" sz="quarter" idx="11"/>
          </p:nvPr>
        </p:nvSpPr>
        <p:spPr>
          <a:xfrm>
            <a:off x="3124200" y="6486525"/>
            <a:ext cx="2895600" cy="168275"/>
          </a:xfrm>
          <a:prstGeom prst="rect">
            <a:avLst/>
          </a:prstGeom>
        </p:spPr>
        <p:txBody>
          <a:bodyPr/>
          <a:lstStyle>
            <a:lvl1pPr algn="ctr">
              <a:defRPr sz="1200" b="0">
                <a:solidFill>
                  <a:schemeClr val="bg1"/>
                </a:solidFill>
                <a:latin typeface="Arial" charset="0"/>
              </a:defRPr>
            </a:lvl1pPr>
          </a:lstStyle>
          <a:p>
            <a:pPr>
              <a:defRPr/>
            </a:pPr>
            <a:endParaRPr lang="en-US" altLang="zh-TW"/>
          </a:p>
        </p:txBody>
      </p:sp>
      <p:sp>
        <p:nvSpPr>
          <p:cNvPr id="12" name="Rectangle 6"/>
          <p:cNvSpPr>
            <a:spLocks noGrp="1" noChangeArrowheads="1"/>
          </p:cNvSpPr>
          <p:nvPr>
            <p:ph type="sldNum" sz="quarter" idx="12"/>
          </p:nvPr>
        </p:nvSpPr>
        <p:spPr>
          <a:xfrm>
            <a:off x="6553200" y="6486525"/>
            <a:ext cx="2133600" cy="168275"/>
          </a:xfrm>
        </p:spPr>
        <p:txBody>
          <a:bodyPr/>
          <a:lstStyle>
            <a:lvl1pPr>
              <a:defRPr sz="1200">
                <a:solidFill>
                  <a:schemeClr val="bg1"/>
                </a:solidFill>
              </a:defRPr>
            </a:lvl1pPr>
          </a:lstStyle>
          <a:p>
            <a:pPr>
              <a:defRPr/>
            </a:pPr>
            <a:fld id="{63CCC512-2591-47B1-A28A-AC69422FAB6A}" type="slidenum">
              <a:rPr lang="en-US" altLang="zh-TW"/>
              <a:pPr>
                <a:defRPr/>
              </a:pPr>
              <a:t>‹#›</a:t>
            </a:fld>
            <a:endParaRPr lang="en-US" altLang="zh-TW"/>
          </a:p>
        </p:txBody>
      </p:sp>
    </p:spTree>
    <p:extLst>
      <p:ext uri="{BB962C8B-B14F-4D97-AF65-F5344CB8AC3E}">
        <p14:creationId xmlns:p14="http://schemas.microsoft.com/office/powerpoint/2010/main" val="3307991840"/>
      </p:ext>
    </p:extLst>
  </p:cSld>
  <p:clrMapOvr>
    <a:masterClrMapping/>
  </p:clrMapOvr>
  <p:transition spd="slow"/>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a:xfrm>
            <a:off x="381000" y="838200"/>
            <a:ext cx="5943600" cy="254000"/>
          </a:xfrm>
          <a:prstGeom prst="rect">
            <a:avLst/>
          </a:prstGeom>
        </p:spPr>
        <p:txBody>
          <a:bodyPr/>
          <a:lstStyle>
            <a:lvl1pPr>
              <a:defRPr/>
            </a:lvl1pPr>
          </a:lstStyle>
          <a:p>
            <a:pPr>
              <a:defRPr/>
            </a:pPr>
            <a:r>
              <a:rPr lang="en-US" altLang="zh-TW"/>
              <a:t>www.thmemgallery.com</a:t>
            </a:r>
          </a:p>
        </p:txBody>
      </p:sp>
      <p:sp>
        <p:nvSpPr>
          <p:cNvPr id="5" name="投影片編號版面配置區 5"/>
          <p:cNvSpPr>
            <a:spLocks noGrp="1"/>
          </p:cNvSpPr>
          <p:nvPr>
            <p:ph type="sldNum" sz="quarter" idx="11"/>
          </p:nvPr>
        </p:nvSpPr>
        <p:spPr/>
        <p:txBody>
          <a:bodyPr/>
          <a:lstStyle>
            <a:lvl1pPr>
              <a:defRPr/>
            </a:lvl1pPr>
          </a:lstStyle>
          <a:p>
            <a:pPr>
              <a:defRPr/>
            </a:pPr>
            <a:fld id="{CD6D24EC-B323-4C94-AC26-A8F89EBE93EE}" type="slidenum">
              <a:rPr lang="en-US" altLang="zh-TW"/>
              <a:pPr>
                <a:defRPr/>
              </a:pPr>
              <a:t>‹#›</a:t>
            </a:fld>
            <a:endParaRPr lang="en-US" altLang="zh-TW"/>
          </a:p>
        </p:txBody>
      </p:sp>
    </p:spTree>
    <p:extLst>
      <p:ext uri="{BB962C8B-B14F-4D97-AF65-F5344CB8AC3E}">
        <p14:creationId xmlns:p14="http://schemas.microsoft.com/office/powerpoint/2010/main" val="1972159864"/>
      </p:ext>
    </p:extLst>
  </p:cSld>
  <p:clrMapOvr>
    <a:masterClrMapping/>
  </p:clrMapOvr>
  <p:transition spd="slow"/>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cxnSp>
        <p:nvCxnSpPr>
          <p:cNvPr id="4" name="直線接點 3"/>
          <p:cNvCxnSpPr/>
          <p:nvPr userDrawn="1"/>
        </p:nvCxnSpPr>
        <p:spPr bwMode="auto">
          <a:xfrm>
            <a:off x="0" y="2655888"/>
            <a:ext cx="8172450" cy="0"/>
          </a:xfrm>
          <a:prstGeom prst="line">
            <a:avLst/>
          </a:prstGeom>
          <a:ln w="127000" cmpd="tri">
            <a:headEnd type="none" w="med" len="med"/>
            <a:tailEnd type="none" w="med" len="med"/>
          </a:ln>
          <a:extLst/>
        </p:spPr>
        <p:style>
          <a:lnRef idx="3">
            <a:schemeClr val="accent3"/>
          </a:lnRef>
          <a:fillRef idx="0">
            <a:schemeClr val="accent3"/>
          </a:fillRef>
          <a:effectRef idx="2">
            <a:schemeClr val="accent3"/>
          </a:effectRef>
          <a:fontRef idx="minor">
            <a:schemeClr val="tx1"/>
          </a:fontRef>
        </p:style>
      </p:cxnSp>
      <p:sp>
        <p:nvSpPr>
          <p:cNvPr id="2" name="標題 1"/>
          <p:cNvSpPr>
            <a:spLocks noGrp="1"/>
          </p:cNvSpPr>
          <p:nvPr>
            <p:ph type="title"/>
          </p:nvPr>
        </p:nvSpPr>
        <p:spPr>
          <a:xfrm>
            <a:off x="722313" y="2780928"/>
            <a:ext cx="7772400" cy="1350094"/>
          </a:xfrm>
        </p:spPr>
        <p:txBody>
          <a:bodyPr anchor="t"/>
          <a:lstStyle>
            <a:lvl1pPr algn="ctr">
              <a:defRPr sz="4000" b="0" cap="all">
                <a:solidFill>
                  <a:srgbClr val="002060"/>
                </a:solidFill>
                <a:latin typeface="華康華綜體W5" pitchFamily="49" charset="-120"/>
                <a:ea typeface="華康華綜體W5" pitchFamily="49" charset="-120"/>
              </a:defRPr>
            </a:lvl1pPr>
          </a:lstStyle>
          <a:p>
            <a:r>
              <a:rPr lang="zh-TW" altLang="en-US" dirty="0"/>
              <a:t>按一下以編輯母片標題樣式</a:t>
            </a:r>
          </a:p>
        </p:txBody>
      </p:sp>
      <p:sp>
        <p:nvSpPr>
          <p:cNvPr id="3" name="文字版面配置區 2"/>
          <p:cNvSpPr>
            <a:spLocks noGrp="1"/>
          </p:cNvSpPr>
          <p:nvPr>
            <p:ph type="body" idx="1"/>
          </p:nvPr>
        </p:nvSpPr>
        <p:spPr>
          <a:xfrm>
            <a:off x="722313" y="1844824"/>
            <a:ext cx="7772400" cy="720080"/>
          </a:xfrm>
        </p:spPr>
        <p:txBody>
          <a:bodyPr anchor="b"/>
          <a:lstStyle>
            <a:lvl1pPr marL="0" indent="0">
              <a:buNone/>
              <a:defRPr lang="zh-TW" altLang="en-US" sz="4000" b="0" cap="all" baseline="0" dirty="0" smtClean="0">
                <a:solidFill>
                  <a:srgbClr val="0070C0"/>
                </a:solidFill>
                <a:latin typeface="Arial" pitchFamily="34" charset="0"/>
                <a:ea typeface="華康華綜體W5" pitchFamily="49" charset="-120"/>
                <a:cs typeface="+mj-c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dirty="0"/>
              <a:t>按一下以編輯母片文字樣式</a:t>
            </a:r>
          </a:p>
        </p:txBody>
      </p:sp>
      <p:sp>
        <p:nvSpPr>
          <p:cNvPr id="5" name="投影片編號版面配置區 5"/>
          <p:cNvSpPr>
            <a:spLocks noGrp="1"/>
          </p:cNvSpPr>
          <p:nvPr>
            <p:ph type="sldNum" sz="quarter" idx="10"/>
          </p:nvPr>
        </p:nvSpPr>
        <p:spPr/>
        <p:txBody>
          <a:bodyPr/>
          <a:lstStyle>
            <a:lvl1pPr>
              <a:defRPr/>
            </a:lvl1pPr>
          </a:lstStyle>
          <a:p>
            <a:pPr>
              <a:defRPr/>
            </a:pPr>
            <a:fld id="{80673AD9-85B8-4A8E-A4DD-C1A34FAE0F09}" type="slidenum">
              <a:rPr lang="en-US" altLang="zh-TW"/>
              <a:pPr>
                <a:defRPr/>
              </a:pPr>
              <a:t>‹#›</a:t>
            </a:fld>
            <a:endParaRPr lang="en-US" altLang="zh-TW"/>
          </a:p>
        </p:txBody>
      </p:sp>
    </p:spTree>
    <p:extLst>
      <p:ext uri="{BB962C8B-B14F-4D97-AF65-F5344CB8AC3E}">
        <p14:creationId xmlns:p14="http://schemas.microsoft.com/office/powerpoint/2010/main" val="2810975192"/>
      </p:ext>
    </p:extLst>
  </p:cSld>
  <p:clrMapOvr>
    <a:masterClrMapping/>
  </p:clrMapOvr>
  <p:transition spd="slow"/>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241425"/>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241425"/>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a:xfrm>
            <a:off x="381000" y="838200"/>
            <a:ext cx="5943600" cy="254000"/>
          </a:xfrm>
          <a:prstGeom prst="rect">
            <a:avLst/>
          </a:prstGeom>
        </p:spPr>
        <p:txBody>
          <a:bodyPr/>
          <a:lstStyle>
            <a:lvl1pPr>
              <a:defRPr/>
            </a:lvl1pPr>
          </a:lstStyle>
          <a:p>
            <a:pPr>
              <a:defRPr/>
            </a:pPr>
            <a:r>
              <a:rPr lang="en-US" altLang="zh-TW"/>
              <a:t>www.thmemgallery.com</a:t>
            </a:r>
          </a:p>
        </p:txBody>
      </p:sp>
      <p:sp>
        <p:nvSpPr>
          <p:cNvPr id="6" name="投影片編號版面配置區 6"/>
          <p:cNvSpPr>
            <a:spLocks noGrp="1"/>
          </p:cNvSpPr>
          <p:nvPr>
            <p:ph type="sldNum" sz="quarter" idx="11"/>
          </p:nvPr>
        </p:nvSpPr>
        <p:spPr/>
        <p:txBody>
          <a:bodyPr/>
          <a:lstStyle>
            <a:lvl1pPr>
              <a:defRPr/>
            </a:lvl1pPr>
          </a:lstStyle>
          <a:p>
            <a:pPr>
              <a:defRPr/>
            </a:pPr>
            <a:fld id="{0599591A-12FA-4E1B-9B85-16DE8C1B5DA0}" type="slidenum">
              <a:rPr lang="en-US" altLang="zh-TW"/>
              <a:pPr>
                <a:defRPr/>
              </a:pPr>
              <a:t>‹#›</a:t>
            </a:fld>
            <a:endParaRPr lang="en-US" altLang="zh-TW"/>
          </a:p>
        </p:txBody>
      </p:sp>
    </p:spTree>
    <p:extLst>
      <p:ext uri="{BB962C8B-B14F-4D97-AF65-F5344CB8AC3E}">
        <p14:creationId xmlns:p14="http://schemas.microsoft.com/office/powerpoint/2010/main" val="2097359323"/>
      </p:ext>
    </p:extLst>
  </p:cSld>
  <p:clrMapOvr>
    <a:masterClrMapping/>
  </p:clrMapOvr>
  <p:transition spd="slow"/>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a:xfrm>
            <a:off x="381000" y="838200"/>
            <a:ext cx="5943600" cy="254000"/>
          </a:xfrm>
          <a:prstGeom prst="rect">
            <a:avLst/>
          </a:prstGeom>
        </p:spPr>
        <p:txBody>
          <a:bodyPr/>
          <a:lstStyle>
            <a:lvl1pPr>
              <a:defRPr/>
            </a:lvl1pPr>
          </a:lstStyle>
          <a:p>
            <a:pPr>
              <a:defRPr/>
            </a:pPr>
            <a:r>
              <a:rPr lang="en-US" altLang="zh-TW"/>
              <a:t>www.thmemgallery.com</a:t>
            </a:r>
          </a:p>
        </p:txBody>
      </p:sp>
      <p:sp>
        <p:nvSpPr>
          <p:cNvPr id="8" name="頁尾版面配置區 7"/>
          <p:cNvSpPr>
            <a:spLocks noGrp="1"/>
          </p:cNvSpPr>
          <p:nvPr>
            <p:ph type="ftr" sz="quarter" idx="11"/>
          </p:nvPr>
        </p:nvSpPr>
        <p:spPr>
          <a:xfrm>
            <a:off x="6324600" y="6564313"/>
            <a:ext cx="2362200" cy="244475"/>
          </a:xfrm>
          <a:prstGeom prst="rect">
            <a:avLst/>
          </a:prstGeom>
        </p:spPr>
        <p:txBody>
          <a:bodyPr/>
          <a:lstStyle>
            <a:lvl1pPr>
              <a:defRPr/>
            </a:lvl1pPr>
          </a:lstStyle>
          <a:p>
            <a:pPr>
              <a:defRPr/>
            </a:pPr>
            <a:endParaRPr lang="en-US" altLang="zh-TW"/>
          </a:p>
        </p:txBody>
      </p:sp>
      <p:sp>
        <p:nvSpPr>
          <p:cNvPr id="9" name="投影片編號版面配置區 8"/>
          <p:cNvSpPr>
            <a:spLocks noGrp="1"/>
          </p:cNvSpPr>
          <p:nvPr>
            <p:ph type="sldNum" sz="quarter" idx="12"/>
          </p:nvPr>
        </p:nvSpPr>
        <p:spPr/>
        <p:txBody>
          <a:bodyPr/>
          <a:lstStyle>
            <a:lvl1pPr>
              <a:defRPr/>
            </a:lvl1pPr>
          </a:lstStyle>
          <a:p>
            <a:pPr>
              <a:defRPr/>
            </a:pPr>
            <a:fld id="{25B9B1C7-A544-4148-BC42-4B633752964C}" type="slidenum">
              <a:rPr lang="en-US" altLang="zh-TW"/>
              <a:pPr>
                <a:defRPr/>
              </a:pPr>
              <a:t>‹#›</a:t>
            </a:fld>
            <a:endParaRPr lang="en-US" altLang="zh-TW"/>
          </a:p>
        </p:txBody>
      </p:sp>
    </p:spTree>
    <p:extLst>
      <p:ext uri="{BB962C8B-B14F-4D97-AF65-F5344CB8AC3E}">
        <p14:creationId xmlns:p14="http://schemas.microsoft.com/office/powerpoint/2010/main" val="2290110877"/>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143000" y="1122363"/>
            <a:ext cx="6858000" cy="2387600"/>
          </a:xfrm>
        </p:spPr>
        <p:txBody>
          <a:bodyPr anchor="b"/>
          <a:lstStyle>
            <a:lvl1pPr algn="ctr">
              <a:defRPr sz="4500"/>
            </a:lvl1pPr>
          </a:lstStyle>
          <a:p>
            <a:r>
              <a:rPr lang="zh-TW" altLang="en-US"/>
              <a:t>按一下以編輯母片標題樣式</a:t>
            </a:r>
          </a:p>
        </p:txBody>
      </p:sp>
      <p:sp>
        <p:nvSpPr>
          <p:cNvPr id="3" name="副標題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32F4FF11-6287-4160-84AB-90A8521237BD}" type="datetimeFigureOut">
              <a:rPr lang="zh-TW" altLang="en-US" smtClean="0"/>
              <a:t>2023/10/23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0443A6F-FA2D-4527-9C92-91CCF4215DAF}" type="slidenum">
              <a:rPr lang="zh-TW" altLang="en-US" smtClean="0"/>
              <a:t>‹#›</a:t>
            </a:fld>
            <a:endParaRPr lang="zh-TW" altLang="en-US"/>
          </a:p>
        </p:txBody>
      </p:sp>
    </p:spTree>
    <p:extLst>
      <p:ext uri="{BB962C8B-B14F-4D97-AF65-F5344CB8AC3E}">
        <p14:creationId xmlns:p14="http://schemas.microsoft.com/office/powerpoint/2010/main" val="8815165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b="0"/>
            </a:lvl1pPr>
          </a:lstStyle>
          <a:p>
            <a:r>
              <a:rPr lang="zh-TW" altLang="en-US" dirty="0"/>
              <a:t>按一下以編輯母片標題樣式</a:t>
            </a:r>
          </a:p>
        </p:txBody>
      </p:sp>
      <p:sp>
        <p:nvSpPr>
          <p:cNvPr id="3" name="日期版面配置區 2"/>
          <p:cNvSpPr>
            <a:spLocks noGrp="1"/>
          </p:cNvSpPr>
          <p:nvPr>
            <p:ph type="dt" sz="half" idx="10"/>
          </p:nvPr>
        </p:nvSpPr>
        <p:spPr>
          <a:xfrm>
            <a:off x="381000" y="838200"/>
            <a:ext cx="5943600" cy="254000"/>
          </a:xfrm>
          <a:prstGeom prst="rect">
            <a:avLst/>
          </a:prstGeom>
        </p:spPr>
        <p:txBody>
          <a:bodyPr/>
          <a:lstStyle>
            <a:lvl1pPr>
              <a:defRPr/>
            </a:lvl1pPr>
          </a:lstStyle>
          <a:p>
            <a:pPr>
              <a:defRPr/>
            </a:pPr>
            <a:r>
              <a:rPr lang="en-US" altLang="zh-TW"/>
              <a:t>www.thmemgallery.com</a:t>
            </a:r>
          </a:p>
        </p:txBody>
      </p:sp>
      <p:sp>
        <p:nvSpPr>
          <p:cNvPr id="4" name="頁尾版面配置區 3"/>
          <p:cNvSpPr>
            <a:spLocks noGrp="1"/>
          </p:cNvSpPr>
          <p:nvPr>
            <p:ph type="ftr" sz="quarter" idx="11"/>
          </p:nvPr>
        </p:nvSpPr>
        <p:spPr>
          <a:xfrm>
            <a:off x="6324600" y="6564313"/>
            <a:ext cx="2362200" cy="244475"/>
          </a:xfrm>
          <a:prstGeom prst="rect">
            <a:avLst/>
          </a:prstGeom>
        </p:spPr>
        <p:txBody>
          <a:bodyPr/>
          <a:lstStyle>
            <a:lvl1pPr>
              <a:defRPr/>
            </a:lvl1pPr>
          </a:lstStyle>
          <a:p>
            <a:pPr>
              <a:defRPr/>
            </a:pPr>
            <a:endParaRPr lang="en-US" altLang="zh-TW"/>
          </a:p>
        </p:txBody>
      </p:sp>
      <p:sp>
        <p:nvSpPr>
          <p:cNvPr id="5" name="投影片編號版面配置區 4"/>
          <p:cNvSpPr>
            <a:spLocks noGrp="1"/>
          </p:cNvSpPr>
          <p:nvPr>
            <p:ph type="sldNum" sz="quarter" idx="12"/>
          </p:nvPr>
        </p:nvSpPr>
        <p:spPr/>
        <p:txBody>
          <a:bodyPr/>
          <a:lstStyle>
            <a:lvl1pPr>
              <a:defRPr/>
            </a:lvl1pPr>
          </a:lstStyle>
          <a:p>
            <a:pPr>
              <a:defRPr/>
            </a:pPr>
            <a:fld id="{5B985F4D-55D5-42CD-96DE-E716F2630E50}" type="slidenum">
              <a:rPr lang="en-US" altLang="zh-TW"/>
              <a:pPr>
                <a:defRPr/>
              </a:pPr>
              <a:t>‹#›</a:t>
            </a:fld>
            <a:endParaRPr lang="en-US" altLang="zh-TW"/>
          </a:p>
        </p:txBody>
      </p:sp>
    </p:spTree>
    <p:extLst>
      <p:ext uri="{BB962C8B-B14F-4D97-AF65-F5344CB8AC3E}">
        <p14:creationId xmlns:p14="http://schemas.microsoft.com/office/powerpoint/2010/main" val="2080371534"/>
      </p:ext>
    </p:extLst>
  </p:cSld>
  <p:clrMapOvr>
    <a:masterClrMapping/>
  </p:clrMapOvr>
  <p:transition spd="slow"/>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a:xfrm>
            <a:off x="381000" y="838200"/>
            <a:ext cx="5943600" cy="254000"/>
          </a:xfrm>
          <a:prstGeom prst="rect">
            <a:avLst/>
          </a:prstGeom>
        </p:spPr>
        <p:txBody>
          <a:bodyPr/>
          <a:lstStyle>
            <a:lvl1pPr>
              <a:defRPr/>
            </a:lvl1pPr>
          </a:lstStyle>
          <a:p>
            <a:pPr>
              <a:defRPr/>
            </a:pPr>
            <a:r>
              <a:rPr lang="en-US" altLang="zh-TW"/>
              <a:t>www.thmemgallery.com</a:t>
            </a:r>
          </a:p>
        </p:txBody>
      </p:sp>
      <p:sp>
        <p:nvSpPr>
          <p:cNvPr id="3" name="頁尾版面配置區 2"/>
          <p:cNvSpPr>
            <a:spLocks noGrp="1"/>
          </p:cNvSpPr>
          <p:nvPr>
            <p:ph type="ftr" sz="quarter" idx="11"/>
          </p:nvPr>
        </p:nvSpPr>
        <p:spPr>
          <a:xfrm>
            <a:off x="6324600" y="6564313"/>
            <a:ext cx="2362200" cy="244475"/>
          </a:xfrm>
          <a:prstGeom prst="rect">
            <a:avLst/>
          </a:prstGeom>
        </p:spPr>
        <p:txBody>
          <a:bodyPr/>
          <a:lstStyle>
            <a:lvl1pPr>
              <a:defRPr/>
            </a:lvl1pPr>
          </a:lstStyle>
          <a:p>
            <a:pPr>
              <a:defRPr/>
            </a:pPr>
            <a:endParaRPr lang="en-US" altLang="zh-TW"/>
          </a:p>
        </p:txBody>
      </p:sp>
      <p:sp>
        <p:nvSpPr>
          <p:cNvPr id="4" name="投影片編號版面配置區 3"/>
          <p:cNvSpPr>
            <a:spLocks noGrp="1"/>
          </p:cNvSpPr>
          <p:nvPr>
            <p:ph type="sldNum" sz="quarter" idx="12"/>
          </p:nvPr>
        </p:nvSpPr>
        <p:spPr/>
        <p:txBody>
          <a:bodyPr/>
          <a:lstStyle>
            <a:lvl1pPr>
              <a:defRPr/>
            </a:lvl1pPr>
          </a:lstStyle>
          <a:p>
            <a:pPr>
              <a:defRPr/>
            </a:pPr>
            <a:fld id="{FB9C66FB-211A-4E6B-98D8-BE503BF07161}" type="slidenum">
              <a:rPr lang="en-US" altLang="zh-TW"/>
              <a:pPr>
                <a:defRPr/>
              </a:pPr>
              <a:t>‹#›</a:t>
            </a:fld>
            <a:endParaRPr lang="en-US" altLang="zh-TW"/>
          </a:p>
        </p:txBody>
      </p:sp>
    </p:spTree>
    <p:extLst>
      <p:ext uri="{BB962C8B-B14F-4D97-AF65-F5344CB8AC3E}">
        <p14:creationId xmlns:p14="http://schemas.microsoft.com/office/powerpoint/2010/main" val="3200392638"/>
      </p:ext>
    </p:extLst>
  </p:cSld>
  <p:clrMapOvr>
    <a:masterClrMapping/>
  </p:clrMapOvr>
  <p:transition spd="slow"/>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a:xfrm>
            <a:off x="381000" y="838200"/>
            <a:ext cx="5943600" cy="254000"/>
          </a:xfrm>
          <a:prstGeom prst="rect">
            <a:avLst/>
          </a:prstGeom>
        </p:spPr>
        <p:txBody>
          <a:bodyPr/>
          <a:lstStyle>
            <a:lvl1pPr>
              <a:defRPr/>
            </a:lvl1pPr>
          </a:lstStyle>
          <a:p>
            <a:pPr>
              <a:defRPr/>
            </a:pPr>
            <a:r>
              <a:rPr lang="en-US" altLang="zh-TW"/>
              <a:t>www.thmemgallery.com</a:t>
            </a:r>
          </a:p>
        </p:txBody>
      </p:sp>
      <p:sp>
        <p:nvSpPr>
          <p:cNvPr id="6" name="頁尾版面配置區 5"/>
          <p:cNvSpPr>
            <a:spLocks noGrp="1"/>
          </p:cNvSpPr>
          <p:nvPr>
            <p:ph type="ftr" sz="quarter" idx="11"/>
          </p:nvPr>
        </p:nvSpPr>
        <p:spPr>
          <a:xfrm>
            <a:off x="6324600" y="6564313"/>
            <a:ext cx="2362200" cy="244475"/>
          </a:xfrm>
          <a:prstGeom prst="rect">
            <a:avLst/>
          </a:prstGeom>
        </p:spPr>
        <p:txBody>
          <a:bodyPr/>
          <a:lstStyle>
            <a:lvl1pPr>
              <a:defRPr/>
            </a:lvl1pPr>
          </a:lstStyle>
          <a:p>
            <a:pPr>
              <a:defRPr/>
            </a:pPr>
            <a:endParaRPr lang="en-US" altLang="zh-TW"/>
          </a:p>
        </p:txBody>
      </p:sp>
      <p:sp>
        <p:nvSpPr>
          <p:cNvPr id="7" name="投影片編號版面配置區 6"/>
          <p:cNvSpPr>
            <a:spLocks noGrp="1"/>
          </p:cNvSpPr>
          <p:nvPr>
            <p:ph type="sldNum" sz="quarter" idx="12"/>
          </p:nvPr>
        </p:nvSpPr>
        <p:spPr/>
        <p:txBody>
          <a:bodyPr/>
          <a:lstStyle>
            <a:lvl1pPr>
              <a:defRPr/>
            </a:lvl1pPr>
          </a:lstStyle>
          <a:p>
            <a:pPr>
              <a:defRPr/>
            </a:pPr>
            <a:fld id="{5EF6C2F6-B97D-43B6-A4ED-3ED39C266C75}" type="slidenum">
              <a:rPr lang="en-US" altLang="zh-TW"/>
              <a:pPr>
                <a:defRPr/>
              </a:pPr>
              <a:t>‹#›</a:t>
            </a:fld>
            <a:endParaRPr lang="en-US" altLang="zh-TW"/>
          </a:p>
        </p:txBody>
      </p:sp>
    </p:spTree>
    <p:extLst>
      <p:ext uri="{BB962C8B-B14F-4D97-AF65-F5344CB8AC3E}">
        <p14:creationId xmlns:p14="http://schemas.microsoft.com/office/powerpoint/2010/main" val="3182630204"/>
      </p:ext>
    </p:extLst>
  </p:cSld>
  <p:clrMapOvr>
    <a:masterClrMapping/>
  </p:clrMapOvr>
  <p:transition spd="slow"/>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a:xfrm>
            <a:off x="381000" y="838200"/>
            <a:ext cx="5943600" cy="254000"/>
          </a:xfrm>
          <a:prstGeom prst="rect">
            <a:avLst/>
          </a:prstGeom>
        </p:spPr>
        <p:txBody>
          <a:bodyPr/>
          <a:lstStyle>
            <a:lvl1pPr>
              <a:defRPr/>
            </a:lvl1pPr>
          </a:lstStyle>
          <a:p>
            <a:pPr>
              <a:defRPr/>
            </a:pPr>
            <a:r>
              <a:rPr lang="en-US" altLang="zh-TW"/>
              <a:t>www.thmemgallery.com</a:t>
            </a:r>
          </a:p>
        </p:txBody>
      </p:sp>
      <p:sp>
        <p:nvSpPr>
          <p:cNvPr id="6" name="頁尾版面配置區 5"/>
          <p:cNvSpPr>
            <a:spLocks noGrp="1"/>
          </p:cNvSpPr>
          <p:nvPr>
            <p:ph type="ftr" sz="quarter" idx="11"/>
          </p:nvPr>
        </p:nvSpPr>
        <p:spPr>
          <a:xfrm>
            <a:off x="6324600" y="6564313"/>
            <a:ext cx="2362200" cy="244475"/>
          </a:xfrm>
          <a:prstGeom prst="rect">
            <a:avLst/>
          </a:prstGeom>
        </p:spPr>
        <p:txBody>
          <a:bodyPr/>
          <a:lstStyle>
            <a:lvl1pPr>
              <a:defRPr/>
            </a:lvl1pPr>
          </a:lstStyle>
          <a:p>
            <a:pPr>
              <a:defRPr/>
            </a:pPr>
            <a:endParaRPr lang="en-US" altLang="zh-TW"/>
          </a:p>
        </p:txBody>
      </p:sp>
      <p:sp>
        <p:nvSpPr>
          <p:cNvPr id="7" name="投影片編號版面配置區 6"/>
          <p:cNvSpPr>
            <a:spLocks noGrp="1"/>
          </p:cNvSpPr>
          <p:nvPr>
            <p:ph type="sldNum" sz="quarter" idx="12"/>
          </p:nvPr>
        </p:nvSpPr>
        <p:spPr/>
        <p:txBody>
          <a:bodyPr/>
          <a:lstStyle>
            <a:lvl1pPr>
              <a:defRPr/>
            </a:lvl1pPr>
          </a:lstStyle>
          <a:p>
            <a:pPr>
              <a:defRPr/>
            </a:pPr>
            <a:fld id="{310744A7-1116-497A-BFE7-1B1502155D81}" type="slidenum">
              <a:rPr lang="en-US" altLang="zh-TW"/>
              <a:pPr>
                <a:defRPr/>
              </a:pPr>
              <a:t>‹#›</a:t>
            </a:fld>
            <a:endParaRPr lang="en-US" altLang="zh-TW"/>
          </a:p>
        </p:txBody>
      </p:sp>
    </p:spTree>
    <p:extLst>
      <p:ext uri="{BB962C8B-B14F-4D97-AF65-F5344CB8AC3E}">
        <p14:creationId xmlns:p14="http://schemas.microsoft.com/office/powerpoint/2010/main" val="481246128"/>
      </p:ext>
    </p:extLst>
  </p:cSld>
  <p:clrMapOvr>
    <a:masterClrMapping/>
  </p:clrMapOvr>
  <p:transition spd="slow"/>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a:xfrm>
            <a:off x="381000" y="838200"/>
            <a:ext cx="5943600" cy="254000"/>
          </a:xfrm>
          <a:prstGeom prst="rect">
            <a:avLst/>
          </a:prstGeom>
        </p:spPr>
        <p:txBody>
          <a:bodyPr/>
          <a:lstStyle>
            <a:lvl1pPr>
              <a:defRPr/>
            </a:lvl1pPr>
          </a:lstStyle>
          <a:p>
            <a:pPr>
              <a:defRPr/>
            </a:pPr>
            <a:r>
              <a:rPr lang="en-US" altLang="zh-TW"/>
              <a:t>www.thmemgallery.com</a:t>
            </a:r>
          </a:p>
        </p:txBody>
      </p:sp>
      <p:sp>
        <p:nvSpPr>
          <p:cNvPr id="5" name="頁尾版面配置區 4"/>
          <p:cNvSpPr>
            <a:spLocks noGrp="1"/>
          </p:cNvSpPr>
          <p:nvPr>
            <p:ph type="ftr" sz="quarter" idx="11"/>
          </p:nvPr>
        </p:nvSpPr>
        <p:spPr>
          <a:xfrm>
            <a:off x="6324600" y="6564313"/>
            <a:ext cx="2362200" cy="244475"/>
          </a:xfrm>
          <a:prstGeom prst="rect">
            <a:avLst/>
          </a:prstGeom>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5DE0BEB1-1496-4A39-9FA2-B0EE684ED81E}" type="slidenum">
              <a:rPr lang="en-US" altLang="zh-TW"/>
              <a:pPr>
                <a:defRPr/>
              </a:pPr>
              <a:t>‹#›</a:t>
            </a:fld>
            <a:endParaRPr lang="en-US" altLang="zh-TW"/>
          </a:p>
        </p:txBody>
      </p:sp>
    </p:spTree>
    <p:extLst>
      <p:ext uri="{BB962C8B-B14F-4D97-AF65-F5344CB8AC3E}">
        <p14:creationId xmlns:p14="http://schemas.microsoft.com/office/powerpoint/2010/main" val="4000893351"/>
      </p:ext>
    </p:extLst>
  </p:cSld>
  <p:clrMapOvr>
    <a:masterClrMapping/>
  </p:clrMapOvr>
  <p:transition spd="slow"/>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10350" y="152400"/>
            <a:ext cx="2076450" cy="633730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381000" y="152400"/>
            <a:ext cx="6076950" cy="633730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a:xfrm>
            <a:off x="381000" y="838200"/>
            <a:ext cx="5943600" cy="254000"/>
          </a:xfrm>
          <a:prstGeom prst="rect">
            <a:avLst/>
          </a:prstGeom>
        </p:spPr>
        <p:txBody>
          <a:bodyPr/>
          <a:lstStyle>
            <a:lvl1pPr>
              <a:defRPr/>
            </a:lvl1pPr>
          </a:lstStyle>
          <a:p>
            <a:pPr>
              <a:defRPr/>
            </a:pPr>
            <a:r>
              <a:rPr lang="en-US" altLang="zh-TW"/>
              <a:t>www.thmemgallery.com</a:t>
            </a:r>
          </a:p>
        </p:txBody>
      </p:sp>
      <p:sp>
        <p:nvSpPr>
          <p:cNvPr id="5" name="頁尾版面配置區 4"/>
          <p:cNvSpPr>
            <a:spLocks noGrp="1"/>
          </p:cNvSpPr>
          <p:nvPr>
            <p:ph type="ftr" sz="quarter" idx="11"/>
          </p:nvPr>
        </p:nvSpPr>
        <p:spPr>
          <a:xfrm>
            <a:off x="6324600" y="6564313"/>
            <a:ext cx="2362200" cy="244475"/>
          </a:xfrm>
          <a:prstGeom prst="rect">
            <a:avLst/>
          </a:prstGeom>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DEA136A8-FF6A-41C1-8157-43B0F9A5CD8C}" type="slidenum">
              <a:rPr lang="en-US" altLang="zh-TW"/>
              <a:pPr>
                <a:defRPr/>
              </a:pPr>
              <a:t>‹#›</a:t>
            </a:fld>
            <a:endParaRPr lang="en-US" altLang="zh-TW"/>
          </a:p>
        </p:txBody>
      </p:sp>
    </p:spTree>
    <p:extLst>
      <p:ext uri="{BB962C8B-B14F-4D97-AF65-F5344CB8AC3E}">
        <p14:creationId xmlns:p14="http://schemas.microsoft.com/office/powerpoint/2010/main" val="1457540066"/>
      </p:ext>
    </p:extLst>
  </p:cSld>
  <p:clrMapOvr>
    <a:masterClrMapping/>
  </p:clrMapOvr>
  <p:transition spd="slow"/>
</p:sldLayout>
</file>

<file path=ppt/slideLayouts/slideLayout36.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381000" y="152400"/>
            <a:ext cx="7391400" cy="563563"/>
          </a:xfrm>
        </p:spPr>
        <p:txBody>
          <a:bodyPr/>
          <a:lstStyle/>
          <a:p>
            <a:r>
              <a:rPr lang="zh-TW" altLang="en-US"/>
              <a:t>按一下以編輯母片標題樣式</a:t>
            </a:r>
          </a:p>
        </p:txBody>
      </p:sp>
      <p:sp>
        <p:nvSpPr>
          <p:cNvPr id="3" name="表格版面配置區 2"/>
          <p:cNvSpPr>
            <a:spLocks noGrp="1"/>
          </p:cNvSpPr>
          <p:nvPr>
            <p:ph type="tbl" idx="1"/>
          </p:nvPr>
        </p:nvSpPr>
        <p:spPr>
          <a:xfrm>
            <a:off x="457200" y="1241425"/>
            <a:ext cx="8229600" cy="5248275"/>
          </a:xfrm>
        </p:spPr>
        <p:txBody>
          <a:bodyPr/>
          <a:lstStyle/>
          <a:p>
            <a:pPr lvl="0"/>
            <a:r>
              <a:rPr lang="zh-TW" altLang="en-US" noProof="0"/>
              <a:t>按一下圖示以新增表格</a:t>
            </a:r>
          </a:p>
        </p:txBody>
      </p:sp>
      <p:sp>
        <p:nvSpPr>
          <p:cNvPr id="4" name="日期版面配置區 3"/>
          <p:cNvSpPr>
            <a:spLocks noGrp="1"/>
          </p:cNvSpPr>
          <p:nvPr>
            <p:ph type="dt" sz="half" idx="10"/>
          </p:nvPr>
        </p:nvSpPr>
        <p:spPr>
          <a:xfrm>
            <a:off x="381000" y="838200"/>
            <a:ext cx="5943600" cy="254000"/>
          </a:xfrm>
          <a:prstGeom prst="rect">
            <a:avLst/>
          </a:prstGeom>
        </p:spPr>
        <p:txBody>
          <a:bodyPr/>
          <a:lstStyle>
            <a:lvl1pPr>
              <a:defRPr/>
            </a:lvl1pPr>
          </a:lstStyle>
          <a:p>
            <a:pPr>
              <a:defRPr/>
            </a:pPr>
            <a:r>
              <a:rPr lang="en-US" altLang="zh-TW"/>
              <a:t>www.thmemgallery.com</a:t>
            </a:r>
          </a:p>
        </p:txBody>
      </p:sp>
      <p:sp>
        <p:nvSpPr>
          <p:cNvPr id="5" name="頁尾版面配置區 4"/>
          <p:cNvSpPr>
            <a:spLocks noGrp="1"/>
          </p:cNvSpPr>
          <p:nvPr>
            <p:ph type="ftr" sz="quarter" idx="11"/>
          </p:nvPr>
        </p:nvSpPr>
        <p:spPr>
          <a:xfrm>
            <a:off x="6324600" y="6564313"/>
            <a:ext cx="2362200" cy="244475"/>
          </a:xfrm>
          <a:prstGeom prst="rect">
            <a:avLst/>
          </a:prstGeom>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a:xfrm>
            <a:off x="3124200" y="6553200"/>
            <a:ext cx="2133600" cy="234950"/>
          </a:xfrm>
        </p:spPr>
        <p:txBody>
          <a:bodyPr/>
          <a:lstStyle>
            <a:lvl1pPr>
              <a:defRPr/>
            </a:lvl1pPr>
          </a:lstStyle>
          <a:p>
            <a:pPr>
              <a:defRPr/>
            </a:pPr>
            <a:fld id="{EFBAE41C-A745-4840-B1E5-73DF742AD40B}" type="slidenum">
              <a:rPr lang="en-US" altLang="zh-TW"/>
              <a:pPr>
                <a:defRPr/>
              </a:pPr>
              <a:t>‹#›</a:t>
            </a:fld>
            <a:endParaRPr lang="en-US" altLang="zh-TW"/>
          </a:p>
        </p:txBody>
      </p:sp>
    </p:spTree>
    <p:extLst>
      <p:ext uri="{BB962C8B-B14F-4D97-AF65-F5344CB8AC3E}">
        <p14:creationId xmlns:p14="http://schemas.microsoft.com/office/powerpoint/2010/main" val="3056834503"/>
      </p:ext>
    </p:extLst>
  </p:cSld>
  <p:clrMapOvr>
    <a:masterClrMapping/>
  </p:clrMapOvr>
  <p:transition spd="slow"/>
</p:sldLayout>
</file>

<file path=ppt/slideLayouts/slideLayout37.xml><?xml version="1.0" encoding="utf-8"?>
<p:sldLayout xmlns:a="http://schemas.openxmlformats.org/drawingml/2006/main" xmlns:r="http://schemas.openxmlformats.org/officeDocument/2006/relationships" xmlns:p="http://schemas.openxmlformats.org/presentationml/2006/main" type="chart" preserve="1">
  <p:cSld name="標題及圖表">
    <p:spTree>
      <p:nvGrpSpPr>
        <p:cNvPr id="1" name=""/>
        <p:cNvGrpSpPr/>
        <p:nvPr/>
      </p:nvGrpSpPr>
      <p:grpSpPr>
        <a:xfrm>
          <a:off x="0" y="0"/>
          <a:ext cx="0" cy="0"/>
          <a:chOff x="0" y="0"/>
          <a:chExt cx="0" cy="0"/>
        </a:xfrm>
      </p:grpSpPr>
      <p:sp>
        <p:nvSpPr>
          <p:cNvPr id="2" name="標題 1"/>
          <p:cNvSpPr>
            <a:spLocks noGrp="1"/>
          </p:cNvSpPr>
          <p:nvPr>
            <p:ph type="title"/>
          </p:nvPr>
        </p:nvSpPr>
        <p:spPr>
          <a:xfrm>
            <a:off x="381000" y="152400"/>
            <a:ext cx="7391400" cy="563563"/>
          </a:xfrm>
        </p:spPr>
        <p:txBody>
          <a:bodyPr/>
          <a:lstStyle/>
          <a:p>
            <a:r>
              <a:rPr lang="zh-TW" altLang="en-US"/>
              <a:t>按一下以編輯母片標題樣式</a:t>
            </a:r>
          </a:p>
        </p:txBody>
      </p:sp>
      <p:sp>
        <p:nvSpPr>
          <p:cNvPr id="3" name="圖表版面配置區 2"/>
          <p:cNvSpPr>
            <a:spLocks noGrp="1"/>
          </p:cNvSpPr>
          <p:nvPr>
            <p:ph type="chart" idx="1"/>
          </p:nvPr>
        </p:nvSpPr>
        <p:spPr>
          <a:xfrm>
            <a:off x="457200" y="1241425"/>
            <a:ext cx="8229600" cy="5248275"/>
          </a:xfrm>
        </p:spPr>
        <p:txBody>
          <a:bodyPr/>
          <a:lstStyle/>
          <a:p>
            <a:pPr lvl="0"/>
            <a:r>
              <a:rPr lang="zh-TW" altLang="en-US" noProof="0"/>
              <a:t>按一下圖示以新增圖表</a:t>
            </a:r>
          </a:p>
        </p:txBody>
      </p:sp>
      <p:sp>
        <p:nvSpPr>
          <p:cNvPr id="4" name="日期版面配置區 3"/>
          <p:cNvSpPr>
            <a:spLocks noGrp="1"/>
          </p:cNvSpPr>
          <p:nvPr>
            <p:ph type="dt" sz="half" idx="10"/>
          </p:nvPr>
        </p:nvSpPr>
        <p:spPr>
          <a:xfrm>
            <a:off x="381000" y="838200"/>
            <a:ext cx="5943600" cy="254000"/>
          </a:xfrm>
          <a:prstGeom prst="rect">
            <a:avLst/>
          </a:prstGeom>
        </p:spPr>
        <p:txBody>
          <a:bodyPr/>
          <a:lstStyle>
            <a:lvl1pPr>
              <a:defRPr/>
            </a:lvl1pPr>
          </a:lstStyle>
          <a:p>
            <a:pPr>
              <a:defRPr/>
            </a:pPr>
            <a:r>
              <a:rPr lang="en-US" altLang="zh-TW"/>
              <a:t>www.thmemgallery.com</a:t>
            </a:r>
          </a:p>
        </p:txBody>
      </p:sp>
      <p:sp>
        <p:nvSpPr>
          <p:cNvPr id="5" name="頁尾版面配置區 4"/>
          <p:cNvSpPr>
            <a:spLocks noGrp="1"/>
          </p:cNvSpPr>
          <p:nvPr>
            <p:ph type="ftr" sz="quarter" idx="11"/>
          </p:nvPr>
        </p:nvSpPr>
        <p:spPr>
          <a:xfrm>
            <a:off x="6324600" y="6564313"/>
            <a:ext cx="2362200" cy="244475"/>
          </a:xfrm>
          <a:prstGeom prst="rect">
            <a:avLst/>
          </a:prstGeom>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a:xfrm>
            <a:off x="3124200" y="6553200"/>
            <a:ext cx="2133600" cy="234950"/>
          </a:xfrm>
        </p:spPr>
        <p:txBody>
          <a:bodyPr/>
          <a:lstStyle>
            <a:lvl1pPr>
              <a:defRPr/>
            </a:lvl1pPr>
          </a:lstStyle>
          <a:p>
            <a:pPr>
              <a:defRPr/>
            </a:pPr>
            <a:fld id="{F143F6D5-F068-43ED-A029-BD9967F6011D}" type="slidenum">
              <a:rPr lang="en-US" altLang="zh-TW"/>
              <a:pPr>
                <a:defRPr/>
              </a:pPr>
              <a:t>‹#›</a:t>
            </a:fld>
            <a:endParaRPr lang="en-US" altLang="zh-TW"/>
          </a:p>
        </p:txBody>
      </p:sp>
    </p:spTree>
    <p:extLst>
      <p:ext uri="{BB962C8B-B14F-4D97-AF65-F5344CB8AC3E}">
        <p14:creationId xmlns:p14="http://schemas.microsoft.com/office/powerpoint/2010/main" val="1091919799"/>
      </p:ext>
    </p:extLst>
  </p:cSld>
  <p:clrMapOvr>
    <a:masterClrMapping/>
  </p:clrMapOvr>
  <p:transition spd="slow"/>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cxnSp>
        <p:nvCxnSpPr>
          <p:cNvPr id="9" name="直線接點 8"/>
          <p:cNvCxnSpPr/>
          <p:nvPr/>
        </p:nvCxnSpPr>
        <p:spPr>
          <a:xfrm>
            <a:off x="0" y="3573016"/>
            <a:ext cx="9144000" cy="0"/>
          </a:xfrm>
          <a:prstGeom prst="line">
            <a:avLst/>
          </a:prstGeom>
          <a:ln w="101600">
            <a:solidFill>
              <a:srgbClr val="FF6600"/>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0" y="0"/>
            <a:ext cx="9144000" cy="3429000"/>
          </a:xfrm>
          <a:prstGeom prst="rect">
            <a:avLst/>
          </a:prstGeom>
          <a:solidFill>
            <a:srgbClr val="47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10" name="橢圓 9"/>
          <p:cNvSpPr/>
          <p:nvPr/>
        </p:nvSpPr>
        <p:spPr>
          <a:xfrm>
            <a:off x="4644008" y="2002148"/>
            <a:ext cx="2952328" cy="29390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11" name="橢圓 10"/>
          <p:cNvSpPr/>
          <p:nvPr/>
        </p:nvSpPr>
        <p:spPr>
          <a:xfrm>
            <a:off x="4694456" y="2132856"/>
            <a:ext cx="2851431" cy="2952328"/>
          </a:xfrm>
          <a:prstGeom prst="ellipse">
            <a:avLst/>
          </a:prstGeom>
          <a:solidFill>
            <a:schemeClr val="bg1"/>
          </a:solidFill>
          <a:ln w="1270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12" name="橢圓 11"/>
          <p:cNvSpPr/>
          <p:nvPr/>
        </p:nvSpPr>
        <p:spPr>
          <a:xfrm>
            <a:off x="4572000" y="2276872"/>
            <a:ext cx="3096344" cy="3024336"/>
          </a:xfrm>
          <a:prstGeom prst="ellipse">
            <a:avLst/>
          </a:prstGeom>
          <a:gradFill>
            <a:gsLst>
              <a:gs pos="100000">
                <a:srgbClr val="FFFED1"/>
              </a:gs>
              <a:gs pos="0">
                <a:schemeClr val="bg1"/>
              </a:gs>
            </a:gsLst>
            <a:lin ang="5400000" scaled="0"/>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2" name="標題 1"/>
          <p:cNvSpPr>
            <a:spLocks noGrp="1"/>
          </p:cNvSpPr>
          <p:nvPr>
            <p:ph type="ctrTitle"/>
          </p:nvPr>
        </p:nvSpPr>
        <p:spPr>
          <a:xfrm>
            <a:off x="323529" y="244475"/>
            <a:ext cx="6480720" cy="1470025"/>
          </a:xfrm>
        </p:spPr>
        <p:txBody>
          <a:bodyPr>
            <a:noAutofit/>
          </a:bodyPr>
          <a:lstStyle>
            <a:lvl1pPr>
              <a:defRPr sz="4800" b="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微軟正黑體" panose="020B0604030504040204" pitchFamily="34" charset="-120"/>
                <a:ea typeface="微軟正黑體" panose="020B0604030504040204" pitchFamily="34" charset="-120"/>
              </a:defRPr>
            </a:lvl1pPr>
          </a:lstStyle>
          <a:p>
            <a:r>
              <a:rPr lang="zh-TW" altLang="en-US"/>
              <a:t>按一下以編輯母片標題樣式</a:t>
            </a:r>
            <a:endParaRPr lang="zh-TW" altLang="en-US" dirty="0"/>
          </a:p>
        </p:txBody>
      </p:sp>
      <p:sp>
        <p:nvSpPr>
          <p:cNvPr id="3" name="副標題 2"/>
          <p:cNvSpPr>
            <a:spLocks noGrp="1"/>
          </p:cNvSpPr>
          <p:nvPr>
            <p:ph type="subTitle" idx="1"/>
          </p:nvPr>
        </p:nvSpPr>
        <p:spPr>
          <a:xfrm>
            <a:off x="179512" y="3819104"/>
            <a:ext cx="4032448" cy="1482104"/>
          </a:xfrm>
        </p:spPr>
        <p:txBody>
          <a:bodyPr>
            <a:normAutofit/>
          </a:bodyPr>
          <a:lstStyle>
            <a:lvl1pPr marL="0" indent="0" algn="ctr">
              <a:buNone/>
              <a:defRPr sz="3600" b="0">
                <a:solidFill>
                  <a:schemeClr val="tx1"/>
                </a:solidFill>
                <a:latin typeface="微軟正黑體" panose="020B0604030504040204" pitchFamily="34" charset="-120"/>
                <a:ea typeface="微軟正黑體" panose="020B0604030504040204"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zh-TW" altLang="en-US" dirty="0"/>
          </a:p>
        </p:txBody>
      </p:sp>
      <p:sp>
        <p:nvSpPr>
          <p:cNvPr id="4" name="日期版面配置區 3"/>
          <p:cNvSpPr>
            <a:spLocks noGrp="1"/>
          </p:cNvSpPr>
          <p:nvPr>
            <p:ph type="dt" sz="half" idx="10"/>
          </p:nvPr>
        </p:nvSpPr>
        <p:spPr/>
        <p:txBody>
          <a:bodyPr/>
          <a:lstStyle/>
          <a:p>
            <a:fld id="{A735A7F0-FD96-44FB-B539-5FD97C164D89}" type="datetime1">
              <a:rPr lang="zh-TW" altLang="en-US" smtClean="0">
                <a:solidFill>
                  <a:prstClr val="black">
                    <a:tint val="75000"/>
                  </a:prstClr>
                </a:solidFill>
              </a:rPr>
              <a:t>2023/10/23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95800096-DA42-425F-A017-F0F7D7083647}" type="slidenum">
              <a:rPr lang="zh-TW" altLang="en-US" smtClean="0">
                <a:solidFill>
                  <a:prstClr val="black">
                    <a:tint val="75000"/>
                  </a:prstClr>
                </a:solidFill>
              </a:rPr>
              <a:pPr/>
              <a:t>‹#›</a:t>
            </a:fld>
            <a:endParaRPr lang="zh-TW" altLang="en-US">
              <a:solidFill>
                <a:prstClr val="black">
                  <a:tint val="75000"/>
                </a:prstClr>
              </a:solidFill>
            </a:endParaRPr>
          </a:p>
        </p:txBody>
      </p:sp>
      <p:pic>
        <p:nvPicPr>
          <p:cNvPr id="14" name="圖片 1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44008" y="2708920"/>
            <a:ext cx="2773739" cy="1938276"/>
          </a:xfrm>
          <a:prstGeom prst="rect">
            <a:avLst/>
          </a:prstGeom>
          <a:effectLst/>
        </p:spPr>
      </p:pic>
      <p:sp>
        <p:nvSpPr>
          <p:cNvPr id="15" name="文字方塊 14"/>
          <p:cNvSpPr txBox="1"/>
          <p:nvPr/>
        </p:nvSpPr>
        <p:spPr>
          <a:xfrm>
            <a:off x="4355976" y="4995173"/>
            <a:ext cx="3960440" cy="1015663"/>
          </a:xfrm>
          <a:prstGeom prst="rect">
            <a:avLst/>
          </a:prstGeom>
          <a:noFill/>
        </p:spPr>
        <p:txBody>
          <a:bodyPr wrap="square" rtlCol="0">
            <a:spAutoFit/>
          </a:bodyPr>
          <a:lstStyle/>
          <a:p>
            <a:pPr algn="ctr"/>
            <a:r>
              <a:rPr lang="zh-TW" altLang="en-US" sz="2400" b="1" dirty="0">
                <a:solidFill>
                  <a:srgbClr val="FF6600"/>
                </a:solidFill>
                <a:latin typeface="微軟正黑體" panose="020B0604030504040204" pitchFamily="34" charset="-120"/>
                <a:ea typeface="微軟正黑體" panose="020B0604030504040204" pitchFamily="34" charset="-120"/>
              </a:rPr>
              <a:t>衛生福利部食品藥物管理署</a:t>
            </a:r>
            <a:endParaRPr lang="en-US" altLang="zh-TW" sz="2400" b="1" dirty="0">
              <a:solidFill>
                <a:srgbClr val="FF6600"/>
              </a:solidFill>
              <a:latin typeface="微軟正黑體" panose="020B0604030504040204" pitchFamily="34" charset="-120"/>
              <a:ea typeface="微軟正黑體" panose="020B0604030504040204" pitchFamily="34" charset="-120"/>
            </a:endParaRPr>
          </a:p>
          <a:p>
            <a:pPr algn="ctr"/>
            <a:r>
              <a:rPr lang="en-US" altLang="zh-TW" dirty="0">
                <a:solidFill>
                  <a:srgbClr val="002060"/>
                </a:solidFill>
              </a:rPr>
              <a:t>Food and Drug Administration, </a:t>
            </a:r>
          </a:p>
          <a:p>
            <a:pPr algn="ctr"/>
            <a:r>
              <a:rPr lang="en-US" altLang="zh-TW" dirty="0">
                <a:solidFill>
                  <a:srgbClr val="002060"/>
                </a:solidFill>
              </a:rPr>
              <a:t>Ministry of Health and Welfare</a:t>
            </a:r>
            <a:endParaRPr lang="zh-TW" altLang="en-US" dirty="0">
              <a:solidFill>
                <a:srgbClr val="002060"/>
              </a:solidFill>
            </a:endParaRPr>
          </a:p>
        </p:txBody>
      </p:sp>
      <p:sp>
        <p:nvSpPr>
          <p:cNvPr id="16" name="文字方塊 15"/>
          <p:cNvSpPr txBox="1"/>
          <p:nvPr/>
        </p:nvSpPr>
        <p:spPr>
          <a:xfrm>
            <a:off x="107504" y="3039343"/>
            <a:ext cx="3096344" cy="461665"/>
          </a:xfrm>
          <a:prstGeom prst="rect">
            <a:avLst/>
          </a:prstGeom>
          <a:noFill/>
        </p:spPr>
        <p:txBody>
          <a:bodyPr wrap="square" rtlCol="0">
            <a:spAutoFit/>
          </a:bodyPr>
          <a:lstStyle/>
          <a:p>
            <a:r>
              <a:rPr lang="zh-TW" altLang="en-US" sz="2400" b="1"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藥求安全      食在安心</a:t>
            </a:r>
          </a:p>
        </p:txBody>
      </p:sp>
      <p:sp>
        <p:nvSpPr>
          <p:cNvPr id="8" name="矩形 7"/>
          <p:cNvSpPr/>
          <p:nvPr/>
        </p:nvSpPr>
        <p:spPr>
          <a:xfrm>
            <a:off x="5141239" y="5939988"/>
            <a:ext cx="2509213" cy="369332"/>
          </a:xfrm>
          <a:prstGeom prst="rect">
            <a:avLst/>
          </a:prstGeom>
        </p:spPr>
        <p:txBody>
          <a:bodyPr wrap="none">
            <a:spAutoFit/>
          </a:bodyPr>
          <a:lstStyle/>
          <a:p>
            <a:r>
              <a:rPr lang="en-US" altLang="zh-TW" b="1" dirty="0">
                <a:solidFill>
                  <a:srgbClr val="006600"/>
                </a:solidFill>
              </a:rPr>
              <a:t>http://www.fda.gov.tw/</a:t>
            </a:r>
            <a:endParaRPr lang="zh-TW" altLang="en-US" b="1" dirty="0">
              <a:solidFill>
                <a:srgbClr val="006600"/>
              </a:solidFill>
            </a:endParaRPr>
          </a:p>
        </p:txBody>
      </p:sp>
    </p:spTree>
    <p:extLst>
      <p:ext uri="{BB962C8B-B14F-4D97-AF65-F5344CB8AC3E}">
        <p14:creationId xmlns:p14="http://schemas.microsoft.com/office/powerpoint/2010/main" val="29182199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2_標題及物件">
    <p:spTree>
      <p:nvGrpSpPr>
        <p:cNvPr id="1" name=""/>
        <p:cNvGrpSpPr/>
        <p:nvPr/>
      </p:nvGrpSpPr>
      <p:grpSpPr>
        <a:xfrm>
          <a:off x="0" y="0"/>
          <a:ext cx="0" cy="0"/>
          <a:chOff x="0" y="0"/>
          <a:chExt cx="0" cy="0"/>
        </a:xfrm>
      </p:grpSpPr>
      <p:grpSp>
        <p:nvGrpSpPr>
          <p:cNvPr id="53" name="Group 42"/>
          <p:cNvGrpSpPr/>
          <p:nvPr/>
        </p:nvGrpSpPr>
        <p:grpSpPr>
          <a:xfrm>
            <a:off x="-382404" y="0"/>
            <a:ext cx="9932332" cy="6858000"/>
            <a:chOff x="-382404" y="0"/>
            <a:chExt cx="9932332" cy="6858000"/>
          </a:xfrm>
        </p:grpSpPr>
        <p:grpSp>
          <p:nvGrpSpPr>
            <p:cNvPr id="54" name="Group 44"/>
            <p:cNvGrpSpPr/>
            <p:nvPr/>
          </p:nvGrpSpPr>
          <p:grpSpPr>
            <a:xfrm>
              <a:off x="0" y="0"/>
              <a:ext cx="9144000" cy="6858000"/>
              <a:chOff x="0" y="0"/>
              <a:chExt cx="9144000" cy="6858000"/>
            </a:xfrm>
          </p:grpSpPr>
          <p:grpSp>
            <p:nvGrpSpPr>
              <p:cNvPr id="77" name="Group 4"/>
              <p:cNvGrpSpPr/>
              <p:nvPr/>
            </p:nvGrpSpPr>
            <p:grpSpPr>
              <a:xfrm>
                <a:off x="0" y="0"/>
                <a:ext cx="2514600" cy="6858000"/>
                <a:chOff x="0" y="0"/>
                <a:chExt cx="2514600" cy="6858000"/>
              </a:xfrm>
            </p:grpSpPr>
            <p:sp>
              <p:nvSpPr>
                <p:cNvPr id="89" name="Rectangle 114"/>
                <p:cNvSpPr/>
                <p:nvPr/>
              </p:nvSpPr>
              <p:spPr>
                <a:xfrm>
                  <a:off x="914400" y="0"/>
                  <a:ext cx="16002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0" name="Rectangle 2"/>
                <p:cNvSpPr/>
                <p:nvPr/>
              </p:nvSpPr>
              <p:spPr>
                <a:xfrm>
                  <a:off x="0" y="0"/>
                  <a:ext cx="4572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1" name="Rectangle 3"/>
                <p:cNvSpPr/>
                <p:nvPr/>
              </p:nvSpPr>
              <p:spPr>
                <a:xfrm>
                  <a:off x="228600" y="0"/>
                  <a:ext cx="76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78" name="Group 5"/>
              <p:cNvGrpSpPr/>
              <p:nvPr/>
            </p:nvGrpSpPr>
            <p:grpSpPr>
              <a:xfrm>
                <a:off x="422910" y="0"/>
                <a:ext cx="2514600" cy="6858000"/>
                <a:chOff x="0" y="0"/>
                <a:chExt cx="2514600" cy="6858000"/>
              </a:xfrm>
            </p:grpSpPr>
            <p:sp>
              <p:nvSpPr>
                <p:cNvPr id="86" name="Rectangle 84"/>
                <p:cNvSpPr/>
                <p:nvPr/>
              </p:nvSpPr>
              <p:spPr>
                <a:xfrm>
                  <a:off x="914400" y="0"/>
                  <a:ext cx="16002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7" name="Rectangle 85"/>
                <p:cNvSpPr/>
                <p:nvPr/>
              </p:nvSpPr>
              <p:spPr>
                <a:xfrm>
                  <a:off x="0" y="0"/>
                  <a:ext cx="4572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8" name="Rectangle 113"/>
                <p:cNvSpPr/>
                <p:nvPr/>
              </p:nvSpPr>
              <p:spPr>
                <a:xfrm>
                  <a:off x="228600" y="0"/>
                  <a:ext cx="76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79" name="Group 9"/>
              <p:cNvGrpSpPr/>
              <p:nvPr/>
            </p:nvGrpSpPr>
            <p:grpSpPr>
              <a:xfrm rot="10800000">
                <a:off x="6629400" y="0"/>
                <a:ext cx="2514600" cy="6858000"/>
                <a:chOff x="0" y="0"/>
                <a:chExt cx="2514600" cy="6858000"/>
              </a:xfrm>
            </p:grpSpPr>
            <p:sp>
              <p:nvSpPr>
                <p:cNvPr id="83" name="Rectangle 77"/>
                <p:cNvSpPr/>
                <p:nvPr/>
              </p:nvSpPr>
              <p:spPr>
                <a:xfrm>
                  <a:off x="914400" y="0"/>
                  <a:ext cx="16002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4" name="Rectangle 78"/>
                <p:cNvSpPr/>
                <p:nvPr/>
              </p:nvSpPr>
              <p:spPr>
                <a:xfrm>
                  <a:off x="0" y="0"/>
                  <a:ext cx="4572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5" name="Rectangle 80"/>
                <p:cNvSpPr/>
                <p:nvPr/>
              </p:nvSpPr>
              <p:spPr>
                <a:xfrm>
                  <a:off x="228600" y="0"/>
                  <a:ext cx="76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80" name="Rectangle 74"/>
              <p:cNvSpPr/>
              <p:nvPr/>
            </p:nvSpPr>
            <p:spPr>
              <a:xfrm>
                <a:off x="3810000" y="0"/>
                <a:ext cx="28194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1" name="Rectangle 75"/>
              <p:cNvSpPr/>
              <p:nvPr/>
            </p:nvSpPr>
            <p:spPr>
              <a:xfrm>
                <a:off x="2895600" y="0"/>
                <a:ext cx="4572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2" name="Rectangle 76"/>
              <p:cNvSpPr/>
              <p:nvPr/>
            </p:nvSpPr>
            <p:spPr>
              <a:xfrm>
                <a:off x="3124200" y="0"/>
                <a:ext cx="76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5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56"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57"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58"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59"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60"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1"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2"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3"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4"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5"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no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6" name="Hexagon 58"/>
            <p:cNvSpPr/>
            <p:nvPr/>
          </p:nvSpPr>
          <p:spPr>
            <a:xfrm rot="1800000">
              <a:off x="24365" y="5402429"/>
              <a:ext cx="1601400" cy="1388236"/>
            </a:xfrm>
            <a:prstGeom prst="hexagon">
              <a:avLst>
                <a:gd name="adj" fmla="val 28544"/>
                <a:gd name="vf" fmla="val 115470"/>
              </a:avLst>
            </a:prstGeom>
            <a:no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7" name="Hexagon 59"/>
            <p:cNvSpPr/>
            <p:nvPr/>
          </p:nvSpPr>
          <p:spPr>
            <a:xfrm rot="1800000">
              <a:off x="52941" y="2849728"/>
              <a:ext cx="1601400" cy="1388236"/>
            </a:xfrm>
            <a:prstGeom prst="hexagon">
              <a:avLst>
                <a:gd name="adj" fmla="val 28544"/>
                <a:gd name="vf" fmla="val 115470"/>
              </a:avLst>
            </a:prstGeom>
            <a:no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8"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9"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0"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1"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2"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3" name="Hexagon 65"/>
            <p:cNvSpPr/>
            <p:nvPr/>
          </p:nvSpPr>
          <p:spPr>
            <a:xfrm rot="1800000">
              <a:off x="7549116" y="5421479"/>
              <a:ext cx="1601400" cy="1388236"/>
            </a:xfrm>
            <a:prstGeom prst="hexagon">
              <a:avLst>
                <a:gd name="adj" fmla="val 28544"/>
                <a:gd name="vf" fmla="val 115470"/>
              </a:avLst>
            </a:prstGeom>
            <a:no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4" name="Hexagon 66"/>
            <p:cNvSpPr/>
            <p:nvPr/>
          </p:nvSpPr>
          <p:spPr>
            <a:xfrm rot="1800000">
              <a:off x="7549117" y="2868778"/>
              <a:ext cx="1601400" cy="1388236"/>
            </a:xfrm>
            <a:prstGeom prst="hexagon">
              <a:avLst>
                <a:gd name="adj" fmla="val 28544"/>
                <a:gd name="vf" fmla="val 115470"/>
              </a:avLst>
            </a:prstGeom>
            <a:no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5"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no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6"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no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46" name="矩形 45"/>
          <p:cNvSpPr/>
          <p:nvPr/>
        </p:nvSpPr>
        <p:spPr>
          <a:xfrm>
            <a:off x="443052" y="260648"/>
            <a:ext cx="8305412" cy="6264696"/>
          </a:xfrm>
          <a:prstGeom prst="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2" name="標題 1"/>
          <p:cNvSpPr>
            <a:spLocks noGrp="1"/>
          </p:cNvSpPr>
          <p:nvPr>
            <p:ph type="title"/>
          </p:nvPr>
        </p:nvSpPr>
        <p:spPr/>
        <p:txBody>
          <a:bodyPr/>
          <a:lstStyle/>
          <a:p>
            <a:r>
              <a:rPr lang="zh-TW" altLang="en-US"/>
              <a:t>按一下以編輯母片標題樣式</a:t>
            </a:r>
            <a:endParaRPr lang="zh-TW" altLang="en-US" dirty="0"/>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ltLang="en-US" dirty="0"/>
          </a:p>
        </p:txBody>
      </p:sp>
      <p:sp>
        <p:nvSpPr>
          <p:cNvPr id="4" name="日期版面配置區 3"/>
          <p:cNvSpPr>
            <a:spLocks noGrp="1"/>
          </p:cNvSpPr>
          <p:nvPr>
            <p:ph type="dt" sz="half" idx="10"/>
          </p:nvPr>
        </p:nvSpPr>
        <p:spPr/>
        <p:txBody>
          <a:bodyPr/>
          <a:lstStyle/>
          <a:p>
            <a:fld id="{5F59E0BE-EB06-4301-81C5-F6A487DAB692}" type="datetime1">
              <a:rPr lang="zh-TW" altLang="en-US" smtClean="0">
                <a:solidFill>
                  <a:prstClr val="black">
                    <a:tint val="75000"/>
                  </a:prstClr>
                </a:solidFill>
              </a:rPr>
              <a:t>2023/10/23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95800096-DA42-425F-A017-F0F7D7083647}" type="slidenum">
              <a:rPr lang="zh-TW" altLang="en-US" smtClean="0">
                <a:solidFill>
                  <a:prstClr val="black">
                    <a:tint val="75000"/>
                  </a:prstClr>
                </a:solidFill>
              </a:rPr>
              <a:pPr/>
              <a:t>‹#›</a:t>
            </a:fld>
            <a:endParaRPr lang="zh-TW" altLang="en-US">
              <a:solidFill>
                <a:prstClr val="black">
                  <a:tint val="75000"/>
                </a:prstClr>
              </a:solidFill>
            </a:endParaRPr>
          </a:p>
        </p:txBody>
      </p:sp>
      <p:sp>
        <p:nvSpPr>
          <p:cNvPr id="49" name="矩形 48"/>
          <p:cNvSpPr/>
          <p:nvPr/>
        </p:nvSpPr>
        <p:spPr>
          <a:xfrm>
            <a:off x="3078088" y="6525344"/>
            <a:ext cx="5526360" cy="369332"/>
          </a:xfrm>
          <a:prstGeom prst="rect">
            <a:avLst/>
          </a:prstGeom>
        </p:spPr>
        <p:txBody>
          <a:bodyPr wrap="square">
            <a:spAutoFit/>
          </a:bodyPr>
          <a:lstStyle/>
          <a:p>
            <a:r>
              <a:rPr lang="zh-TW" altLang="en-US" b="1" dirty="0">
                <a:solidFill>
                  <a:prstClr val="black"/>
                </a:solidFill>
                <a:latin typeface="微軟正黑體" panose="020B0604030504040204" pitchFamily="34" charset="-120"/>
                <a:ea typeface="微軟正黑體" panose="020B0604030504040204" pitchFamily="34" charset="-120"/>
              </a:rPr>
              <a:t>歡迎至本署網站查詢更多資訊 </a:t>
            </a:r>
            <a:r>
              <a:rPr lang="en-US" altLang="zh-TW" b="1" dirty="0">
                <a:solidFill>
                  <a:prstClr val="black"/>
                </a:solidFill>
                <a:ea typeface="微軟正黑體" panose="020B0604030504040204" pitchFamily="34" charset="-120"/>
              </a:rPr>
              <a:t>http://www.fda.gov.tw/</a:t>
            </a:r>
            <a:endParaRPr lang="zh-TW" altLang="en-US" b="1" dirty="0">
              <a:solidFill>
                <a:prstClr val="black"/>
              </a:solidFill>
              <a:ea typeface="微軟正黑體" panose="020B0604030504040204" pitchFamily="34" charset="-120"/>
            </a:endParaRPr>
          </a:p>
        </p:txBody>
      </p:sp>
      <p:sp>
        <p:nvSpPr>
          <p:cNvPr id="52" name="矩形 51"/>
          <p:cNvSpPr/>
          <p:nvPr/>
        </p:nvSpPr>
        <p:spPr>
          <a:xfrm>
            <a:off x="443052" y="260648"/>
            <a:ext cx="8305412" cy="6264696"/>
          </a:xfrm>
          <a:prstGeom prst="rect">
            <a:avLst/>
          </a:prstGeom>
          <a:blipFill dpi="0" rotWithShape="1">
            <a:blip r:embed="rId2">
              <a:alphaModFix amt="13000"/>
            </a:blip>
            <a:srcRect/>
            <a:stretch>
              <a:fillRect/>
            </a:stretch>
          </a:blip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48" name="矩形 47"/>
          <p:cNvSpPr/>
          <p:nvPr/>
        </p:nvSpPr>
        <p:spPr>
          <a:xfrm>
            <a:off x="5796136" y="76562"/>
            <a:ext cx="2720913" cy="400110"/>
          </a:xfrm>
          <a:prstGeom prst="rect">
            <a:avLst/>
          </a:prstGeom>
          <a:solidFill>
            <a:srgbClr val="FF6600"/>
          </a:solidFill>
          <a:ln>
            <a:solidFill>
              <a:srgbClr val="FF6600"/>
            </a:solidFill>
          </a:ln>
          <a:effectLst>
            <a:glow>
              <a:schemeClr val="accent1"/>
            </a:glow>
            <a:softEdge rad="50800"/>
          </a:effectLst>
        </p:spPr>
        <p:txBody>
          <a:bodyPr wrap="square">
            <a:spAutoFit/>
          </a:bodyPr>
          <a:lstStyle/>
          <a:p>
            <a:r>
              <a:rPr lang="zh-TW" altLang="en-US" sz="2000" b="1" dirty="0">
                <a:solidFill>
                  <a:prstClr val="white"/>
                </a:solidFill>
                <a:latin typeface="微軟正黑體" panose="020B0604030504040204" pitchFamily="34" charset="-120"/>
                <a:ea typeface="微軟正黑體" panose="020B0604030504040204" pitchFamily="34" charset="-120"/>
              </a:rPr>
              <a:t>藥求安全      食在安心</a:t>
            </a:r>
            <a:endParaRPr lang="zh-TW" altLang="en-US" sz="2000" dirty="0">
              <a:solidFill>
                <a:prstClr val="white"/>
              </a:solidFill>
            </a:endParaRPr>
          </a:p>
        </p:txBody>
      </p:sp>
      <p:pic>
        <p:nvPicPr>
          <p:cNvPr id="51" name="圖片 5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82" y="6238178"/>
            <a:ext cx="3174722" cy="647206"/>
          </a:xfrm>
          <a:prstGeom prst="rect">
            <a:avLst/>
          </a:prstGeom>
        </p:spPr>
      </p:pic>
    </p:spTree>
    <p:extLst>
      <p:ext uri="{BB962C8B-B14F-4D97-AF65-F5344CB8AC3E}">
        <p14:creationId xmlns:p14="http://schemas.microsoft.com/office/powerpoint/2010/main" val="2391806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71550" y="274638"/>
            <a:ext cx="74168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971550" y="1600200"/>
            <a:ext cx="7416800" cy="4525963"/>
          </a:xfrm>
        </p:spPr>
        <p:txBody>
          <a:bodyPr/>
          <a:lstStyle/>
          <a:p>
            <a:pPr lvl="0"/>
            <a:endParaRPr lang="en-GB"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204FC1F-CFF6-4A62-A5B3-332EAC001E3A}" type="slidenum">
              <a:rPr lang="en-US" altLang="en-US"/>
              <a:pPr>
                <a:defRPr/>
              </a:pPr>
              <a:t>‹#›</a:t>
            </a:fld>
            <a:endParaRPr lang="en-US" altLang="en-US"/>
          </a:p>
        </p:txBody>
      </p:sp>
    </p:spTree>
    <p:extLst>
      <p:ext uri="{BB962C8B-B14F-4D97-AF65-F5344CB8AC3E}">
        <p14:creationId xmlns:p14="http://schemas.microsoft.com/office/powerpoint/2010/main" val="34608404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標題及物件">
    <p:spTree>
      <p:nvGrpSpPr>
        <p:cNvPr id="1" name=""/>
        <p:cNvGrpSpPr/>
        <p:nvPr/>
      </p:nvGrpSpPr>
      <p:grpSpPr>
        <a:xfrm>
          <a:off x="0" y="0"/>
          <a:ext cx="0" cy="0"/>
          <a:chOff x="0" y="0"/>
          <a:chExt cx="0" cy="0"/>
        </a:xfrm>
      </p:grpSpPr>
      <p:cxnSp>
        <p:nvCxnSpPr>
          <p:cNvPr id="8" name="直線接點 7"/>
          <p:cNvCxnSpPr/>
          <p:nvPr/>
        </p:nvCxnSpPr>
        <p:spPr>
          <a:xfrm>
            <a:off x="0" y="1412776"/>
            <a:ext cx="9144000" cy="0"/>
          </a:xfrm>
          <a:prstGeom prst="line">
            <a:avLst/>
          </a:prstGeom>
          <a:ln w="101600">
            <a:solidFill>
              <a:srgbClr val="FF6600"/>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0" y="0"/>
            <a:ext cx="9144000" cy="1340768"/>
          </a:xfrm>
          <a:prstGeom prst="rect">
            <a:avLst/>
          </a:prstGeom>
          <a:solidFill>
            <a:srgbClr val="47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2" name="標題 1"/>
          <p:cNvSpPr>
            <a:spLocks noGrp="1"/>
          </p:cNvSpPr>
          <p:nvPr>
            <p:ph type="title"/>
          </p:nvPr>
        </p:nvSpPr>
        <p:spPr>
          <a:xfrm>
            <a:off x="457200" y="269776"/>
            <a:ext cx="8229600" cy="1143000"/>
          </a:xfrm>
        </p:spPr>
        <p:txBody>
          <a:bodyPr/>
          <a:lstStyle>
            <a:lvl1pPr>
              <a:defRPr b="0">
                <a:solidFill>
                  <a:schemeClr val="tx1"/>
                </a:solidFill>
                <a:latin typeface="微軟正黑體" panose="020B0604030504040204" pitchFamily="34" charset="-120"/>
                <a:ea typeface="微軟正黑體" panose="020B0604030504040204" pitchFamily="34" charset="-120"/>
              </a:defRPr>
            </a:lvl1pPr>
          </a:lstStyle>
          <a:p>
            <a:r>
              <a:rPr lang="zh-TW" altLang="en-US"/>
              <a:t>按一下以編輯母片標題樣式</a:t>
            </a:r>
            <a:endParaRPr lang="zh-TW" altLang="en-US" dirty="0"/>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ltLang="en-US" dirty="0"/>
          </a:p>
        </p:txBody>
      </p:sp>
      <p:sp>
        <p:nvSpPr>
          <p:cNvPr id="4" name="日期版面配置區 3"/>
          <p:cNvSpPr>
            <a:spLocks noGrp="1"/>
          </p:cNvSpPr>
          <p:nvPr>
            <p:ph type="dt" sz="half" idx="10"/>
          </p:nvPr>
        </p:nvSpPr>
        <p:spPr/>
        <p:txBody>
          <a:bodyPr/>
          <a:lstStyle/>
          <a:p>
            <a:fld id="{BC8205E6-4826-4313-8729-8F3E9BAEBC29}" type="datetime1">
              <a:rPr lang="zh-TW" altLang="en-US" smtClean="0">
                <a:solidFill>
                  <a:prstClr val="black">
                    <a:tint val="75000"/>
                  </a:prstClr>
                </a:solidFill>
              </a:rPr>
              <a:t>2023/10/23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95800096-DA42-425F-A017-F0F7D7083647}" type="slidenum">
              <a:rPr lang="zh-TW" altLang="en-US" smtClean="0">
                <a:solidFill>
                  <a:prstClr val="black">
                    <a:tint val="75000"/>
                  </a:prstClr>
                </a:solidFill>
              </a:rPr>
              <a:pPr/>
              <a:t>‹#›</a:t>
            </a:fld>
            <a:endParaRPr lang="zh-TW" altLang="en-US">
              <a:solidFill>
                <a:prstClr val="black">
                  <a:tint val="75000"/>
                </a:prstClr>
              </a:solidFill>
            </a:endParaRPr>
          </a:p>
        </p:txBody>
      </p:sp>
      <p:sp>
        <p:nvSpPr>
          <p:cNvPr id="9" name="矩形 8"/>
          <p:cNvSpPr/>
          <p:nvPr/>
        </p:nvSpPr>
        <p:spPr>
          <a:xfrm>
            <a:off x="2555776" y="6525344"/>
            <a:ext cx="5904656" cy="369332"/>
          </a:xfrm>
          <a:prstGeom prst="rect">
            <a:avLst/>
          </a:prstGeom>
        </p:spPr>
        <p:txBody>
          <a:bodyPr wrap="square">
            <a:spAutoFit/>
          </a:bodyPr>
          <a:lstStyle/>
          <a:p>
            <a:r>
              <a:rPr lang="zh-TW" altLang="en-US" b="1" dirty="0">
                <a:solidFill>
                  <a:srgbClr val="FF6600"/>
                </a:solidFill>
                <a:latin typeface="微軟正黑體" panose="020B0604030504040204" pitchFamily="34" charset="-120"/>
                <a:ea typeface="微軟正黑體" panose="020B0604030504040204" pitchFamily="34" charset="-120"/>
              </a:rPr>
              <a:t>歡迎至本署網站查詢更多資訊 </a:t>
            </a:r>
            <a:r>
              <a:rPr lang="en-US" altLang="zh-TW" b="1" dirty="0">
                <a:solidFill>
                  <a:srgbClr val="FF6600"/>
                </a:solidFill>
              </a:rPr>
              <a:t>http://www.fda.gov.tw/</a:t>
            </a:r>
            <a:endParaRPr lang="zh-TW" altLang="en-US" b="1" dirty="0">
              <a:solidFill>
                <a:srgbClr val="FF6600"/>
              </a:solidFill>
            </a:endParaRPr>
          </a:p>
        </p:txBody>
      </p:sp>
      <p:sp>
        <p:nvSpPr>
          <p:cNvPr id="13" name="矩形 12"/>
          <p:cNvSpPr/>
          <p:nvPr/>
        </p:nvSpPr>
        <p:spPr>
          <a:xfrm>
            <a:off x="3389805" y="1916832"/>
            <a:ext cx="5790707" cy="4248472"/>
          </a:xfrm>
          <a:prstGeom prst="rect">
            <a:avLst/>
          </a:prstGeom>
          <a:blipFill dpi="0" rotWithShape="1">
            <a:blip r:embed="rId2">
              <a:alphaModFix amt="13000"/>
            </a:blip>
            <a:srcRect/>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12" name="矩形 11"/>
          <p:cNvSpPr/>
          <p:nvPr/>
        </p:nvSpPr>
        <p:spPr>
          <a:xfrm>
            <a:off x="6588224" y="1053802"/>
            <a:ext cx="2592287" cy="400110"/>
          </a:xfrm>
          <a:prstGeom prst="rect">
            <a:avLst/>
          </a:prstGeom>
          <a:solidFill>
            <a:srgbClr val="FF6600"/>
          </a:solidFill>
          <a:ln>
            <a:solidFill>
              <a:srgbClr val="FF6600"/>
            </a:solidFill>
          </a:ln>
          <a:effectLst>
            <a:glow>
              <a:schemeClr val="accent1"/>
            </a:glow>
            <a:softEdge rad="25400"/>
          </a:effectLst>
        </p:spPr>
        <p:txBody>
          <a:bodyPr wrap="square">
            <a:spAutoFit/>
          </a:bodyPr>
          <a:lstStyle/>
          <a:p>
            <a:r>
              <a:rPr lang="zh-TW" altLang="en-US" sz="2000" b="1" dirty="0">
                <a:solidFill>
                  <a:prstClr val="white"/>
                </a:solidFill>
                <a:latin typeface="微軟正黑體" panose="020B0604030504040204" pitchFamily="34" charset="-120"/>
                <a:ea typeface="微軟正黑體" panose="020B0604030504040204" pitchFamily="34" charset="-120"/>
              </a:rPr>
              <a:t>藥求安全     食在安心</a:t>
            </a:r>
            <a:endParaRPr lang="zh-TW" altLang="en-US" sz="2000" dirty="0">
              <a:solidFill>
                <a:prstClr val="white"/>
              </a:solidFill>
            </a:endParaRPr>
          </a:p>
        </p:txBody>
      </p:sp>
      <p:pic>
        <p:nvPicPr>
          <p:cNvPr id="14" name="圖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536" y="6240382"/>
            <a:ext cx="3096344" cy="644138"/>
          </a:xfrm>
          <a:prstGeom prst="rect">
            <a:avLst/>
          </a:prstGeom>
        </p:spPr>
      </p:pic>
    </p:spTree>
    <p:extLst>
      <p:ext uri="{BB962C8B-B14F-4D97-AF65-F5344CB8AC3E}">
        <p14:creationId xmlns:p14="http://schemas.microsoft.com/office/powerpoint/2010/main" val="9816170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1_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1043608" y="188640"/>
            <a:ext cx="7056784" cy="792088"/>
          </a:xfrm>
        </p:spPr>
        <p:txBody>
          <a:bodyPr anchor="t">
            <a:noAutofit/>
          </a:bodyPr>
          <a:lstStyle>
            <a:lvl1pPr algn="l">
              <a:defRPr sz="4400" b="1" cap="all">
                <a:latin typeface="微軟正黑體" panose="020B0604030504040204" pitchFamily="34" charset="-120"/>
                <a:ea typeface="微軟正黑體" panose="020B0604030504040204" pitchFamily="34" charset="-120"/>
              </a:defRPr>
            </a:lvl1pPr>
          </a:lstStyle>
          <a:p>
            <a:r>
              <a:rPr lang="zh-TW" altLang="en-US"/>
              <a:t>按一下以編輯母片標題樣式</a:t>
            </a:r>
            <a:endParaRPr lang="zh-TW" altLang="en-US" dirty="0"/>
          </a:p>
        </p:txBody>
      </p:sp>
      <p:sp>
        <p:nvSpPr>
          <p:cNvPr id="3" name="文字版面配置區 2"/>
          <p:cNvSpPr>
            <a:spLocks noGrp="1"/>
          </p:cNvSpPr>
          <p:nvPr>
            <p:ph type="body" idx="1"/>
          </p:nvPr>
        </p:nvSpPr>
        <p:spPr>
          <a:xfrm>
            <a:off x="7668343" y="2906713"/>
            <a:ext cx="826369"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648D3DAB-F5FF-4E2F-A5DA-1CB0CAF3A791}" type="datetime1">
              <a:rPr lang="zh-TW" altLang="en-US" smtClean="0">
                <a:solidFill>
                  <a:prstClr val="black">
                    <a:tint val="75000"/>
                  </a:prstClr>
                </a:solidFill>
              </a:rPr>
              <a:t>2023/10/23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B0790852-235D-4D94-A202-61ABA58D0CD6}" type="slidenum">
              <a:rPr lang="zh-TW" altLang="en-US" smtClean="0">
                <a:solidFill>
                  <a:prstClr val="black">
                    <a:tint val="75000"/>
                  </a:prstClr>
                </a:solidFill>
              </a:rPr>
              <a:pPr/>
              <a:t>‹#›</a:t>
            </a:fld>
            <a:endParaRPr lang="zh-TW" altLang="en-US">
              <a:solidFill>
                <a:prstClr val="black">
                  <a:tint val="75000"/>
                </a:prstClr>
              </a:solidFill>
            </a:endParaRPr>
          </a:p>
        </p:txBody>
      </p:sp>
      <p:sp>
        <p:nvSpPr>
          <p:cNvPr id="22" name="矩形 21"/>
          <p:cNvSpPr/>
          <p:nvPr/>
        </p:nvSpPr>
        <p:spPr>
          <a:xfrm>
            <a:off x="53752" y="6453336"/>
            <a:ext cx="5598368" cy="369332"/>
          </a:xfrm>
          <a:prstGeom prst="rect">
            <a:avLst/>
          </a:prstGeom>
        </p:spPr>
        <p:txBody>
          <a:bodyPr wrap="square">
            <a:spAutoFit/>
          </a:bodyPr>
          <a:lstStyle/>
          <a:p>
            <a:r>
              <a:rPr lang="zh-TW" altLang="en-US" b="1" dirty="0">
                <a:solidFill>
                  <a:srgbClr val="002060"/>
                </a:solidFill>
                <a:latin typeface="微軟正黑體" panose="020B0604030504040204" pitchFamily="34" charset="-120"/>
                <a:ea typeface="微軟正黑體" panose="020B0604030504040204" pitchFamily="34" charset="-120"/>
              </a:rPr>
              <a:t>歡迎至本署網站查詢更多資訊 </a:t>
            </a:r>
            <a:r>
              <a:rPr lang="en-US" altLang="zh-TW" b="1" dirty="0">
                <a:solidFill>
                  <a:srgbClr val="002060"/>
                </a:solidFill>
              </a:rPr>
              <a:t>http://www.fda.gov.tw/</a:t>
            </a:r>
            <a:endParaRPr lang="zh-TW" altLang="en-US" b="1" dirty="0">
              <a:solidFill>
                <a:srgbClr val="002060"/>
              </a:solidFill>
            </a:endParaRPr>
          </a:p>
        </p:txBody>
      </p:sp>
    </p:spTree>
    <p:extLst>
      <p:ext uri="{BB962C8B-B14F-4D97-AF65-F5344CB8AC3E}">
        <p14:creationId xmlns:p14="http://schemas.microsoft.com/office/powerpoint/2010/main" val="35017169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1_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5580112" y="260648"/>
            <a:ext cx="3106688" cy="2088232"/>
          </a:xfrm>
        </p:spPr>
        <p:txBody>
          <a:bodyPr/>
          <a:lstStyle/>
          <a:p>
            <a:r>
              <a:rPr lang="zh-TW" altLang="en-US"/>
              <a:t>按一下以編輯母片標題樣式</a:t>
            </a:r>
          </a:p>
        </p:txBody>
      </p:sp>
      <p:sp>
        <p:nvSpPr>
          <p:cNvPr id="3" name="內容版面配置區 2"/>
          <p:cNvSpPr>
            <a:spLocks noGrp="1"/>
          </p:cNvSpPr>
          <p:nvPr>
            <p:ph idx="1"/>
          </p:nvPr>
        </p:nvSpPr>
        <p:spPr>
          <a:xfrm>
            <a:off x="6660232" y="3140968"/>
            <a:ext cx="2026568" cy="298519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3A71FD8B-280F-4DE2-9F52-FB846F91BEDF}" type="datetime1">
              <a:rPr lang="zh-TW" altLang="en-US" smtClean="0">
                <a:solidFill>
                  <a:prstClr val="black">
                    <a:tint val="75000"/>
                  </a:prstClr>
                </a:solidFill>
              </a:rPr>
              <a:t>2023/10/23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B0790852-235D-4D94-A202-61ABA58D0CD6}" type="slidenum">
              <a:rPr lang="zh-TW" altLang="en-US" smtClean="0">
                <a:solidFill>
                  <a:prstClr val="black">
                    <a:tint val="75000"/>
                  </a:prstClr>
                </a:solidFill>
              </a:rPr>
              <a:pPr/>
              <a:t>‹#›</a:t>
            </a:fld>
            <a:endParaRPr lang="zh-TW" altLang="en-US">
              <a:solidFill>
                <a:prstClr val="black">
                  <a:tint val="75000"/>
                </a:prstClr>
              </a:solidFill>
            </a:endParaRPr>
          </a:p>
        </p:txBody>
      </p:sp>
      <p:pic>
        <p:nvPicPr>
          <p:cNvPr id="7" name="圖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933971"/>
            <a:ext cx="6444208" cy="2663381"/>
          </a:xfrm>
          <a:prstGeom prst="rect">
            <a:avLst/>
          </a:prstGeom>
        </p:spPr>
      </p:pic>
      <p:grpSp>
        <p:nvGrpSpPr>
          <p:cNvPr id="14" name="群組 13"/>
          <p:cNvGrpSpPr/>
          <p:nvPr/>
        </p:nvGrpSpPr>
        <p:grpSpPr>
          <a:xfrm>
            <a:off x="2051720" y="579700"/>
            <a:ext cx="3888432" cy="3603184"/>
            <a:chOff x="2051720" y="579700"/>
            <a:chExt cx="3888432" cy="3603184"/>
          </a:xfrm>
        </p:grpSpPr>
        <p:sp>
          <p:nvSpPr>
            <p:cNvPr id="8" name="橢圓 7"/>
            <p:cNvSpPr/>
            <p:nvPr userDrawn="1"/>
          </p:nvSpPr>
          <p:spPr>
            <a:xfrm>
              <a:off x="3266376" y="579700"/>
              <a:ext cx="1377632" cy="1282026"/>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TW" altLang="en-US">
                <a:solidFill>
                  <a:prstClr val="white"/>
                </a:solidFill>
              </a:endParaRPr>
            </a:p>
          </p:txBody>
        </p:sp>
        <p:sp>
          <p:nvSpPr>
            <p:cNvPr id="9" name="橢圓 8"/>
            <p:cNvSpPr/>
            <p:nvPr userDrawn="1"/>
          </p:nvSpPr>
          <p:spPr>
            <a:xfrm>
              <a:off x="4572000" y="1484784"/>
              <a:ext cx="1368152" cy="1307146"/>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zh-TW" altLang="en-US">
                <a:solidFill>
                  <a:prstClr val="white"/>
                </a:solidFill>
              </a:endParaRPr>
            </a:p>
          </p:txBody>
        </p:sp>
        <p:sp>
          <p:nvSpPr>
            <p:cNvPr id="10" name="橢圓 9"/>
            <p:cNvSpPr/>
            <p:nvPr userDrawn="1"/>
          </p:nvSpPr>
          <p:spPr>
            <a:xfrm>
              <a:off x="2051720" y="1530656"/>
              <a:ext cx="1368152" cy="12715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TW" altLang="en-US">
                <a:solidFill>
                  <a:prstClr val="white"/>
                </a:solidFill>
              </a:endParaRPr>
            </a:p>
          </p:txBody>
        </p:sp>
        <p:sp>
          <p:nvSpPr>
            <p:cNvPr id="11" name="橢圓 10"/>
            <p:cNvSpPr/>
            <p:nvPr userDrawn="1"/>
          </p:nvSpPr>
          <p:spPr>
            <a:xfrm>
              <a:off x="4211960" y="2857262"/>
              <a:ext cx="1343514" cy="130872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TW" altLang="en-US">
                <a:solidFill>
                  <a:prstClr val="white"/>
                </a:solidFill>
              </a:endParaRPr>
            </a:p>
          </p:txBody>
        </p:sp>
        <p:sp>
          <p:nvSpPr>
            <p:cNvPr id="12" name="橢圓 11"/>
            <p:cNvSpPr/>
            <p:nvPr userDrawn="1"/>
          </p:nvSpPr>
          <p:spPr>
            <a:xfrm>
              <a:off x="2529212" y="2886740"/>
              <a:ext cx="1394716" cy="1296144"/>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zh-TW" altLang="en-US">
                <a:solidFill>
                  <a:prstClr val="white"/>
                </a:solidFill>
              </a:endParaRPr>
            </a:p>
          </p:txBody>
        </p:sp>
      </p:grpSp>
      <p:sp>
        <p:nvSpPr>
          <p:cNvPr id="15" name="矩形 14"/>
          <p:cNvSpPr/>
          <p:nvPr/>
        </p:nvSpPr>
        <p:spPr>
          <a:xfrm>
            <a:off x="251520" y="7586"/>
            <a:ext cx="5787516" cy="369332"/>
          </a:xfrm>
          <a:prstGeom prst="rect">
            <a:avLst/>
          </a:prstGeom>
        </p:spPr>
        <p:txBody>
          <a:bodyPr wrap="square">
            <a:spAutoFit/>
          </a:bodyPr>
          <a:lstStyle/>
          <a:p>
            <a:r>
              <a:rPr lang="zh-TW" altLang="en-US" b="1"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歡迎至本署網站查詢更多資訊 </a:t>
            </a:r>
            <a:r>
              <a:rPr lang="en-US" altLang="zh-TW" b="1" dirty="0">
                <a:solidFill>
                  <a:srgbClr val="FFFF00"/>
                </a:solidFill>
                <a:effectLst>
                  <a:outerShdw blurRad="38100" dist="38100" dir="2700000" algn="tl">
                    <a:srgbClr val="000000">
                      <a:alpha val="43137"/>
                    </a:srgbClr>
                  </a:outerShdw>
                </a:effectLst>
              </a:rPr>
              <a:t>http://www.fda.gov.tw/</a:t>
            </a:r>
            <a:endParaRPr lang="zh-TW" altLang="en-US" b="1" dirty="0">
              <a:solidFill>
                <a:srgbClr val="FFFF00"/>
              </a:solidFill>
              <a:effectLst>
                <a:outerShdw blurRad="38100" dist="38100" dir="2700000" algn="tl">
                  <a:srgbClr val="000000">
                    <a:alpha val="43137"/>
                  </a:srgbClr>
                </a:outerShdw>
              </a:effectLst>
            </a:endParaRPr>
          </a:p>
        </p:txBody>
      </p:sp>
      <p:sp>
        <p:nvSpPr>
          <p:cNvPr id="17" name="文字方塊 16"/>
          <p:cNvSpPr txBox="1"/>
          <p:nvPr/>
        </p:nvSpPr>
        <p:spPr>
          <a:xfrm>
            <a:off x="2173014" y="1843240"/>
            <a:ext cx="1125564" cy="646331"/>
          </a:xfrm>
          <a:prstGeom prst="rect">
            <a:avLst/>
          </a:prstGeom>
          <a:noFill/>
        </p:spPr>
        <p:txBody>
          <a:bodyPr wrap="square" rtlCol="0">
            <a:spAutoFit/>
          </a:bodyPr>
          <a:lstStyle/>
          <a:p>
            <a:r>
              <a:rPr lang="zh-TW" altLang="en-US" sz="3600" b="1"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安門</a:t>
            </a:r>
          </a:p>
        </p:txBody>
      </p:sp>
      <p:sp>
        <p:nvSpPr>
          <p:cNvPr id="18" name="文字方塊 17"/>
          <p:cNvSpPr txBox="1"/>
          <p:nvPr/>
        </p:nvSpPr>
        <p:spPr>
          <a:xfrm>
            <a:off x="3392410" y="858878"/>
            <a:ext cx="1125564" cy="646331"/>
          </a:xfrm>
          <a:prstGeom prst="rect">
            <a:avLst/>
          </a:prstGeom>
          <a:noFill/>
        </p:spPr>
        <p:txBody>
          <a:bodyPr wrap="square" rtlCol="0">
            <a:spAutoFit/>
          </a:bodyPr>
          <a:lstStyle/>
          <a:p>
            <a:r>
              <a:rPr lang="zh-TW" altLang="en-US" sz="3600" b="1"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安全</a:t>
            </a:r>
          </a:p>
        </p:txBody>
      </p:sp>
      <p:sp>
        <p:nvSpPr>
          <p:cNvPr id="20" name="文字方塊 19"/>
          <p:cNvSpPr txBox="1"/>
          <p:nvPr/>
        </p:nvSpPr>
        <p:spPr>
          <a:xfrm>
            <a:off x="2659322" y="3211646"/>
            <a:ext cx="1125564" cy="646331"/>
          </a:xfrm>
          <a:prstGeom prst="rect">
            <a:avLst/>
          </a:prstGeom>
          <a:noFill/>
        </p:spPr>
        <p:txBody>
          <a:bodyPr wrap="square" rtlCol="0">
            <a:spAutoFit/>
          </a:bodyPr>
          <a:lstStyle/>
          <a:p>
            <a:r>
              <a:rPr lang="zh-TW" altLang="en-US" sz="3600" b="1"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安通</a:t>
            </a:r>
          </a:p>
        </p:txBody>
      </p:sp>
      <p:sp>
        <p:nvSpPr>
          <p:cNvPr id="21" name="文字方塊 20"/>
          <p:cNvSpPr txBox="1"/>
          <p:nvPr/>
        </p:nvSpPr>
        <p:spPr>
          <a:xfrm>
            <a:off x="4320935" y="3204821"/>
            <a:ext cx="1125564" cy="646331"/>
          </a:xfrm>
          <a:prstGeom prst="rect">
            <a:avLst/>
          </a:prstGeom>
          <a:noFill/>
        </p:spPr>
        <p:txBody>
          <a:bodyPr wrap="square" rtlCol="0">
            <a:spAutoFit/>
          </a:bodyPr>
          <a:lstStyle/>
          <a:p>
            <a:r>
              <a:rPr lang="zh-TW" altLang="en-US" sz="3600" b="1"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安產</a:t>
            </a:r>
          </a:p>
        </p:txBody>
      </p:sp>
      <p:sp>
        <p:nvSpPr>
          <p:cNvPr id="22" name="文字方塊 21"/>
          <p:cNvSpPr txBox="1"/>
          <p:nvPr/>
        </p:nvSpPr>
        <p:spPr>
          <a:xfrm>
            <a:off x="4693294" y="1861726"/>
            <a:ext cx="1125564" cy="646331"/>
          </a:xfrm>
          <a:prstGeom prst="rect">
            <a:avLst/>
          </a:prstGeom>
          <a:noFill/>
        </p:spPr>
        <p:txBody>
          <a:bodyPr wrap="square" rtlCol="0">
            <a:spAutoFit/>
          </a:bodyPr>
          <a:lstStyle/>
          <a:p>
            <a:r>
              <a:rPr lang="zh-TW" altLang="en-US" sz="3600" b="1"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安定</a:t>
            </a:r>
          </a:p>
        </p:txBody>
      </p:sp>
      <p:pic>
        <p:nvPicPr>
          <p:cNvPr id="23" name="圖片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933971"/>
            <a:ext cx="6444208" cy="2663381"/>
          </a:xfrm>
          <a:prstGeom prst="rect">
            <a:avLst/>
          </a:prstGeom>
        </p:spPr>
      </p:pic>
      <p:grpSp>
        <p:nvGrpSpPr>
          <p:cNvPr id="24" name="群組 23"/>
          <p:cNvGrpSpPr/>
          <p:nvPr/>
        </p:nvGrpSpPr>
        <p:grpSpPr>
          <a:xfrm>
            <a:off x="2051720" y="579700"/>
            <a:ext cx="3888432" cy="3603184"/>
            <a:chOff x="2051720" y="579700"/>
            <a:chExt cx="3888432" cy="3603184"/>
          </a:xfrm>
        </p:grpSpPr>
        <p:sp>
          <p:nvSpPr>
            <p:cNvPr id="25" name="橢圓 24"/>
            <p:cNvSpPr/>
            <p:nvPr userDrawn="1"/>
          </p:nvSpPr>
          <p:spPr>
            <a:xfrm>
              <a:off x="3266376" y="579700"/>
              <a:ext cx="1377632" cy="1282026"/>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TW" altLang="en-US">
                <a:solidFill>
                  <a:prstClr val="white"/>
                </a:solidFill>
              </a:endParaRPr>
            </a:p>
          </p:txBody>
        </p:sp>
        <p:sp>
          <p:nvSpPr>
            <p:cNvPr id="26" name="橢圓 25"/>
            <p:cNvSpPr/>
            <p:nvPr userDrawn="1"/>
          </p:nvSpPr>
          <p:spPr>
            <a:xfrm>
              <a:off x="4572000" y="1484784"/>
              <a:ext cx="1368152" cy="1307146"/>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zh-TW" altLang="en-US">
                <a:solidFill>
                  <a:prstClr val="white"/>
                </a:solidFill>
              </a:endParaRPr>
            </a:p>
          </p:txBody>
        </p:sp>
        <p:sp>
          <p:nvSpPr>
            <p:cNvPr id="27" name="橢圓 26"/>
            <p:cNvSpPr/>
            <p:nvPr userDrawn="1"/>
          </p:nvSpPr>
          <p:spPr>
            <a:xfrm>
              <a:off x="2051720" y="1530656"/>
              <a:ext cx="1368152" cy="12715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TW" altLang="en-US">
                <a:solidFill>
                  <a:prstClr val="white"/>
                </a:solidFill>
              </a:endParaRPr>
            </a:p>
          </p:txBody>
        </p:sp>
        <p:sp>
          <p:nvSpPr>
            <p:cNvPr id="28" name="橢圓 27"/>
            <p:cNvSpPr/>
            <p:nvPr userDrawn="1"/>
          </p:nvSpPr>
          <p:spPr>
            <a:xfrm>
              <a:off x="4211960" y="2857262"/>
              <a:ext cx="1343514" cy="130872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TW" altLang="en-US">
                <a:solidFill>
                  <a:prstClr val="white"/>
                </a:solidFill>
              </a:endParaRPr>
            </a:p>
          </p:txBody>
        </p:sp>
        <p:sp>
          <p:nvSpPr>
            <p:cNvPr id="29" name="橢圓 28"/>
            <p:cNvSpPr/>
            <p:nvPr userDrawn="1"/>
          </p:nvSpPr>
          <p:spPr>
            <a:xfrm>
              <a:off x="2529212" y="2886740"/>
              <a:ext cx="1394716" cy="1296144"/>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zh-TW" altLang="en-US">
                <a:solidFill>
                  <a:prstClr val="white"/>
                </a:solidFill>
              </a:endParaRPr>
            </a:p>
          </p:txBody>
        </p:sp>
      </p:grpSp>
      <p:sp>
        <p:nvSpPr>
          <p:cNvPr id="30" name="矩形 29"/>
          <p:cNvSpPr/>
          <p:nvPr/>
        </p:nvSpPr>
        <p:spPr>
          <a:xfrm>
            <a:off x="251520" y="7586"/>
            <a:ext cx="5787516" cy="369332"/>
          </a:xfrm>
          <a:prstGeom prst="rect">
            <a:avLst/>
          </a:prstGeom>
        </p:spPr>
        <p:txBody>
          <a:bodyPr wrap="square">
            <a:spAutoFit/>
          </a:bodyPr>
          <a:lstStyle/>
          <a:p>
            <a:r>
              <a:rPr lang="zh-TW" altLang="en-US" b="1"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歡迎至本署網站查詢更多資訊 </a:t>
            </a:r>
            <a:r>
              <a:rPr lang="en-US" altLang="zh-TW" b="1" dirty="0">
                <a:solidFill>
                  <a:srgbClr val="FFFF00"/>
                </a:solidFill>
                <a:effectLst>
                  <a:outerShdw blurRad="38100" dist="38100" dir="2700000" algn="tl">
                    <a:srgbClr val="000000">
                      <a:alpha val="43137"/>
                    </a:srgbClr>
                  </a:outerShdw>
                </a:effectLst>
              </a:rPr>
              <a:t>http://www.fda.gov.tw/</a:t>
            </a:r>
            <a:endParaRPr lang="zh-TW" altLang="en-US" b="1" dirty="0">
              <a:solidFill>
                <a:srgbClr val="FFFF00"/>
              </a:solidFill>
              <a:effectLst>
                <a:outerShdw blurRad="38100" dist="38100" dir="2700000" algn="tl">
                  <a:srgbClr val="000000">
                    <a:alpha val="43137"/>
                  </a:srgbClr>
                </a:outerShdw>
              </a:effectLst>
            </a:endParaRPr>
          </a:p>
        </p:txBody>
      </p:sp>
      <p:sp>
        <p:nvSpPr>
          <p:cNvPr id="31" name="文字方塊 30"/>
          <p:cNvSpPr txBox="1"/>
          <p:nvPr/>
        </p:nvSpPr>
        <p:spPr>
          <a:xfrm>
            <a:off x="2173014" y="1843240"/>
            <a:ext cx="1125564" cy="646331"/>
          </a:xfrm>
          <a:prstGeom prst="rect">
            <a:avLst/>
          </a:prstGeom>
          <a:noFill/>
        </p:spPr>
        <p:txBody>
          <a:bodyPr wrap="square" rtlCol="0">
            <a:spAutoFit/>
          </a:bodyPr>
          <a:lstStyle/>
          <a:p>
            <a:r>
              <a:rPr lang="zh-TW" altLang="en-US" sz="36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安門</a:t>
            </a:r>
          </a:p>
        </p:txBody>
      </p:sp>
      <p:sp>
        <p:nvSpPr>
          <p:cNvPr id="32" name="文字方塊 31"/>
          <p:cNvSpPr txBox="1"/>
          <p:nvPr/>
        </p:nvSpPr>
        <p:spPr>
          <a:xfrm>
            <a:off x="3392410" y="858878"/>
            <a:ext cx="1125564" cy="646331"/>
          </a:xfrm>
          <a:prstGeom prst="rect">
            <a:avLst/>
          </a:prstGeom>
          <a:noFill/>
        </p:spPr>
        <p:txBody>
          <a:bodyPr wrap="square" rtlCol="0">
            <a:spAutoFit/>
          </a:bodyPr>
          <a:lstStyle/>
          <a:p>
            <a:r>
              <a:rPr lang="zh-TW" altLang="en-US" sz="36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安全</a:t>
            </a:r>
          </a:p>
        </p:txBody>
      </p:sp>
      <p:sp>
        <p:nvSpPr>
          <p:cNvPr id="33" name="文字方塊 32"/>
          <p:cNvSpPr txBox="1"/>
          <p:nvPr/>
        </p:nvSpPr>
        <p:spPr>
          <a:xfrm>
            <a:off x="2659322" y="3211646"/>
            <a:ext cx="1125564" cy="646331"/>
          </a:xfrm>
          <a:prstGeom prst="rect">
            <a:avLst/>
          </a:prstGeom>
          <a:noFill/>
        </p:spPr>
        <p:txBody>
          <a:bodyPr wrap="square" rtlCol="0">
            <a:spAutoFit/>
          </a:bodyPr>
          <a:lstStyle/>
          <a:p>
            <a:r>
              <a:rPr lang="zh-TW" altLang="en-US" sz="36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安通</a:t>
            </a:r>
          </a:p>
        </p:txBody>
      </p:sp>
      <p:sp>
        <p:nvSpPr>
          <p:cNvPr id="34" name="文字方塊 33"/>
          <p:cNvSpPr txBox="1"/>
          <p:nvPr/>
        </p:nvSpPr>
        <p:spPr>
          <a:xfrm>
            <a:off x="4320935" y="3204821"/>
            <a:ext cx="1125564" cy="646331"/>
          </a:xfrm>
          <a:prstGeom prst="rect">
            <a:avLst/>
          </a:prstGeom>
          <a:noFill/>
        </p:spPr>
        <p:txBody>
          <a:bodyPr wrap="square" rtlCol="0">
            <a:spAutoFit/>
          </a:bodyPr>
          <a:lstStyle/>
          <a:p>
            <a:r>
              <a:rPr lang="zh-TW" altLang="en-US" sz="36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安產</a:t>
            </a:r>
          </a:p>
        </p:txBody>
      </p:sp>
      <p:sp>
        <p:nvSpPr>
          <p:cNvPr id="35" name="文字方塊 34"/>
          <p:cNvSpPr txBox="1"/>
          <p:nvPr/>
        </p:nvSpPr>
        <p:spPr>
          <a:xfrm>
            <a:off x="4693294" y="1861726"/>
            <a:ext cx="1125564" cy="646331"/>
          </a:xfrm>
          <a:prstGeom prst="rect">
            <a:avLst/>
          </a:prstGeom>
          <a:noFill/>
        </p:spPr>
        <p:txBody>
          <a:bodyPr wrap="square" rtlCol="0">
            <a:spAutoFit/>
          </a:bodyPr>
          <a:lstStyle/>
          <a:p>
            <a:r>
              <a:rPr lang="zh-TW" altLang="en-US" sz="36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安定</a:t>
            </a:r>
          </a:p>
        </p:txBody>
      </p:sp>
    </p:spTree>
    <p:extLst>
      <p:ext uri="{BB962C8B-B14F-4D97-AF65-F5344CB8AC3E}">
        <p14:creationId xmlns:p14="http://schemas.microsoft.com/office/powerpoint/2010/main" val="20234112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6578CAF4-93BE-4DD1-A1FB-ED622261BDCC}" type="datetime1">
              <a:rPr lang="zh-TW" altLang="en-US" smtClean="0">
                <a:solidFill>
                  <a:prstClr val="black">
                    <a:tint val="75000"/>
                  </a:prstClr>
                </a:solidFill>
              </a:rPr>
              <a:t>2023/10/23</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95800096-DA42-425F-A017-F0F7D708364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363866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41CAD119-14F2-4531-AADE-02772A8DDDC3}" type="datetime1">
              <a:rPr lang="zh-TW" altLang="en-US" smtClean="0">
                <a:solidFill>
                  <a:prstClr val="black">
                    <a:tint val="75000"/>
                  </a:prstClr>
                </a:solidFill>
              </a:rPr>
              <a:t>2023/10/23</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95800096-DA42-425F-A017-F0F7D708364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2955612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4273D23D-7436-46DE-A334-CDC3E2C7E8F6}" type="datetime1">
              <a:rPr lang="zh-TW" altLang="en-US" smtClean="0">
                <a:solidFill>
                  <a:prstClr val="black">
                    <a:tint val="75000"/>
                  </a:prstClr>
                </a:solidFill>
              </a:rPr>
              <a:t>2023/10/23</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95800096-DA42-425F-A017-F0F7D708364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7091659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94751F07-DF77-49AC-82F6-8817651A30A5}" type="datetime1">
              <a:rPr lang="zh-TW" altLang="en-US" smtClean="0">
                <a:solidFill>
                  <a:prstClr val="black">
                    <a:tint val="75000"/>
                  </a:prstClr>
                </a:solidFill>
              </a:rPr>
              <a:t>2023/10/23</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95800096-DA42-425F-A017-F0F7D708364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1417993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544BFCB5-915B-47D0-AA48-96C9A0E78801}" type="datetime1">
              <a:rPr lang="zh-TW" altLang="en-US" smtClean="0">
                <a:solidFill>
                  <a:prstClr val="black">
                    <a:tint val="75000"/>
                  </a:prstClr>
                </a:solidFill>
              </a:rPr>
              <a:t>2023/10/23</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95800096-DA42-425F-A017-F0F7D708364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89730404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418F8571-26DB-4D9D-80C9-5610240E6585}" type="datetime1">
              <a:rPr lang="zh-TW" altLang="en-US" smtClean="0">
                <a:solidFill>
                  <a:prstClr val="black">
                    <a:tint val="75000"/>
                  </a:prstClr>
                </a:solidFill>
              </a:rPr>
              <a:t>2023/10/23</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95800096-DA42-425F-A017-F0F7D708364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3307552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8170B0A4-1DCF-4228-BD24-0ED3DE42ED09}" type="datetime1">
              <a:rPr lang="zh-TW" altLang="en-US" smtClean="0">
                <a:solidFill>
                  <a:prstClr val="black">
                    <a:tint val="75000"/>
                  </a:prstClr>
                </a:solidFill>
              </a:rPr>
              <a:t>2023/10/23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95800096-DA42-425F-A017-F0F7D708364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576084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b="0"/>
            </a:lvl1pPr>
          </a:lstStyle>
          <a:p>
            <a:r>
              <a:rPr lang="zh-TW" altLang="en-US" dirty="0"/>
              <a:t>按一下以編輯母片標題樣式</a:t>
            </a:r>
          </a:p>
        </p:txBody>
      </p:sp>
      <p:sp>
        <p:nvSpPr>
          <p:cNvPr id="3" name="日期版面配置區 2"/>
          <p:cNvSpPr>
            <a:spLocks noGrp="1"/>
          </p:cNvSpPr>
          <p:nvPr>
            <p:ph type="dt" sz="half" idx="10"/>
          </p:nvPr>
        </p:nvSpPr>
        <p:spPr>
          <a:xfrm>
            <a:off x="381000" y="838200"/>
            <a:ext cx="5943600" cy="254000"/>
          </a:xfrm>
          <a:prstGeom prst="rect">
            <a:avLst/>
          </a:prstGeom>
        </p:spPr>
        <p:txBody>
          <a:bodyPr/>
          <a:lstStyle>
            <a:lvl1pPr>
              <a:defRPr/>
            </a:lvl1pPr>
          </a:lstStyle>
          <a:p>
            <a:pPr>
              <a:defRPr/>
            </a:pPr>
            <a:r>
              <a:rPr lang="en-US" altLang="zh-TW"/>
              <a:t>www.thmemgallery.com</a:t>
            </a:r>
          </a:p>
        </p:txBody>
      </p:sp>
      <p:sp>
        <p:nvSpPr>
          <p:cNvPr id="4" name="頁尾版面配置區 3"/>
          <p:cNvSpPr>
            <a:spLocks noGrp="1"/>
          </p:cNvSpPr>
          <p:nvPr>
            <p:ph type="ftr" sz="quarter" idx="11"/>
          </p:nvPr>
        </p:nvSpPr>
        <p:spPr>
          <a:xfrm>
            <a:off x="6324600" y="6564313"/>
            <a:ext cx="2362200" cy="244475"/>
          </a:xfrm>
          <a:prstGeom prst="rect">
            <a:avLst/>
          </a:prstGeom>
        </p:spPr>
        <p:txBody>
          <a:bodyPr/>
          <a:lstStyle>
            <a:lvl1pPr>
              <a:defRPr/>
            </a:lvl1pPr>
          </a:lstStyle>
          <a:p>
            <a:pPr>
              <a:defRPr/>
            </a:pPr>
            <a:endParaRPr lang="en-US" altLang="zh-TW"/>
          </a:p>
        </p:txBody>
      </p:sp>
      <p:sp>
        <p:nvSpPr>
          <p:cNvPr id="5" name="投影片編號版面配置區 4"/>
          <p:cNvSpPr>
            <a:spLocks noGrp="1"/>
          </p:cNvSpPr>
          <p:nvPr>
            <p:ph type="sldNum" sz="quarter" idx="12"/>
          </p:nvPr>
        </p:nvSpPr>
        <p:spPr/>
        <p:txBody>
          <a:bodyPr/>
          <a:lstStyle>
            <a:lvl1pPr>
              <a:defRPr/>
            </a:lvl1pPr>
          </a:lstStyle>
          <a:p>
            <a:pPr>
              <a:defRPr/>
            </a:pPr>
            <a:fld id="{3B6390AD-FBC0-4D2E-BBD8-C6192112AC6A}" type="slidenum">
              <a:rPr lang="en-US" altLang="zh-TW"/>
              <a:pPr>
                <a:defRPr/>
              </a:pPr>
              <a:t>‹#›</a:t>
            </a:fld>
            <a:endParaRPr lang="en-US" altLang="zh-TW"/>
          </a:p>
        </p:txBody>
      </p:sp>
    </p:spTree>
    <p:extLst>
      <p:ext uri="{BB962C8B-B14F-4D97-AF65-F5344CB8AC3E}">
        <p14:creationId xmlns:p14="http://schemas.microsoft.com/office/powerpoint/2010/main" val="244254474"/>
      </p:ext>
    </p:extLst>
  </p:cSld>
  <p:clrMapOvr>
    <a:masterClrMapping/>
  </p:clrMapOvr>
  <p:transition spd="slow"/>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10026ECF-1F76-43A8-9251-8E500984681F}" type="datetime1">
              <a:rPr lang="zh-TW" altLang="en-US" smtClean="0">
                <a:solidFill>
                  <a:prstClr val="black">
                    <a:tint val="75000"/>
                  </a:prstClr>
                </a:solidFill>
              </a:rPr>
              <a:t>2023/10/23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95800096-DA42-425F-A017-F0F7D708364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5675037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bl">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68313" y="260350"/>
            <a:ext cx="8229600" cy="1143000"/>
          </a:xfrm>
        </p:spPr>
        <p:txBody>
          <a:bodyPr/>
          <a:lstStyle/>
          <a:p>
            <a:r>
              <a:rPr lang="zh-TW" altLang="en-US"/>
              <a:t>按一下以編輯母片標題樣式</a:t>
            </a:r>
          </a:p>
        </p:txBody>
      </p:sp>
      <p:sp>
        <p:nvSpPr>
          <p:cNvPr id="3" name="表格版面配置區 2"/>
          <p:cNvSpPr>
            <a:spLocks noGrp="1"/>
          </p:cNvSpPr>
          <p:nvPr>
            <p:ph type="tbl" idx="1"/>
          </p:nvPr>
        </p:nvSpPr>
        <p:spPr>
          <a:xfrm>
            <a:off x="457200" y="1600200"/>
            <a:ext cx="8229600" cy="4525963"/>
          </a:xfrm>
        </p:spPr>
        <p:txBody>
          <a:bodyPr/>
          <a:lstStyle/>
          <a:p>
            <a:pPr lvl="0"/>
            <a:endParaRPr lang="zh-TW" alt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2A31D097-84B3-4809-953A-2FE155C2D0DD}" type="slidenum">
              <a:rPr lang="en-US" altLang="zh-TW"/>
              <a:pPr>
                <a:defRPr/>
              </a:pPr>
              <a:t>‹#›</a:t>
            </a:fld>
            <a:endParaRPr lang="en-US" altLang="zh-TW"/>
          </a:p>
        </p:txBody>
      </p:sp>
    </p:spTree>
    <p:extLst>
      <p:ext uri="{BB962C8B-B14F-4D97-AF65-F5344CB8AC3E}">
        <p14:creationId xmlns:p14="http://schemas.microsoft.com/office/powerpoint/2010/main" val="3194573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4EB47F61-2AB4-4CA2-A931-393BB9D28038}" type="datetimeFigureOut">
              <a:rPr lang="zh-TW" altLang="en-US"/>
              <a:pPr>
                <a:defRPr/>
              </a:pPr>
              <a:t>2023/10/23</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43EB344D-52FF-4D04-A20C-A673FEEAB094}" type="slidenum">
              <a:rPr lang="zh-TW" altLang="en-US"/>
              <a:pPr>
                <a:defRPr/>
              </a:pPr>
              <a:t>‹#›</a:t>
            </a:fld>
            <a:endParaRPr lang="zh-TW" altLang="en-US"/>
          </a:p>
        </p:txBody>
      </p:sp>
    </p:spTree>
    <p:extLst>
      <p:ext uri="{BB962C8B-B14F-4D97-AF65-F5344CB8AC3E}">
        <p14:creationId xmlns:p14="http://schemas.microsoft.com/office/powerpoint/2010/main" val="1220619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1182688" y="2017713"/>
            <a:ext cx="3810000" cy="4114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5145088" y="2017713"/>
            <a:ext cx="3810000" cy="4114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13"/>
          <p:cNvSpPr>
            <a:spLocks noGrp="1" noChangeArrowheads="1"/>
          </p:cNvSpPr>
          <p:nvPr>
            <p:ph type="sldNum" sz="quarter" idx="12"/>
          </p:nvPr>
        </p:nvSpPr>
        <p:spPr>
          <a:ln/>
        </p:spPr>
        <p:txBody>
          <a:bodyPr/>
          <a:lstStyle>
            <a:lvl1pPr>
              <a:defRPr/>
            </a:lvl1pPr>
          </a:lstStyle>
          <a:p>
            <a:pPr>
              <a:defRPr/>
            </a:pPr>
            <a:fld id="{D9B0CEAA-0B2F-4686-80E2-29B96F117DFB}" type="slidenum">
              <a:rPr lang="en-US" altLang="zh-TW"/>
              <a:pPr>
                <a:defRPr/>
              </a:pPr>
              <a:t>‹#›</a:t>
            </a:fld>
            <a:endParaRPr lang="en-US" altLang="zh-TW"/>
          </a:p>
        </p:txBody>
      </p:sp>
    </p:spTree>
    <p:extLst>
      <p:ext uri="{BB962C8B-B14F-4D97-AF65-F5344CB8AC3E}">
        <p14:creationId xmlns:p14="http://schemas.microsoft.com/office/powerpoint/2010/main" val="1551352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pic>
        <p:nvPicPr>
          <p:cNvPr id="4" name="Picture 3"/>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17" name="그림 16" descr="건물.png"/>
          <p:cNvPicPr>
            <a:picLocks noChangeAspect="1"/>
          </p:cNvPicPr>
          <p:nvPr userDrawn="1"/>
        </p:nvPicPr>
        <p:blipFill>
          <a:blip r:embed="rId3" cstate="print"/>
          <a:stretch>
            <a:fillRect/>
          </a:stretch>
        </p:blipFill>
        <p:spPr>
          <a:xfrm>
            <a:off x="4570505" y="2420285"/>
            <a:ext cx="4434099" cy="1971702"/>
          </a:xfrm>
          <a:prstGeom prst="rect">
            <a:avLst/>
          </a:prstGeom>
        </p:spPr>
      </p:pic>
      <p:pic>
        <p:nvPicPr>
          <p:cNvPr id="34" name="그림 33" descr="바닥.png"/>
          <p:cNvPicPr>
            <a:picLocks noChangeAspect="1"/>
          </p:cNvPicPr>
          <p:nvPr userDrawn="1"/>
        </p:nvPicPr>
        <p:blipFill>
          <a:blip r:embed="rId4" cstate="print"/>
          <a:stretch>
            <a:fillRect/>
          </a:stretch>
        </p:blipFill>
        <p:spPr>
          <a:xfrm>
            <a:off x="0" y="3867156"/>
            <a:ext cx="9144000" cy="1244395"/>
          </a:xfrm>
          <a:prstGeom prst="rect">
            <a:avLst/>
          </a:prstGeom>
        </p:spPr>
      </p:pic>
      <p:sp>
        <p:nvSpPr>
          <p:cNvPr id="2" name="제목 1"/>
          <p:cNvSpPr>
            <a:spLocks noGrp="1"/>
          </p:cNvSpPr>
          <p:nvPr>
            <p:ph type="ctrTitle"/>
          </p:nvPr>
        </p:nvSpPr>
        <p:spPr>
          <a:xfrm>
            <a:off x="685800" y="2130425"/>
            <a:ext cx="7772400" cy="1470025"/>
          </a:xfrm>
        </p:spPr>
        <p:txBody>
          <a:bodyPr/>
          <a:lstStyle/>
          <a:p>
            <a:r>
              <a:rPr lang="ko-KR" altLang="en-US"/>
              <a:t>마스터 제목 스타일 편집</a:t>
            </a:r>
          </a:p>
        </p:txBody>
      </p:sp>
      <p:sp>
        <p:nvSpPr>
          <p:cNvPr id="3" name="부제목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a:t>마스터 부제목 스타일 편집</a:t>
            </a:r>
          </a:p>
        </p:txBody>
      </p:sp>
      <p:pic>
        <p:nvPicPr>
          <p:cNvPr id="24" name="그림 23" descr="나뭇잎.png"/>
          <p:cNvPicPr>
            <a:picLocks noChangeAspect="1"/>
          </p:cNvPicPr>
          <p:nvPr userDrawn="1"/>
        </p:nvPicPr>
        <p:blipFill>
          <a:blip r:embed="rId5" cstate="print"/>
          <a:stretch>
            <a:fillRect/>
          </a:stretch>
        </p:blipFill>
        <p:spPr>
          <a:xfrm>
            <a:off x="6841719" y="-167708"/>
            <a:ext cx="2592831" cy="2081241"/>
          </a:xfrm>
          <a:prstGeom prst="rect">
            <a:avLst/>
          </a:prstGeom>
        </p:spPr>
      </p:pic>
      <p:pic>
        <p:nvPicPr>
          <p:cNvPr id="35" name="그림 34" descr="인공위성.png"/>
          <p:cNvPicPr>
            <a:picLocks noChangeAspect="1"/>
          </p:cNvPicPr>
          <p:nvPr userDrawn="1"/>
        </p:nvPicPr>
        <p:blipFill>
          <a:blip r:embed="rId6" cstate="print"/>
          <a:stretch>
            <a:fillRect/>
          </a:stretch>
        </p:blipFill>
        <p:spPr>
          <a:xfrm>
            <a:off x="5192721" y="2917818"/>
            <a:ext cx="981075" cy="1400175"/>
          </a:xfrm>
          <a:prstGeom prst="rect">
            <a:avLst/>
          </a:prstGeom>
        </p:spPr>
      </p:pic>
      <p:pic>
        <p:nvPicPr>
          <p:cNvPr id="37" name="그림 36" descr="티비.png"/>
          <p:cNvPicPr>
            <a:picLocks noChangeAspect="1"/>
          </p:cNvPicPr>
          <p:nvPr userDrawn="1"/>
        </p:nvPicPr>
        <p:blipFill>
          <a:blip r:embed="rId7" cstate="print"/>
          <a:stretch>
            <a:fillRect/>
          </a:stretch>
        </p:blipFill>
        <p:spPr>
          <a:xfrm>
            <a:off x="-59160" y="654012"/>
            <a:ext cx="5161320" cy="3614787"/>
          </a:xfrm>
          <a:prstGeom prst="rect">
            <a:avLst/>
          </a:prstGeom>
        </p:spPr>
      </p:pic>
      <p:pic>
        <p:nvPicPr>
          <p:cNvPr id="38" name="그림 37" descr="풍선.png"/>
          <p:cNvPicPr>
            <a:picLocks noChangeAspect="1"/>
          </p:cNvPicPr>
          <p:nvPr userDrawn="1"/>
        </p:nvPicPr>
        <p:blipFill>
          <a:blip r:embed="rId8" cstate="print"/>
          <a:stretch>
            <a:fillRect/>
          </a:stretch>
        </p:blipFill>
        <p:spPr>
          <a:xfrm>
            <a:off x="7310475" y="2151045"/>
            <a:ext cx="390486" cy="511182"/>
          </a:xfrm>
          <a:prstGeom prst="rect">
            <a:avLst/>
          </a:prstGeom>
        </p:spPr>
      </p:pic>
      <p:pic>
        <p:nvPicPr>
          <p:cNvPr id="32" name="그림 31" descr="라인.png"/>
          <p:cNvPicPr>
            <a:picLocks noChangeAspect="1"/>
          </p:cNvPicPr>
          <p:nvPr userDrawn="1"/>
        </p:nvPicPr>
        <p:blipFill>
          <a:blip r:embed="rId9" cstate="print"/>
          <a:stretch>
            <a:fillRect/>
          </a:stretch>
        </p:blipFill>
        <p:spPr>
          <a:xfrm>
            <a:off x="0" y="3343743"/>
            <a:ext cx="9144000" cy="1801368"/>
          </a:xfrm>
          <a:prstGeom prst="rect">
            <a:avLst/>
          </a:prstGeom>
        </p:spPr>
      </p:pic>
      <p:pic>
        <p:nvPicPr>
          <p:cNvPr id="30" name="그림 29" descr="나비.png"/>
          <p:cNvPicPr>
            <a:picLocks noChangeAspect="1"/>
          </p:cNvPicPr>
          <p:nvPr userDrawn="1"/>
        </p:nvPicPr>
        <p:blipFill>
          <a:blip r:embed="rId10" cstate="print"/>
          <a:stretch>
            <a:fillRect/>
          </a:stretch>
        </p:blipFill>
        <p:spPr>
          <a:xfrm>
            <a:off x="3513123" y="1201707"/>
            <a:ext cx="3552825" cy="1247775"/>
          </a:xfrm>
          <a:prstGeom prst="rect">
            <a:avLst/>
          </a:prstGeom>
        </p:spPr>
      </p:pic>
      <p:pic>
        <p:nvPicPr>
          <p:cNvPr id="33" name="그림 32" descr="물방울.png"/>
          <p:cNvPicPr>
            <a:picLocks noChangeAspect="1"/>
          </p:cNvPicPr>
          <p:nvPr userDrawn="1"/>
        </p:nvPicPr>
        <p:blipFill>
          <a:blip r:embed="rId11" cstate="print"/>
          <a:stretch>
            <a:fillRect/>
          </a:stretch>
        </p:blipFill>
        <p:spPr>
          <a:xfrm>
            <a:off x="2016090" y="-696969"/>
            <a:ext cx="6608853" cy="2608515"/>
          </a:xfrm>
          <a:prstGeom prst="rect">
            <a:avLst/>
          </a:prstGeom>
        </p:spPr>
      </p:pic>
      <p:pic>
        <p:nvPicPr>
          <p:cNvPr id="23" name="그림 22" descr="강아지.png"/>
          <p:cNvPicPr>
            <a:picLocks noChangeAspect="1"/>
          </p:cNvPicPr>
          <p:nvPr userDrawn="1"/>
        </p:nvPicPr>
        <p:blipFill>
          <a:blip r:embed="rId12" cstate="print"/>
          <a:stretch>
            <a:fillRect/>
          </a:stretch>
        </p:blipFill>
        <p:spPr>
          <a:xfrm>
            <a:off x="436814" y="3374053"/>
            <a:ext cx="1190625" cy="1362075"/>
          </a:xfrm>
          <a:prstGeom prst="rect">
            <a:avLst/>
          </a:prstGeom>
        </p:spPr>
      </p:pic>
      <p:pic>
        <p:nvPicPr>
          <p:cNvPr id="36" name="그림 35" descr="캐릭터.png"/>
          <p:cNvPicPr>
            <a:picLocks noChangeAspect="1"/>
          </p:cNvPicPr>
          <p:nvPr userDrawn="1"/>
        </p:nvPicPr>
        <p:blipFill>
          <a:blip r:embed="rId13" cstate="print"/>
          <a:stretch>
            <a:fillRect/>
          </a:stretch>
        </p:blipFill>
        <p:spPr>
          <a:xfrm>
            <a:off x="3659175" y="2224071"/>
            <a:ext cx="1457325" cy="2247900"/>
          </a:xfrm>
          <a:prstGeom prst="rect">
            <a:avLst/>
          </a:prstGeom>
        </p:spPr>
      </p:pic>
      <p:pic>
        <p:nvPicPr>
          <p:cNvPr id="31" name="그림 30" descr="달팽이.png"/>
          <p:cNvPicPr>
            <a:picLocks noChangeAspect="1"/>
          </p:cNvPicPr>
          <p:nvPr userDrawn="1"/>
        </p:nvPicPr>
        <p:blipFill>
          <a:blip r:embed="rId14" cstate="print"/>
          <a:stretch>
            <a:fillRect/>
          </a:stretch>
        </p:blipFill>
        <p:spPr>
          <a:xfrm>
            <a:off x="701622" y="909603"/>
            <a:ext cx="1285875" cy="733425"/>
          </a:xfrm>
          <a:prstGeom prst="rect">
            <a:avLst/>
          </a:prstGeom>
        </p:spPr>
      </p:pic>
    </p:spTree>
    <p:extLst>
      <p:ext uri="{BB962C8B-B14F-4D97-AF65-F5344CB8AC3E}">
        <p14:creationId xmlns:p14="http://schemas.microsoft.com/office/powerpoint/2010/main" val="3443556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4" presetClass="entr" presetSubtype="10"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randombar(horizontal)">
                                      <p:cBhvr>
                                        <p:cTn id="18" dur="1000"/>
                                        <p:tgtEl>
                                          <p:spTgt spid="17"/>
                                        </p:tgtEl>
                                      </p:cBhvr>
                                    </p:animEffect>
                                  </p:childTnLst>
                                </p:cTn>
                              </p:par>
                              <p:par>
                                <p:cTn id="19" presetID="10" presetClass="entr" presetSubtype="0" fill="hold" nodeType="with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1000"/>
                                        <p:tgtEl>
                                          <p:spTgt spid="35"/>
                                        </p:tgtEl>
                                      </p:cBhvr>
                                    </p:animEffect>
                                  </p:childTnLst>
                                </p:cTn>
                              </p:par>
                            </p:childTnLst>
                          </p:cTn>
                        </p:par>
                        <p:par>
                          <p:cTn id="22" fill="hold">
                            <p:stCondLst>
                              <p:cond delay="2000"/>
                            </p:stCondLst>
                            <p:childTnLst>
                              <p:par>
                                <p:cTn id="23" presetID="37" presetClass="entr" presetSubtype="0" fill="hold"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1000"/>
                                        <p:tgtEl>
                                          <p:spTgt spid="37"/>
                                        </p:tgtEl>
                                      </p:cBhvr>
                                    </p:animEffect>
                                    <p:anim calcmode="lin" valueType="num">
                                      <p:cBhvr>
                                        <p:cTn id="26" dur="1000" fill="hold"/>
                                        <p:tgtEl>
                                          <p:spTgt spid="37"/>
                                        </p:tgtEl>
                                        <p:attrNameLst>
                                          <p:attrName>ppt_x</p:attrName>
                                        </p:attrNameLst>
                                      </p:cBhvr>
                                      <p:tavLst>
                                        <p:tav tm="0">
                                          <p:val>
                                            <p:strVal val="#ppt_x"/>
                                          </p:val>
                                        </p:tav>
                                        <p:tav tm="100000">
                                          <p:val>
                                            <p:strVal val="#ppt_x"/>
                                          </p:val>
                                        </p:tav>
                                      </p:tavLst>
                                    </p:anim>
                                    <p:anim calcmode="lin" valueType="num">
                                      <p:cBhvr>
                                        <p:cTn id="27" dur="900" decel="100000" fill="hold"/>
                                        <p:tgtEl>
                                          <p:spTgt spid="37"/>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40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900" decel="100000" fill="hold"/>
                                        <p:tgtEl>
                                          <p:spTgt spid="3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par>
                                <p:cTn id="35" presetID="2" presetClass="entr" presetSubtype="8" fill="hold" nodeType="withEffect">
                                  <p:stCondLst>
                                    <p:cond delay="40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0-#ppt_w/2"/>
                                          </p:val>
                                        </p:tav>
                                        <p:tav tm="100000">
                                          <p:val>
                                            <p:strVal val="#ppt_x"/>
                                          </p:val>
                                        </p:tav>
                                      </p:tavLst>
                                    </p:anim>
                                    <p:anim calcmode="lin" valueType="num">
                                      <p:cBhvr additive="base">
                                        <p:cTn id="38" dur="500" fill="hold"/>
                                        <p:tgtEl>
                                          <p:spTgt spid="23"/>
                                        </p:tgtEl>
                                        <p:attrNameLst>
                                          <p:attrName>ppt_y</p:attrName>
                                        </p:attrNameLst>
                                      </p:cBhvr>
                                      <p:tavLst>
                                        <p:tav tm="0">
                                          <p:val>
                                            <p:strVal val="#ppt_y"/>
                                          </p:val>
                                        </p:tav>
                                        <p:tav tm="100000">
                                          <p:val>
                                            <p:strVal val="#ppt_y"/>
                                          </p:val>
                                        </p:tav>
                                      </p:tavLst>
                                    </p:anim>
                                  </p:childTnLst>
                                </p:cTn>
                              </p:par>
                            </p:childTnLst>
                          </p:cTn>
                        </p:par>
                        <p:par>
                          <p:cTn id="39" fill="hold">
                            <p:stCondLst>
                              <p:cond delay="3400"/>
                            </p:stCondLst>
                            <p:childTnLst>
                              <p:par>
                                <p:cTn id="40" presetID="10" presetClass="entr" presetSubtype="0"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500"/>
                                        <p:tgtEl>
                                          <p:spTgt spid="31"/>
                                        </p:tgtEl>
                                      </p:cBhvr>
                                    </p:animEffect>
                                  </p:childTnLst>
                                </p:cTn>
                              </p:par>
                              <p:par>
                                <p:cTn id="43" presetID="10" presetClass="entr" presetSubtype="0" fill="hold" nodeType="with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fade">
                                      <p:cBhvr>
                                        <p:cTn id="45" dur="1000"/>
                                        <p:tgtEl>
                                          <p:spTgt spid="33"/>
                                        </p:tgtEl>
                                      </p:cBhvr>
                                    </p:animEffect>
                                  </p:childTnLst>
                                </p:cTn>
                              </p:par>
                              <p:par>
                                <p:cTn id="46" presetID="0" presetClass="path" presetSubtype="0" accel="50000" decel="50000" fill="hold" nodeType="withEffect">
                                  <p:stCondLst>
                                    <p:cond delay="0"/>
                                  </p:stCondLst>
                                  <p:childTnLst>
                                    <p:animMotion origin="layout" path="M -0.4059 0.54093 C -0.28524 0.45768 -0.16458 0.37465 -0.09688 0.28446 C -0.02917 0.19426 -0.01458 0.09713 1.66667E-6 4.60685E-6 " pathEditMode="relative" ptsTypes="aaA">
                                      <p:cBhvr>
                                        <p:cTn id="47" dur="2000" fill="hold"/>
                                        <p:tgtEl>
                                          <p:spTgt spid="33"/>
                                        </p:tgtEl>
                                        <p:attrNameLst>
                                          <p:attrName>ppt_x</p:attrName>
                                          <p:attrName>ppt_y</p:attrName>
                                        </p:attrNameLst>
                                      </p:cBhvr>
                                    </p:animMotion>
                                  </p:childTnLst>
                                </p:cTn>
                              </p:par>
                              <p:par>
                                <p:cTn id="48" presetID="10" presetClass="entr" presetSubtype="0" fill="hold"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500"/>
                                        <p:tgtEl>
                                          <p:spTgt spid="30"/>
                                        </p:tgtEl>
                                      </p:cBhvr>
                                    </p:animEffect>
                                  </p:childTnLst>
                                </p:cTn>
                              </p:par>
                              <p:par>
                                <p:cTn id="51" presetID="18" presetClass="entr" presetSubtype="6" fill="hold" nodeType="with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1000"/>
                                        <p:tgtEl>
                                          <p:spTgt spid="32"/>
                                        </p:tgtEl>
                                      </p:cBhvr>
                                    </p:animEffect>
                                  </p:childTnLst>
                                </p:cTn>
                              </p:par>
                              <p:par>
                                <p:cTn id="54" presetID="0" presetClass="path" presetSubtype="0" accel="50000" decel="50000" fill="hold" nodeType="withEffect">
                                  <p:stCondLst>
                                    <p:cond delay="0"/>
                                  </p:stCondLst>
                                  <p:childTnLst>
                                    <p:animMotion origin="layout" path="M 0.16129 -0.09344 C 0.12848 -0.06546 0.09566 -0.03724 0.06875 -0.02175 C 0.04184 -0.00625 0.02084 -0.00325 -1.66667E-6 -5.08788E-6 " pathEditMode="relative" ptsTypes="aaA">
                                      <p:cBhvr>
                                        <p:cTn id="55" dur="1000" fill="hold"/>
                                        <p:tgtEl>
                                          <p:spTgt spid="30"/>
                                        </p:tgtEl>
                                        <p:attrNameLst>
                                          <p:attrName>ppt_x</p:attrName>
                                          <p:attrName>ppt_y</p:attrName>
                                        </p:attrNameLst>
                                      </p:cBhvr>
                                    </p:animMotion>
                                  </p:childTnLst>
                                </p:cTn>
                              </p:par>
                            </p:childTnLst>
                          </p:cTn>
                        </p:par>
                        <p:par>
                          <p:cTn id="56" fill="hold">
                            <p:stCondLst>
                              <p:cond delay="5400"/>
                            </p:stCondLst>
                            <p:childTnLst>
                              <p:par>
                                <p:cTn id="57" presetID="10" presetClass="entr" presetSubtype="0" fill="hold"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fade">
                                      <p:cBhvr>
                                        <p:cTn id="59" dur="1000"/>
                                        <p:tgtEl>
                                          <p:spTgt spid="38"/>
                                        </p:tgtEl>
                                      </p:cBhvr>
                                    </p:animEffect>
                                  </p:childTnLst>
                                </p:cTn>
                              </p:par>
                              <p:par>
                                <p:cTn id="60" presetID="0" presetClass="path" presetSubtype="0" accel="50000" decel="50000" fill="hold" nodeType="withEffect">
                                  <p:stCondLst>
                                    <p:cond delay="0"/>
                                  </p:stCondLst>
                                  <p:childTnLst>
                                    <p:animMotion origin="layout" path="M -0.00746 0.20098 C -0.01353 0.17045 -0.01961 0.14015 -0.01631 0.11356 C -0.01301 0.08696 0.00921 0.06083 0.01199 0.04187 C 0.01476 0.0229 0.00851 0.01619 6.11111E-6 5.20814E-6 " pathEditMode="relative" ptsTypes="aaaA">
                                      <p:cBhvr>
                                        <p:cTn id="61" dur="1000" fill="hold"/>
                                        <p:tgtEl>
                                          <p:spTgt spid="3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idx="1"/>
          </p:nvPr>
        </p:nvSpPr>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523C24F6-4F75-4F51-86BA-E57A95F78A09}" type="datetime1">
              <a:rPr lang="zh-TW" altLang="en-US" smtClean="0"/>
              <a:t>2023/10/23</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77907A34-08DF-4F0F-AE4A-D23DEC13E25C}" type="slidenum">
              <a:rPr lang="ko-KR" altLang="en-US" smtClean="0"/>
              <a:pPr/>
              <a:t>‹#›</a:t>
            </a:fld>
            <a:endParaRPr lang="ko-KR" altLang="en-US"/>
          </a:p>
        </p:txBody>
      </p:sp>
    </p:spTree>
    <p:extLst>
      <p:ext uri="{BB962C8B-B14F-4D97-AF65-F5344CB8AC3E}">
        <p14:creationId xmlns:p14="http://schemas.microsoft.com/office/powerpoint/2010/main" val="2119977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theme" Target="../theme/theme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theme" Target="../theme/theme5.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TW" altLang="en-US" dirty="0"/>
              <a:t>按一下以編輯母片標題樣式</a:t>
            </a:r>
          </a:p>
        </p:txBody>
      </p:sp>
      <p:sp>
        <p:nvSpPr>
          <p:cNvPr id="3" name="文字版面配置區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2F4FF11-6287-4160-84AB-90A8521237BD}" type="datetimeFigureOut">
              <a:rPr lang="zh-TW" altLang="en-US" smtClean="0"/>
              <a:t>2023/10/23</a:t>
            </a:fld>
            <a:endParaRPr lang="zh-TW" altLang="en-US"/>
          </a:p>
        </p:txBody>
      </p:sp>
      <p:sp>
        <p:nvSpPr>
          <p:cNvPr id="5" name="頁尾版面配置區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0443A6F-FA2D-4527-9C92-91CCF4215DAF}" type="slidenum">
              <a:rPr lang="zh-TW" altLang="en-US" smtClean="0"/>
              <a:t>‹#›</a:t>
            </a:fld>
            <a:endParaRPr lang="zh-TW" altLang="en-US"/>
          </a:p>
        </p:txBody>
      </p:sp>
    </p:spTree>
    <p:extLst>
      <p:ext uri="{BB962C8B-B14F-4D97-AF65-F5344CB8AC3E}">
        <p14:creationId xmlns:p14="http://schemas.microsoft.com/office/powerpoint/2010/main" val="1347591850"/>
      </p:ext>
    </p:extLst>
  </p:cSld>
  <p:clrMap bg1="lt1" tx1="dk1" bg2="lt2" tx2="dk2" accent1="accent1" accent2="accent2" accent3="accent3" accent4="accent4" accent5="accent5" accent6="accent6" hlink="hlink" folHlink="folHlink"/>
  <p:sldLayoutIdLst>
    <p:sldLayoutId id="2147483681" r:id="rId1"/>
    <p:sldLayoutId id="2147483680" r:id="rId2"/>
    <p:sldLayoutId id="2147483661" r:id="rId3"/>
    <p:sldLayoutId id="2147483683" r:id="rId4"/>
    <p:sldLayoutId id="2147483978" r:id="rId5"/>
    <p:sldLayoutId id="2147483979" r:id="rId6"/>
    <p:sldLayoutId id="2147483980" r:id="rId7"/>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TW"/>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0"/>
            <a:ext cx="8229600" cy="909603"/>
          </a:xfrm>
          <a:prstGeom prst="rect">
            <a:avLst/>
          </a:prstGeom>
        </p:spPr>
        <p:txBody>
          <a:bodyPr vert="horz" lIns="91440" tIns="45720" rIns="91440" bIns="45720" rtlCol="0" anchor="ctr">
            <a:normAutofit/>
          </a:bodyPr>
          <a:lstStyle/>
          <a:p>
            <a:r>
              <a:rPr lang="ko-KR" altLang="en-US" dirty="0"/>
              <a:t>마스터 제목 스타일 편집</a:t>
            </a:r>
          </a:p>
        </p:txBody>
      </p:sp>
      <p:sp>
        <p:nvSpPr>
          <p:cNvPr id="3" name="텍스트 개체 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2392B8-184F-4278-A18E-A659F66D6DC7}" type="datetime1">
              <a:rPr lang="zh-TW" altLang="en-US" smtClean="0"/>
              <a:t>2023/10/23</a:t>
            </a:fld>
            <a:endParaRPr lang="ko-KR" altLang="en-US"/>
          </a:p>
        </p:txBody>
      </p:sp>
      <p:sp>
        <p:nvSpPr>
          <p:cNvPr id="5" name="바닥글 개체 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907A34-08DF-4F0F-AE4A-D23DEC13E25C}" type="slidenum">
              <a:rPr lang="ko-KR" altLang="en-US" smtClean="0"/>
              <a:pPr/>
              <a:t>‹#›</a:t>
            </a:fld>
            <a:endParaRPr lang="ko-KR" altLang="en-US"/>
          </a:p>
        </p:txBody>
      </p:sp>
    </p:spTree>
    <p:extLst>
      <p:ext uri="{BB962C8B-B14F-4D97-AF65-F5344CB8AC3E}">
        <p14:creationId xmlns:p14="http://schemas.microsoft.com/office/powerpoint/2010/main" val="3393401321"/>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Lst>
  <p:hf hdr="0" ftr="0"/>
  <p:txStyles>
    <p:titleStyle>
      <a:lvl1pPr algn="l" defTabSz="914400" rtl="0" eaLnBrk="1" latinLnBrk="1" hangingPunct="1">
        <a:spcBef>
          <a:spcPct val="0"/>
        </a:spcBef>
        <a:buNone/>
        <a:defRPr sz="4000" kern="1200">
          <a:solidFill>
            <a:schemeClr val="tx1"/>
          </a:solidFill>
          <a:latin typeface="HY견고딕" pitchFamily="18" charset="-127"/>
          <a:ea typeface="HY견고딕" pitchFamily="18" charset="-127"/>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39" name="Rectangle 15"/>
          <p:cNvSpPr>
            <a:spLocks noChangeArrowheads="1"/>
          </p:cNvSpPr>
          <p:nvPr/>
        </p:nvSpPr>
        <p:spPr bwMode="gray">
          <a:xfrm>
            <a:off x="0" y="798513"/>
            <a:ext cx="9144000" cy="312737"/>
          </a:xfrm>
          <a:prstGeom prst="rect">
            <a:avLst/>
          </a:prstGeom>
          <a:solidFill>
            <a:schemeClr val="accent1">
              <a:lumMod val="60000"/>
              <a:lumOff val="40000"/>
            </a:schemeClr>
          </a:solidFill>
          <a:ln>
            <a:noFill/>
          </a:ln>
          <a:effectLst/>
        </p:spPr>
        <p:txBody>
          <a:bodyPr wrap="none" anchor="ctr"/>
          <a:lstStyle/>
          <a:p>
            <a:endParaRPr lang="zh-TW" altLang="en-US"/>
          </a:p>
        </p:txBody>
      </p:sp>
      <p:sp>
        <p:nvSpPr>
          <p:cNvPr id="1040" name="Rectangle 16"/>
          <p:cNvSpPr>
            <a:spLocks noChangeArrowheads="1"/>
          </p:cNvSpPr>
          <p:nvPr/>
        </p:nvSpPr>
        <p:spPr bwMode="white">
          <a:xfrm>
            <a:off x="0" y="0"/>
            <a:ext cx="9144000" cy="836613"/>
          </a:xfrm>
          <a:prstGeom prst="rect">
            <a:avLst/>
          </a:prstGeom>
          <a:solidFill>
            <a:schemeClr val="accent1">
              <a:lumMod val="75000"/>
            </a:schemeClr>
          </a:solidFill>
          <a:ln>
            <a:noFill/>
          </a:ln>
          <a:effectLst/>
        </p:spPr>
        <p:txBody>
          <a:bodyPr wrap="none" anchor="ctr"/>
          <a:lstStyle/>
          <a:p>
            <a:endParaRPr lang="zh-TW" altLang="en-US"/>
          </a:p>
        </p:txBody>
      </p:sp>
      <p:sp>
        <p:nvSpPr>
          <p:cNvPr id="1027" name="Rectangle 3"/>
          <p:cNvSpPr>
            <a:spLocks noGrp="1" noChangeArrowheads="1"/>
          </p:cNvSpPr>
          <p:nvPr>
            <p:ph type="body" idx="1"/>
          </p:nvPr>
        </p:nvSpPr>
        <p:spPr bwMode="auto">
          <a:xfrm>
            <a:off x="457200" y="1241425"/>
            <a:ext cx="8229600" cy="524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altLang="zh-TW" dirty="0"/>
          </a:p>
        </p:txBody>
      </p:sp>
      <p:sp>
        <p:nvSpPr>
          <p:cNvPr id="1030" name="Rectangle 6"/>
          <p:cNvSpPr>
            <a:spLocks noGrp="1" noChangeArrowheads="1"/>
          </p:cNvSpPr>
          <p:nvPr>
            <p:ph type="sldNum" sz="quarter" idx="4"/>
          </p:nvPr>
        </p:nvSpPr>
        <p:spPr bwMode="auto">
          <a:xfrm>
            <a:off x="6974904" y="6553200"/>
            <a:ext cx="2133600" cy="23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ea typeface="新細明體" charset="-120"/>
              </a:defRPr>
            </a:lvl1pPr>
          </a:lstStyle>
          <a:p>
            <a:fld id="{0E922A4F-63A0-48C7-B161-B0A828484589}" type="slidenum">
              <a:rPr lang="en-US" altLang="zh-TW"/>
              <a:pPr/>
              <a:t>‹#›</a:t>
            </a:fld>
            <a:endParaRPr lang="en-US" altLang="zh-TW"/>
          </a:p>
        </p:txBody>
      </p:sp>
      <p:sp>
        <p:nvSpPr>
          <p:cNvPr id="1026" name="Rectangle 2"/>
          <p:cNvSpPr>
            <a:spLocks noGrp="1" noChangeArrowheads="1"/>
          </p:cNvSpPr>
          <p:nvPr>
            <p:ph type="title"/>
          </p:nvPr>
        </p:nvSpPr>
        <p:spPr bwMode="black">
          <a:xfrm>
            <a:off x="381000" y="152400"/>
            <a:ext cx="8439472"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dirty="0"/>
              <a:t>按一下以編輯母片標題樣式</a:t>
            </a:r>
            <a:endParaRPr lang="en-US" altLang="zh-TW" dirty="0"/>
          </a:p>
        </p:txBody>
      </p:sp>
    </p:spTree>
    <p:extLst>
      <p:ext uri="{BB962C8B-B14F-4D97-AF65-F5344CB8AC3E}">
        <p14:creationId xmlns:p14="http://schemas.microsoft.com/office/powerpoint/2010/main" val="1643371862"/>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 id="2147483859" r:id="rId12"/>
    <p:sldLayoutId id="2147483860" r:id="rId13"/>
  </p:sldLayoutIdLst>
  <p:hf hdr="0" ftr="0" dt="0"/>
  <p:txStyles>
    <p:titleStyle>
      <a:lvl1pPr algn="l" rtl="0" eaLnBrk="1" fontAlgn="base" hangingPunct="1">
        <a:spcBef>
          <a:spcPct val="0"/>
        </a:spcBef>
        <a:spcAft>
          <a:spcPct val="0"/>
        </a:spcAft>
        <a:defRPr sz="4000" b="0" baseline="0">
          <a:solidFill>
            <a:schemeClr val="bg1"/>
          </a:solidFill>
          <a:latin typeface="Arial" pitchFamily="34" charset="0"/>
          <a:ea typeface="華康華綜體W5" pitchFamily="49" charset="-120"/>
          <a:cs typeface="+mj-cs"/>
        </a:defRPr>
      </a:lvl1pPr>
      <a:lvl2pPr algn="l" rtl="0" eaLnBrk="1" fontAlgn="base" hangingPunct="1">
        <a:spcBef>
          <a:spcPct val="0"/>
        </a:spcBef>
        <a:spcAft>
          <a:spcPct val="0"/>
        </a:spcAft>
        <a:defRPr sz="3200" b="1">
          <a:solidFill>
            <a:schemeClr val="bg1"/>
          </a:solidFill>
          <a:latin typeface="Verdana" pitchFamily="34" charset="0"/>
        </a:defRPr>
      </a:lvl2pPr>
      <a:lvl3pPr algn="l" rtl="0" eaLnBrk="1" fontAlgn="base" hangingPunct="1">
        <a:spcBef>
          <a:spcPct val="0"/>
        </a:spcBef>
        <a:spcAft>
          <a:spcPct val="0"/>
        </a:spcAft>
        <a:defRPr sz="3200" b="1">
          <a:solidFill>
            <a:schemeClr val="bg1"/>
          </a:solidFill>
          <a:latin typeface="Verdana" pitchFamily="34" charset="0"/>
        </a:defRPr>
      </a:lvl3pPr>
      <a:lvl4pPr algn="l" rtl="0" eaLnBrk="1" fontAlgn="base" hangingPunct="1">
        <a:spcBef>
          <a:spcPct val="0"/>
        </a:spcBef>
        <a:spcAft>
          <a:spcPct val="0"/>
        </a:spcAft>
        <a:defRPr sz="3200" b="1">
          <a:solidFill>
            <a:schemeClr val="bg1"/>
          </a:solidFill>
          <a:latin typeface="Verdana" pitchFamily="34" charset="0"/>
        </a:defRPr>
      </a:lvl4pPr>
      <a:lvl5pPr algn="l" rtl="0" eaLnBrk="1" fontAlgn="base" hangingPunct="1">
        <a:spcBef>
          <a:spcPct val="0"/>
        </a:spcBef>
        <a:spcAft>
          <a:spcPct val="0"/>
        </a:spcAft>
        <a:defRPr sz="3200" b="1">
          <a:solidFill>
            <a:schemeClr val="bg1"/>
          </a:solidFill>
          <a:latin typeface="Verdana" pitchFamily="34" charset="0"/>
        </a:defRPr>
      </a:lvl5pPr>
      <a:lvl6pPr marL="457200" algn="l" rtl="0" eaLnBrk="1" fontAlgn="base" hangingPunct="1">
        <a:spcBef>
          <a:spcPct val="0"/>
        </a:spcBef>
        <a:spcAft>
          <a:spcPct val="0"/>
        </a:spcAft>
        <a:defRPr sz="3200" b="1">
          <a:solidFill>
            <a:schemeClr val="bg1"/>
          </a:solidFill>
          <a:latin typeface="Verdana" pitchFamily="34" charset="0"/>
        </a:defRPr>
      </a:lvl6pPr>
      <a:lvl7pPr marL="914400" algn="l" rtl="0" eaLnBrk="1" fontAlgn="base" hangingPunct="1">
        <a:spcBef>
          <a:spcPct val="0"/>
        </a:spcBef>
        <a:spcAft>
          <a:spcPct val="0"/>
        </a:spcAft>
        <a:defRPr sz="3200" b="1">
          <a:solidFill>
            <a:schemeClr val="bg1"/>
          </a:solidFill>
          <a:latin typeface="Verdana" pitchFamily="34" charset="0"/>
        </a:defRPr>
      </a:lvl7pPr>
      <a:lvl8pPr marL="1371600" algn="l" rtl="0" eaLnBrk="1" fontAlgn="base" hangingPunct="1">
        <a:spcBef>
          <a:spcPct val="0"/>
        </a:spcBef>
        <a:spcAft>
          <a:spcPct val="0"/>
        </a:spcAft>
        <a:defRPr sz="3200" b="1">
          <a:solidFill>
            <a:schemeClr val="bg1"/>
          </a:solidFill>
          <a:latin typeface="Verdana" pitchFamily="34" charset="0"/>
        </a:defRPr>
      </a:lvl8pPr>
      <a:lvl9pPr marL="1828800" algn="l" rtl="0" eaLnBrk="1" fontAlgn="base" hangingPunct="1">
        <a:spcBef>
          <a:spcPct val="0"/>
        </a:spcBef>
        <a:spcAft>
          <a:spcPct val="0"/>
        </a:spcAft>
        <a:defRPr sz="3200" b="1">
          <a:solidFill>
            <a:schemeClr val="bg1"/>
          </a:solidFill>
          <a:latin typeface="Verdana" pitchFamily="34" charset="0"/>
        </a:defRPr>
      </a:lvl9pPr>
    </p:titleStyle>
    <p:bodyStyle>
      <a:lvl1pPr marL="342900" indent="-342900" algn="l" rtl="0" eaLnBrk="1" fontAlgn="base" hangingPunct="1">
        <a:spcBef>
          <a:spcPct val="20000"/>
        </a:spcBef>
        <a:spcAft>
          <a:spcPct val="0"/>
        </a:spcAft>
        <a:buClr>
          <a:schemeClr val="hlink"/>
        </a:buClr>
        <a:buFont typeface="Wingdings" pitchFamily="2" charset="2"/>
        <a:buChar char="v"/>
        <a:defRPr sz="2800" b="1" baseline="0">
          <a:solidFill>
            <a:schemeClr val="tx2"/>
          </a:solidFill>
          <a:latin typeface="Arial" panose="020B0604020202020204" pitchFamily="34" charset="0"/>
          <a:ea typeface="微軟正黑體" panose="020B0604030504040204" pitchFamily="34" charset="-120"/>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baseline="0">
          <a:solidFill>
            <a:schemeClr val="tx1"/>
          </a:solidFill>
          <a:latin typeface="Arial" panose="020B0604020202020204" pitchFamily="34" charset="0"/>
          <a:ea typeface="微軟正黑體" panose="020B0604030504040204" pitchFamily="34" charset="-120"/>
        </a:defRPr>
      </a:lvl2pPr>
      <a:lvl3pPr marL="1143000" indent="-228600" algn="l" rtl="0" eaLnBrk="1" fontAlgn="base" hangingPunct="1">
        <a:spcBef>
          <a:spcPct val="20000"/>
        </a:spcBef>
        <a:spcAft>
          <a:spcPct val="0"/>
        </a:spcAft>
        <a:buClr>
          <a:schemeClr val="tx1"/>
        </a:buClr>
        <a:buChar char="•"/>
        <a:defRPr sz="2400" baseline="0">
          <a:solidFill>
            <a:schemeClr val="tx1"/>
          </a:solidFill>
          <a:latin typeface="Arial" panose="020B0604020202020204" pitchFamily="34" charset="0"/>
          <a:ea typeface="微軟正黑體" panose="020B0604030504040204" pitchFamily="34" charset="-120"/>
        </a:defRPr>
      </a:lvl3pPr>
      <a:lvl4pPr marL="1600200" indent="-228600" algn="l" rtl="0" eaLnBrk="1" fontAlgn="base" hangingPunct="1">
        <a:spcBef>
          <a:spcPct val="20000"/>
        </a:spcBef>
        <a:spcAft>
          <a:spcPct val="0"/>
        </a:spcAft>
        <a:buChar char="–"/>
        <a:defRPr sz="2000" baseline="0">
          <a:solidFill>
            <a:schemeClr val="tx1"/>
          </a:solidFill>
          <a:latin typeface="Arial" panose="020B0604020202020204" pitchFamily="34" charset="0"/>
          <a:ea typeface="微軟正黑體" panose="020B0604030504040204" pitchFamily="34" charset="-120"/>
        </a:defRPr>
      </a:lvl4pPr>
      <a:lvl5pPr marL="2057400" indent="-228600" algn="l" rtl="0" eaLnBrk="1" fontAlgn="base" hangingPunct="1">
        <a:spcBef>
          <a:spcPct val="20000"/>
        </a:spcBef>
        <a:spcAft>
          <a:spcPct val="0"/>
        </a:spcAft>
        <a:buChar char="»"/>
        <a:defRPr sz="2000" baseline="0">
          <a:solidFill>
            <a:schemeClr val="tx1"/>
          </a:solidFill>
          <a:latin typeface="Arial" panose="020B0604020202020204" pitchFamily="34" charset="0"/>
          <a:ea typeface="微軟正黑體" panose="020B0604030504040204" pitchFamily="34" charset="-12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39" name="Rectangle 15"/>
          <p:cNvSpPr>
            <a:spLocks noChangeArrowheads="1"/>
          </p:cNvSpPr>
          <p:nvPr/>
        </p:nvSpPr>
        <p:spPr bwMode="gray">
          <a:xfrm>
            <a:off x="0" y="798513"/>
            <a:ext cx="9144000" cy="312737"/>
          </a:xfrm>
          <a:prstGeom prst="rect">
            <a:avLst/>
          </a:prstGeom>
          <a:solidFill>
            <a:schemeClr val="accent1">
              <a:lumMod val="60000"/>
              <a:lumOff val="40000"/>
            </a:schemeClr>
          </a:solidFill>
          <a:ln>
            <a:noFill/>
          </a:ln>
          <a:effectLst/>
        </p:spPr>
        <p:txBody>
          <a:bodyPr wrap="none" anchor="ctr"/>
          <a:lstStyle/>
          <a:p>
            <a:pPr>
              <a:defRPr/>
            </a:pPr>
            <a:endParaRPr lang="zh-TW" altLang="en-US"/>
          </a:p>
        </p:txBody>
      </p:sp>
      <p:sp>
        <p:nvSpPr>
          <p:cNvPr id="1040" name="Rectangle 16"/>
          <p:cNvSpPr>
            <a:spLocks noChangeArrowheads="1"/>
          </p:cNvSpPr>
          <p:nvPr/>
        </p:nvSpPr>
        <p:spPr bwMode="white">
          <a:xfrm>
            <a:off x="0" y="0"/>
            <a:ext cx="9144000" cy="836613"/>
          </a:xfrm>
          <a:prstGeom prst="rect">
            <a:avLst/>
          </a:prstGeom>
          <a:solidFill>
            <a:schemeClr val="accent1">
              <a:lumMod val="75000"/>
            </a:schemeClr>
          </a:solidFill>
          <a:ln>
            <a:noFill/>
          </a:ln>
          <a:effectLst/>
        </p:spPr>
        <p:txBody>
          <a:bodyPr wrap="none" anchor="ctr"/>
          <a:lstStyle/>
          <a:p>
            <a:pPr>
              <a:defRPr/>
            </a:pPr>
            <a:endParaRPr lang="zh-TW" altLang="en-US"/>
          </a:p>
        </p:txBody>
      </p:sp>
      <p:sp>
        <p:nvSpPr>
          <p:cNvPr id="5124" name="Rectangle 3"/>
          <p:cNvSpPr>
            <a:spLocks noGrp="1" noChangeArrowheads="1"/>
          </p:cNvSpPr>
          <p:nvPr>
            <p:ph type="body" idx="1"/>
          </p:nvPr>
        </p:nvSpPr>
        <p:spPr bwMode="auto">
          <a:xfrm>
            <a:off x="457200" y="1241425"/>
            <a:ext cx="8229600" cy="524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ltLang="zh-TW"/>
          </a:p>
        </p:txBody>
      </p:sp>
      <p:sp>
        <p:nvSpPr>
          <p:cNvPr id="1030" name="Rectangle 6"/>
          <p:cNvSpPr>
            <a:spLocks noGrp="1" noChangeArrowheads="1"/>
          </p:cNvSpPr>
          <p:nvPr>
            <p:ph type="sldNum" sz="quarter" idx="4"/>
          </p:nvPr>
        </p:nvSpPr>
        <p:spPr bwMode="auto">
          <a:xfrm>
            <a:off x="6975475" y="6553200"/>
            <a:ext cx="2133600" cy="23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ea typeface="新細明體" charset="-120"/>
              </a:defRPr>
            </a:lvl1pPr>
          </a:lstStyle>
          <a:p>
            <a:pPr>
              <a:defRPr/>
            </a:pPr>
            <a:fld id="{7FD89155-D3D1-483A-9BE0-3A5A13D62777}" type="slidenum">
              <a:rPr lang="en-US" altLang="zh-TW"/>
              <a:pPr>
                <a:defRPr/>
              </a:pPr>
              <a:t>‹#›</a:t>
            </a:fld>
            <a:endParaRPr lang="en-US" altLang="zh-TW"/>
          </a:p>
        </p:txBody>
      </p:sp>
      <p:sp>
        <p:nvSpPr>
          <p:cNvPr id="5126" name="Rectangle 2"/>
          <p:cNvSpPr>
            <a:spLocks noGrp="1" noChangeArrowheads="1"/>
          </p:cNvSpPr>
          <p:nvPr>
            <p:ph type="title"/>
          </p:nvPr>
        </p:nvSpPr>
        <p:spPr bwMode="black">
          <a:xfrm>
            <a:off x="381000" y="152400"/>
            <a:ext cx="843915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endParaRPr lang="en-US" altLang="zh-TW"/>
          </a:p>
        </p:txBody>
      </p:sp>
    </p:spTree>
    <p:extLst>
      <p:ext uri="{BB962C8B-B14F-4D97-AF65-F5344CB8AC3E}">
        <p14:creationId xmlns:p14="http://schemas.microsoft.com/office/powerpoint/2010/main" val="2976864393"/>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 id="2147483890" r:id="rId12"/>
    <p:sldLayoutId id="2147483891" r:id="rId13"/>
  </p:sldLayoutIdLst>
  <p:transition spd="slow"/>
  <p:hf hdr="0" ftr="0" dt="0"/>
  <p:txStyles>
    <p:titleStyle>
      <a:lvl1pPr algn="l" rtl="0" eaLnBrk="0" fontAlgn="base" hangingPunct="0">
        <a:spcBef>
          <a:spcPct val="0"/>
        </a:spcBef>
        <a:spcAft>
          <a:spcPct val="0"/>
        </a:spcAft>
        <a:defRPr sz="4000">
          <a:solidFill>
            <a:schemeClr val="bg1"/>
          </a:solidFill>
          <a:latin typeface="Arial" pitchFamily="34" charset="0"/>
          <a:ea typeface="華康華綜體W5" pitchFamily="49" charset="-120"/>
          <a:cs typeface="華康華綜體W5"/>
        </a:defRPr>
      </a:lvl1pPr>
      <a:lvl2pPr algn="l" rtl="0" eaLnBrk="0" fontAlgn="base" hangingPunct="0">
        <a:spcBef>
          <a:spcPct val="0"/>
        </a:spcBef>
        <a:spcAft>
          <a:spcPct val="0"/>
        </a:spcAft>
        <a:defRPr sz="4000">
          <a:solidFill>
            <a:schemeClr val="bg1"/>
          </a:solidFill>
          <a:latin typeface="Arial" panose="020B0604020202020204" pitchFamily="34" charset="0"/>
          <a:ea typeface="華康華綜體W5"/>
          <a:cs typeface="華康華綜體W5"/>
        </a:defRPr>
      </a:lvl2pPr>
      <a:lvl3pPr algn="l" rtl="0" eaLnBrk="0" fontAlgn="base" hangingPunct="0">
        <a:spcBef>
          <a:spcPct val="0"/>
        </a:spcBef>
        <a:spcAft>
          <a:spcPct val="0"/>
        </a:spcAft>
        <a:defRPr sz="4000">
          <a:solidFill>
            <a:schemeClr val="bg1"/>
          </a:solidFill>
          <a:latin typeface="Arial" panose="020B0604020202020204" pitchFamily="34" charset="0"/>
          <a:ea typeface="華康華綜體W5"/>
          <a:cs typeface="華康華綜體W5"/>
        </a:defRPr>
      </a:lvl3pPr>
      <a:lvl4pPr algn="l" rtl="0" eaLnBrk="0" fontAlgn="base" hangingPunct="0">
        <a:spcBef>
          <a:spcPct val="0"/>
        </a:spcBef>
        <a:spcAft>
          <a:spcPct val="0"/>
        </a:spcAft>
        <a:defRPr sz="4000">
          <a:solidFill>
            <a:schemeClr val="bg1"/>
          </a:solidFill>
          <a:latin typeface="Arial" panose="020B0604020202020204" pitchFamily="34" charset="0"/>
          <a:ea typeface="華康華綜體W5"/>
          <a:cs typeface="華康華綜體W5"/>
        </a:defRPr>
      </a:lvl4pPr>
      <a:lvl5pPr algn="l" rtl="0" eaLnBrk="0" fontAlgn="base" hangingPunct="0">
        <a:spcBef>
          <a:spcPct val="0"/>
        </a:spcBef>
        <a:spcAft>
          <a:spcPct val="0"/>
        </a:spcAft>
        <a:defRPr sz="4000">
          <a:solidFill>
            <a:schemeClr val="bg1"/>
          </a:solidFill>
          <a:latin typeface="Arial" panose="020B0604020202020204" pitchFamily="34" charset="0"/>
          <a:ea typeface="華康華綜體W5"/>
          <a:cs typeface="華康華綜體W5"/>
        </a:defRPr>
      </a:lvl5pPr>
      <a:lvl6pPr marL="457200" algn="l" rtl="0" eaLnBrk="1" fontAlgn="base" hangingPunct="1">
        <a:spcBef>
          <a:spcPct val="0"/>
        </a:spcBef>
        <a:spcAft>
          <a:spcPct val="0"/>
        </a:spcAft>
        <a:defRPr sz="3200" b="1">
          <a:solidFill>
            <a:schemeClr val="bg1"/>
          </a:solidFill>
          <a:latin typeface="Verdana" pitchFamily="34" charset="0"/>
        </a:defRPr>
      </a:lvl6pPr>
      <a:lvl7pPr marL="914400" algn="l" rtl="0" eaLnBrk="1" fontAlgn="base" hangingPunct="1">
        <a:spcBef>
          <a:spcPct val="0"/>
        </a:spcBef>
        <a:spcAft>
          <a:spcPct val="0"/>
        </a:spcAft>
        <a:defRPr sz="3200" b="1">
          <a:solidFill>
            <a:schemeClr val="bg1"/>
          </a:solidFill>
          <a:latin typeface="Verdana" pitchFamily="34" charset="0"/>
        </a:defRPr>
      </a:lvl7pPr>
      <a:lvl8pPr marL="1371600" algn="l" rtl="0" eaLnBrk="1" fontAlgn="base" hangingPunct="1">
        <a:spcBef>
          <a:spcPct val="0"/>
        </a:spcBef>
        <a:spcAft>
          <a:spcPct val="0"/>
        </a:spcAft>
        <a:defRPr sz="3200" b="1">
          <a:solidFill>
            <a:schemeClr val="bg1"/>
          </a:solidFill>
          <a:latin typeface="Verdana" pitchFamily="34" charset="0"/>
        </a:defRPr>
      </a:lvl8pPr>
      <a:lvl9pPr marL="1828800" algn="l" rtl="0" eaLnBrk="1" fontAlgn="base" hangingPunct="1">
        <a:spcBef>
          <a:spcPct val="0"/>
        </a:spcBef>
        <a:spcAft>
          <a:spcPct val="0"/>
        </a:spcAft>
        <a:defRPr sz="3200" b="1">
          <a:solidFill>
            <a:schemeClr val="bg1"/>
          </a:solidFill>
          <a:latin typeface="Verdana" pitchFamily="34"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b="1">
          <a:solidFill>
            <a:schemeClr val="tx2"/>
          </a:solidFill>
          <a:latin typeface="Arial" panose="020B0604020202020204" pitchFamily="34" charset="0"/>
          <a:ea typeface="微軟正黑體" panose="020B0604030504040204" pitchFamily="34" charset="-120"/>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ea typeface="微軟正黑體" panose="020B0604030504040204" pitchFamily="34" charset="-12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ea typeface="微軟正黑體" panose="020B0604030504040204" pitchFamily="34" charset="-12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ea typeface="微軟正黑體" panose="020B0604030504040204" pitchFamily="34" charset="-12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ea typeface="微軟正黑體" panose="020B0604030504040204" pitchFamily="34" charset="-12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0A5C28-72AD-49FE-9391-B654B2D12E52}" type="datetime1">
              <a:rPr lang="zh-TW" altLang="en-US" smtClean="0">
                <a:solidFill>
                  <a:prstClr val="black">
                    <a:tint val="75000"/>
                  </a:prstClr>
                </a:solidFill>
              </a:rPr>
              <a:t>2023/10/23</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800096-DA42-425F-A017-F0F7D708364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89097091"/>
      </p:ext>
    </p:extLst>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 id="2147483930" r:id="rId12"/>
    <p:sldLayoutId id="2147483931" r:id="rId13"/>
    <p:sldLayoutId id="2147483932" r:id="rId1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5.gif"/><Relationship Id="rId7" Type="http://schemas.openxmlformats.org/officeDocument/2006/relationships/image" Target="../media/image29.jpeg"/><Relationship Id="rId2" Type="http://schemas.openxmlformats.org/officeDocument/2006/relationships/image" Target="../media/image24.gif"/><Relationship Id="rId1" Type="http://schemas.openxmlformats.org/officeDocument/2006/relationships/slideLayout" Target="../slideLayouts/slideLayout11.xml"/><Relationship Id="rId6" Type="http://schemas.openxmlformats.org/officeDocument/2006/relationships/image" Target="../media/image28.gif"/><Relationship Id="rId5" Type="http://schemas.openxmlformats.org/officeDocument/2006/relationships/image" Target="../media/image27.gif"/><Relationship Id="rId4" Type="http://schemas.openxmlformats.org/officeDocument/2006/relationships/image" Target="../media/image26.gif"/></Relationships>
</file>

<file path=ppt/slides/_rels/slide1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g"/><Relationship Id="rId1" Type="http://schemas.openxmlformats.org/officeDocument/2006/relationships/slideLayout" Target="../slideLayouts/slideLayout11.xml"/><Relationship Id="rId4" Type="http://schemas.openxmlformats.org/officeDocument/2006/relationships/image" Target="../media/image46.jpeg"/></Relationships>
</file>

<file path=ppt/slides/_rels/slide11.xml.rels><?xml version="1.0" encoding="UTF-8" standalone="yes"?>
<Relationships xmlns="http://schemas.openxmlformats.org/package/2006/relationships"><Relationship Id="rId3" Type="http://schemas.openxmlformats.org/officeDocument/2006/relationships/image" Target="../media/image48.jpeg"/><Relationship Id="rId7" Type="http://schemas.openxmlformats.org/officeDocument/2006/relationships/image" Target="../media/image52.jpeg"/><Relationship Id="rId2" Type="http://schemas.openxmlformats.org/officeDocument/2006/relationships/image" Target="../media/image47.jpeg"/><Relationship Id="rId1" Type="http://schemas.openxmlformats.org/officeDocument/2006/relationships/slideLayout" Target="../slideLayouts/slideLayout11.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12.xml.rels><?xml version="1.0" encoding="UTF-8" standalone="yes"?>
<Relationships xmlns="http://schemas.openxmlformats.org/package/2006/relationships"><Relationship Id="rId3" Type="http://schemas.openxmlformats.org/officeDocument/2006/relationships/image" Target="../media/image53.jpeg"/><Relationship Id="rId7" Type="http://schemas.openxmlformats.org/officeDocument/2006/relationships/image" Target="../media/image57.jp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56.jpeg"/><Relationship Id="rId5" Type="http://schemas.openxmlformats.org/officeDocument/2006/relationships/image" Target="../media/image55.jpg"/><Relationship Id="rId4" Type="http://schemas.openxmlformats.org/officeDocument/2006/relationships/image" Target="../media/image54.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57.jp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25.gif"/><Relationship Id="rId7" Type="http://schemas.openxmlformats.org/officeDocument/2006/relationships/image" Target="../media/image29.jpeg"/><Relationship Id="rId2" Type="http://schemas.openxmlformats.org/officeDocument/2006/relationships/image" Target="../media/image24.gif"/><Relationship Id="rId1" Type="http://schemas.openxmlformats.org/officeDocument/2006/relationships/slideLayout" Target="../slideLayouts/slideLayout11.xml"/><Relationship Id="rId6" Type="http://schemas.openxmlformats.org/officeDocument/2006/relationships/image" Target="../media/image28.gif"/><Relationship Id="rId5" Type="http://schemas.openxmlformats.org/officeDocument/2006/relationships/image" Target="../media/image27.gif"/><Relationship Id="rId4" Type="http://schemas.openxmlformats.org/officeDocument/2006/relationships/image" Target="../media/image26.gi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32.jpeg"/></Relationships>
</file>

<file path=ppt/slides/_rels/slide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1.xml"/><Relationship Id="rId4" Type="http://schemas.openxmlformats.org/officeDocument/2006/relationships/image" Target="../media/image35.jpg"/></Relationships>
</file>

<file path=ppt/slides/_rels/slide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1.xml"/><Relationship Id="rId4" Type="http://schemas.openxmlformats.org/officeDocument/2006/relationships/image" Target="../media/image38.jpg"/></Relationships>
</file>

<file path=ppt/slides/_rels/slide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1.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28000">
              <a:schemeClr val="accent1">
                <a:lumMod val="45000"/>
                <a:lumOff val="55000"/>
              </a:schemeClr>
            </a:gs>
            <a:gs pos="39886">
              <a:srgbClr val="B0C6E1"/>
            </a:gs>
            <a:gs pos="68085">
              <a:srgbClr val="FFFFCC"/>
            </a:gs>
            <a:gs pos="0">
              <a:schemeClr val="accent1">
                <a:lumMod val="45000"/>
                <a:lumOff val="55000"/>
              </a:schemeClr>
            </a:gs>
          </a:gsLst>
          <a:lin ang="5400000" scaled="1"/>
          <a:tileRect/>
        </a:gradFill>
        <a:effectLst/>
      </p:bgPr>
    </p:bg>
    <p:spTree>
      <p:nvGrpSpPr>
        <p:cNvPr id="1" name=""/>
        <p:cNvGrpSpPr/>
        <p:nvPr/>
      </p:nvGrpSpPr>
      <p:grpSpPr>
        <a:xfrm>
          <a:off x="0" y="0"/>
          <a:ext cx="0" cy="0"/>
          <a:chOff x="0" y="0"/>
          <a:chExt cx="0" cy="0"/>
        </a:xfrm>
      </p:grpSpPr>
      <p:sp>
        <p:nvSpPr>
          <p:cNvPr id="6" name="Rectangle 8"/>
          <p:cNvSpPr>
            <a:spLocks noGrp="1" noChangeArrowheads="1"/>
          </p:cNvSpPr>
          <p:nvPr>
            <p:ph type="sldNum" sz="quarter" idx="12"/>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4D0772E-3A60-44C9-8552-73B1E5FC70DE}" type="slidenum">
              <a:rPr kumimoji="0" lang="en-US" altLang="zh-TW" sz="1200" b="0" i="0" u="none" strike="noStrike" kern="1200" cap="none" spc="0" normalizeH="0" baseline="0" noProof="0" smtClean="0">
                <a:ln>
                  <a:noFill/>
                </a:ln>
                <a:solidFill>
                  <a:srgbClr val="000000"/>
                </a:solidFill>
                <a:effectLst/>
                <a:uLnTx/>
                <a:uFillTx/>
                <a:latin typeface="Verdana" panose="020B0604030504040204" pitchFamily="34"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zh-TW" sz="1200" b="0" i="0" u="none" strike="noStrike" kern="1200" cap="none" spc="0" normalizeH="0" baseline="0" noProof="0">
              <a:ln>
                <a:noFill/>
              </a:ln>
              <a:solidFill>
                <a:srgbClr val="000000"/>
              </a:solidFill>
              <a:effectLst/>
              <a:uLnTx/>
              <a:uFillTx/>
              <a:latin typeface="Verdana" panose="020B0604030504040204" pitchFamily="34" charset="0"/>
              <a:ea typeface="新細明體" panose="02020500000000000000" pitchFamily="18" charset="-120"/>
              <a:cs typeface="+mn-cs"/>
            </a:endParaRPr>
          </a:p>
        </p:txBody>
      </p:sp>
      <p:sp>
        <p:nvSpPr>
          <p:cNvPr id="5" name="投影片編號版面配置區 4"/>
          <p:cNvSpPr txBox="1">
            <a:spLocks noGrp="1"/>
          </p:cNvSpPr>
          <p:nvPr/>
        </p:nvSpPr>
        <p:spPr bwMode="auto">
          <a:xfrm>
            <a:off x="5836920" y="5611715"/>
            <a:ext cx="1981200" cy="476250"/>
          </a:xfrm>
          <a:prstGeom prst="rect">
            <a:avLst/>
          </a:prstGeom>
          <a:noFill/>
          <a:ln>
            <a:miter lim="800000"/>
            <a:headEnd/>
            <a:tailEnd/>
          </a:ln>
        </p:spPr>
        <p:txBody>
          <a:bodyPr/>
          <a:lstStyle>
            <a:lvl1pPr algn="ctr" eaLnBrk="0" hangingPunct="0">
              <a:defRPr kumimoji="1" sz="3200">
                <a:solidFill>
                  <a:schemeClr val="tx1"/>
                </a:solidFill>
                <a:latin typeface="Verdana" panose="020B0604030504040204" pitchFamily="34" charset="0"/>
                <a:ea typeface="標楷體" panose="03000509000000000000" pitchFamily="65" charset="-120"/>
              </a:defRPr>
            </a:lvl1pPr>
            <a:lvl2pPr marL="742950" indent="-285750" algn="ctr" eaLnBrk="0" hangingPunct="0">
              <a:defRPr kumimoji="1" sz="3200">
                <a:solidFill>
                  <a:schemeClr val="tx1"/>
                </a:solidFill>
                <a:latin typeface="Verdana" panose="020B0604030504040204" pitchFamily="34" charset="0"/>
                <a:ea typeface="標楷體" panose="03000509000000000000" pitchFamily="65" charset="-120"/>
              </a:defRPr>
            </a:lvl2pPr>
            <a:lvl3pPr marL="1143000" indent="-228600" algn="ctr" eaLnBrk="0" hangingPunct="0">
              <a:defRPr kumimoji="1" sz="3200">
                <a:solidFill>
                  <a:schemeClr val="tx1"/>
                </a:solidFill>
                <a:latin typeface="Verdana" panose="020B0604030504040204" pitchFamily="34" charset="0"/>
                <a:ea typeface="標楷體" panose="03000509000000000000" pitchFamily="65" charset="-120"/>
              </a:defRPr>
            </a:lvl3pPr>
            <a:lvl4pPr marL="1600200" indent="-228600" algn="ctr" eaLnBrk="0" hangingPunct="0">
              <a:defRPr kumimoji="1" sz="3200">
                <a:solidFill>
                  <a:schemeClr val="tx1"/>
                </a:solidFill>
                <a:latin typeface="Verdana" panose="020B0604030504040204" pitchFamily="34" charset="0"/>
                <a:ea typeface="標楷體" panose="03000509000000000000" pitchFamily="65" charset="-120"/>
              </a:defRPr>
            </a:lvl4pPr>
            <a:lvl5pPr marL="2057400" indent="-228600" algn="ctr" eaLnBrk="0" hangingPunct="0">
              <a:defRPr kumimoji="1" sz="3200">
                <a:solidFill>
                  <a:schemeClr val="tx1"/>
                </a:solidFill>
                <a:latin typeface="Verdana" panose="020B0604030504040204" pitchFamily="34" charset="0"/>
                <a:ea typeface="標楷體" panose="03000509000000000000" pitchFamily="65" charset="-120"/>
              </a:defRPr>
            </a:lvl5pPr>
            <a:lvl6pPr marL="2514600" indent="-228600" algn="ctr" eaLnBrk="0" fontAlgn="base" hangingPunct="0">
              <a:spcBef>
                <a:spcPct val="0"/>
              </a:spcBef>
              <a:spcAft>
                <a:spcPct val="0"/>
              </a:spcAft>
              <a:defRPr kumimoji="1" sz="3200">
                <a:solidFill>
                  <a:schemeClr val="tx1"/>
                </a:solidFill>
                <a:latin typeface="Verdana" panose="020B0604030504040204" pitchFamily="34" charset="0"/>
                <a:ea typeface="標楷體" panose="03000509000000000000" pitchFamily="65" charset="-120"/>
              </a:defRPr>
            </a:lvl6pPr>
            <a:lvl7pPr marL="2971800" indent="-228600" algn="ctr" eaLnBrk="0" fontAlgn="base" hangingPunct="0">
              <a:spcBef>
                <a:spcPct val="0"/>
              </a:spcBef>
              <a:spcAft>
                <a:spcPct val="0"/>
              </a:spcAft>
              <a:defRPr kumimoji="1" sz="3200">
                <a:solidFill>
                  <a:schemeClr val="tx1"/>
                </a:solidFill>
                <a:latin typeface="Verdana" panose="020B0604030504040204" pitchFamily="34" charset="0"/>
                <a:ea typeface="標楷體" panose="03000509000000000000" pitchFamily="65" charset="-120"/>
              </a:defRPr>
            </a:lvl7pPr>
            <a:lvl8pPr marL="3429000" indent="-228600" algn="ctr" eaLnBrk="0" fontAlgn="base" hangingPunct="0">
              <a:spcBef>
                <a:spcPct val="0"/>
              </a:spcBef>
              <a:spcAft>
                <a:spcPct val="0"/>
              </a:spcAft>
              <a:defRPr kumimoji="1" sz="3200">
                <a:solidFill>
                  <a:schemeClr val="tx1"/>
                </a:solidFill>
                <a:latin typeface="Verdana" panose="020B0604030504040204" pitchFamily="34" charset="0"/>
                <a:ea typeface="標楷體" panose="03000509000000000000" pitchFamily="65" charset="-120"/>
              </a:defRPr>
            </a:lvl8pPr>
            <a:lvl9pPr marL="3886200" indent="-228600" algn="ctr" eaLnBrk="0" fontAlgn="base" hangingPunct="0">
              <a:spcBef>
                <a:spcPct val="0"/>
              </a:spcBef>
              <a:spcAft>
                <a:spcPct val="0"/>
              </a:spcAft>
              <a:defRPr kumimoji="1" sz="3200">
                <a:solidFill>
                  <a:schemeClr val="tx1"/>
                </a:solidFill>
                <a:latin typeface="Verdana" panose="020B0604030504040204" pitchFamily="34" charset="0"/>
                <a:ea typeface="標楷體" panose="03000509000000000000" pitchFamily="65" charset="-120"/>
              </a:defRPr>
            </a:lvl9pPr>
          </a:lstStyle>
          <a:p>
            <a:pPr algn="r" eaLnBrk="1" fontAlgn="base" hangingPunct="1">
              <a:spcBef>
                <a:spcPct val="0"/>
              </a:spcBef>
              <a:spcAft>
                <a:spcPct val="0"/>
              </a:spcAft>
              <a:defRPr/>
            </a:pPr>
            <a:r>
              <a:rPr lang="zh-TW" altLang="en-US" sz="2800" dirty="0" smtClean="0">
                <a:latin typeface="華康娃娃體" panose="040B0509000000000000" pitchFamily="81" charset="-120"/>
                <a:ea typeface="華康娃娃體" panose="040B0509000000000000" pitchFamily="81" charset="-120"/>
              </a:rPr>
              <a:t>四年</a:t>
            </a:r>
            <a:r>
              <a:rPr lang="zh-TW" altLang="en-US" sz="2800" dirty="0">
                <a:latin typeface="華康娃娃體" panose="040B0509000000000000" pitchFamily="81" charset="-120"/>
                <a:ea typeface="華康娃娃體" panose="040B0509000000000000" pitchFamily="81" charset="-120"/>
              </a:rPr>
              <a:t>愛班   蘇</a:t>
            </a:r>
            <a:r>
              <a:rPr lang="zh-TW" altLang="en-US" sz="3600" dirty="0">
                <a:latin typeface="華康娃娃體" panose="040B0509000000000000" pitchFamily="81" charset="-120"/>
                <a:ea typeface="華康娃娃體" panose="040B0509000000000000" pitchFamily="81" charset="-120"/>
              </a:rPr>
              <a:t>采禾</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altLang="zh-TW" sz="1200" b="0" i="0" u="none" strike="noStrike" kern="1200" cap="none" spc="0" normalizeH="0" baseline="0" noProof="0" dirty="0">
              <a:ln>
                <a:noFill/>
              </a:ln>
              <a:solidFill>
                <a:srgbClr val="000000"/>
              </a:solidFill>
              <a:effectLst/>
              <a:uLnTx/>
              <a:uFillTx/>
              <a:latin typeface="Verdana" panose="020B0604030504040204" pitchFamily="34" charset="0"/>
              <a:ea typeface="新細明體" panose="02020500000000000000" pitchFamily="18" charset="-120"/>
              <a:cs typeface="+mn-cs"/>
            </a:endParaRPr>
          </a:p>
        </p:txBody>
      </p:sp>
      <p:grpSp>
        <p:nvGrpSpPr>
          <p:cNvPr id="8" name="群組 7"/>
          <p:cNvGrpSpPr/>
          <p:nvPr/>
        </p:nvGrpSpPr>
        <p:grpSpPr>
          <a:xfrm>
            <a:off x="0" y="6356350"/>
            <a:ext cx="3583710" cy="442866"/>
            <a:chOff x="2582048" y="6289476"/>
            <a:chExt cx="3583710" cy="442866"/>
          </a:xfrm>
        </p:grpSpPr>
        <p:pic>
          <p:nvPicPr>
            <p:cNvPr id="9" name="圖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6575" y="6300342"/>
              <a:ext cx="604800" cy="432000"/>
            </a:xfrm>
            <a:prstGeom prst="rect">
              <a:avLst/>
            </a:prstGeom>
          </p:spPr>
        </p:pic>
        <p:pic>
          <p:nvPicPr>
            <p:cNvPr id="10" name="圖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6133" y="6289476"/>
              <a:ext cx="604800" cy="432000"/>
            </a:xfrm>
            <a:prstGeom prst="rect">
              <a:avLst/>
            </a:prstGeom>
          </p:spPr>
        </p:pic>
        <p:pic>
          <p:nvPicPr>
            <p:cNvPr id="11" name="圖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2300" y="6289476"/>
              <a:ext cx="604800" cy="432000"/>
            </a:xfrm>
            <a:prstGeom prst="rect">
              <a:avLst/>
            </a:prstGeom>
          </p:spPr>
        </p:pic>
        <p:pic>
          <p:nvPicPr>
            <p:cNvPr id="12" name="圖片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2048" y="6300342"/>
              <a:ext cx="604800" cy="432000"/>
            </a:xfrm>
            <a:prstGeom prst="rect">
              <a:avLst/>
            </a:prstGeom>
          </p:spPr>
        </p:pic>
        <p:pic>
          <p:nvPicPr>
            <p:cNvPr id="13" name="圖片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60958" y="6289476"/>
              <a:ext cx="604800" cy="432000"/>
            </a:xfrm>
            <a:prstGeom prst="rect">
              <a:avLst/>
            </a:prstGeom>
          </p:spPr>
        </p:pic>
      </p:grpSp>
      <p:sp>
        <p:nvSpPr>
          <p:cNvPr id="7" name="文字方塊 6"/>
          <p:cNvSpPr txBox="1"/>
          <p:nvPr/>
        </p:nvSpPr>
        <p:spPr>
          <a:xfrm>
            <a:off x="2345532" y="2234399"/>
            <a:ext cx="4481988" cy="830997"/>
          </a:xfrm>
          <a:prstGeom prst="rect">
            <a:avLst/>
          </a:prstGeom>
          <a:noFill/>
        </p:spPr>
        <p:txBody>
          <a:bodyPr wrap="square" rtlCol="0">
            <a:spAutoFit/>
          </a:bodyPr>
          <a:lstStyle/>
          <a:p>
            <a:r>
              <a:rPr lang="zh-TW" altLang="en-US" sz="4800" dirty="0" smtClean="0">
                <a:latin typeface="華康墨字體" panose="040B0909000000000000" pitchFamily="81" charset="-120"/>
                <a:ea typeface="華康墨字體" panose="040B0909000000000000" pitchFamily="81" charset="-120"/>
              </a:rPr>
              <a:t>倉鼠的一天</a:t>
            </a:r>
            <a:endParaRPr lang="zh-TW" altLang="en-US" sz="4800" dirty="0">
              <a:latin typeface="華康墨字體" panose="040B0909000000000000" pitchFamily="81" charset="-120"/>
              <a:ea typeface="華康墨字體" panose="040B0909000000000000" pitchFamily="81" charset="-120"/>
            </a:endParaRPr>
          </a:p>
        </p:txBody>
      </p:sp>
      <p:sp>
        <p:nvSpPr>
          <p:cNvPr id="14" name="心形 13"/>
          <p:cNvSpPr/>
          <p:nvPr/>
        </p:nvSpPr>
        <p:spPr>
          <a:xfrm rot="1198631">
            <a:off x="5940900" y="2110931"/>
            <a:ext cx="1242293" cy="1152744"/>
          </a:xfrm>
          <a:prstGeom prst="heart">
            <a:avLst/>
          </a:prstGeom>
          <a:gradFill>
            <a:gsLst>
              <a:gs pos="19000">
                <a:srgbClr val="FFCCFF"/>
              </a:gs>
              <a:gs pos="81000">
                <a:srgbClr val="FFFFCC"/>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2" name="圖片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6858" y="3864236"/>
            <a:ext cx="2619253" cy="2120004"/>
          </a:xfrm>
          <a:prstGeom prst="rect">
            <a:avLst/>
          </a:prstGeom>
        </p:spPr>
      </p:pic>
    </p:spTree>
    <p:extLst>
      <p:ext uri="{BB962C8B-B14F-4D97-AF65-F5344CB8AC3E}">
        <p14:creationId xmlns:p14="http://schemas.microsoft.com/office/powerpoint/2010/main" val="102253193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sndAc>
          <p:endSnd/>
        </p:sndAc>
      </p:transition>
    </mc:Choice>
    <mc:Fallback>
      <p:transition spd="slow">
        <p:fade/>
        <p:sndAc>
          <p:end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gradFill flip="none" rotWithShape="1">
          <a:gsLst>
            <a:gs pos="0">
              <a:srgbClr val="FFFFCC"/>
            </a:gs>
            <a:gs pos="65000">
              <a:schemeClr val="accent5">
                <a:lumMod val="40000"/>
                <a:lumOff val="60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7" name="圖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879" y="4483588"/>
            <a:ext cx="2855960" cy="2176003"/>
          </a:xfrm>
          <a:prstGeom prst="rect">
            <a:avLst/>
          </a:prstGeom>
        </p:spPr>
      </p:pic>
      <p:sp>
        <p:nvSpPr>
          <p:cNvPr id="8" name="文字方塊 7"/>
          <p:cNvSpPr txBox="1"/>
          <p:nvPr/>
        </p:nvSpPr>
        <p:spPr>
          <a:xfrm>
            <a:off x="5324381" y="942560"/>
            <a:ext cx="2810328" cy="584775"/>
          </a:xfrm>
          <a:prstGeom prst="rect">
            <a:avLst/>
          </a:prstGeom>
          <a:noFill/>
        </p:spPr>
        <p:txBody>
          <a:bodyPr wrap="square" rtlCol="0">
            <a:spAutoFit/>
          </a:bodyPr>
          <a:lstStyle/>
          <a:p>
            <a:r>
              <a:rPr lang="zh-TW" altLang="en-US" sz="3200" b="1" dirty="0" smtClean="0">
                <a:solidFill>
                  <a:schemeClr val="accent3">
                    <a:lumMod val="75000"/>
                  </a:schemeClr>
                </a:solidFill>
                <a:latin typeface="華康墨字體" panose="040B0909000000000000" pitchFamily="81" charset="-120"/>
                <a:ea typeface="華康墨字體" panose="040B0909000000000000" pitchFamily="81" charset="-120"/>
              </a:rPr>
              <a:t>觀察時間下午</a:t>
            </a:r>
            <a:endParaRPr lang="zh-TW" altLang="en-US" sz="3200" b="1" dirty="0">
              <a:solidFill>
                <a:schemeClr val="accent3">
                  <a:lumMod val="75000"/>
                </a:schemeClr>
              </a:solidFill>
              <a:latin typeface="華康墨字體" panose="040B0909000000000000" pitchFamily="81" charset="-120"/>
              <a:ea typeface="華康墨字體" panose="040B0909000000000000" pitchFamily="81" charset="-120"/>
            </a:endParaRPr>
          </a:p>
        </p:txBody>
      </p:sp>
      <p:pic>
        <p:nvPicPr>
          <p:cNvPr id="9" name="圖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2510" y="2443826"/>
            <a:ext cx="4527711" cy="4302030"/>
          </a:xfrm>
          <a:prstGeom prst="rect">
            <a:avLst/>
          </a:prstGeom>
        </p:spPr>
      </p:pic>
      <p:pic>
        <p:nvPicPr>
          <p:cNvPr id="17" name="圖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872" y="160330"/>
            <a:ext cx="4356358" cy="4030854"/>
          </a:xfrm>
          <a:prstGeom prst="rect">
            <a:avLst/>
          </a:prstGeom>
        </p:spPr>
      </p:pic>
    </p:spTree>
    <p:extLst>
      <p:ext uri="{BB962C8B-B14F-4D97-AF65-F5344CB8AC3E}">
        <p14:creationId xmlns:p14="http://schemas.microsoft.com/office/powerpoint/2010/main" val="197145863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gradFill flip="none" rotWithShape="1">
          <a:gsLst>
            <a:gs pos="0">
              <a:srgbClr val="FFCCFF"/>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grpSp>
        <p:nvGrpSpPr>
          <p:cNvPr id="99332" name="Group 4"/>
          <p:cNvGrpSpPr>
            <a:grpSpLocks/>
          </p:cNvGrpSpPr>
          <p:nvPr/>
        </p:nvGrpSpPr>
        <p:grpSpPr bwMode="auto">
          <a:xfrm>
            <a:off x="271519" y="283281"/>
            <a:ext cx="1277809" cy="1359044"/>
            <a:chOff x="2880" y="1752"/>
            <a:chExt cx="1454" cy="1481"/>
          </a:xfrm>
          <a:gradFill>
            <a:gsLst>
              <a:gs pos="0">
                <a:srgbClr val="FFCCFF"/>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99333" name="Rectangle 5"/>
            <p:cNvSpPr>
              <a:spLocks noChangeArrowheads="1"/>
            </p:cNvSpPr>
            <p:nvPr/>
          </p:nvSpPr>
          <p:spPr bwMode="gray">
            <a:xfrm>
              <a:off x="2880" y="1752"/>
              <a:ext cx="457" cy="457"/>
            </a:xfrm>
            <a:prstGeom prst="rect">
              <a:avLst/>
            </a:prstGeom>
            <a:grp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45720" tIns="44450" rIns="45720" bIns="44450" anchor="ctr" anchorCtr="1"/>
            <a:lstStyle>
              <a:lvl1pPr>
                <a:spcBef>
                  <a:spcPct val="20000"/>
                </a:spcBef>
                <a:buChar char="•"/>
                <a:defRPr kumimoji="1" sz="32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FontTx/>
                <a:buNone/>
              </a:pPr>
              <a:endParaRPr lang="zh-TW" altLang="en-US">
                <a:solidFill>
                  <a:srgbClr val="000000"/>
                </a:solidFill>
                <a:ea typeface="標楷體" panose="03000509000000000000" pitchFamily="65" charset="-120"/>
              </a:endParaRPr>
            </a:p>
          </p:txBody>
        </p:sp>
        <p:sp>
          <p:nvSpPr>
            <p:cNvPr id="99334" name="Rectangle 6"/>
            <p:cNvSpPr>
              <a:spLocks noChangeArrowheads="1"/>
            </p:cNvSpPr>
            <p:nvPr/>
          </p:nvSpPr>
          <p:spPr bwMode="gray">
            <a:xfrm>
              <a:off x="3378" y="1752"/>
              <a:ext cx="457" cy="457"/>
            </a:xfrm>
            <a:prstGeom prst="rect">
              <a:avLst/>
            </a:prstGeom>
            <a:grp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45720" tIns="44450" rIns="45720" bIns="44450" anchor="ctr" anchorCtr="1"/>
            <a:lstStyle>
              <a:lvl1pPr>
                <a:spcBef>
                  <a:spcPct val="20000"/>
                </a:spcBef>
                <a:buChar char="•"/>
                <a:defRPr kumimoji="1" sz="32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FontTx/>
                <a:buNone/>
              </a:pPr>
              <a:endParaRPr lang="zh-TW" altLang="en-US">
                <a:solidFill>
                  <a:srgbClr val="000000"/>
                </a:solidFill>
                <a:ea typeface="標楷體" panose="03000509000000000000" pitchFamily="65" charset="-120"/>
              </a:endParaRPr>
            </a:p>
          </p:txBody>
        </p:sp>
        <p:sp>
          <p:nvSpPr>
            <p:cNvPr id="99335" name="Rectangle 7"/>
            <p:cNvSpPr>
              <a:spLocks noChangeArrowheads="1"/>
            </p:cNvSpPr>
            <p:nvPr/>
          </p:nvSpPr>
          <p:spPr bwMode="gray">
            <a:xfrm>
              <a:off x="3877" y="1752"/>
              <a:ext cx="457" cy="457"/>
            </a:xfrm>
            <a:prstGeom prst="rect">
              <a:avLst/>
            </a:prstGeom>
            <a:grp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45720" tIns="44450" rIns="45720" bIns="44450" anchor="ctr" anchorCtr="1"/>
            <a:lstStyle>
              <a:lvl1pPr>
                <a:spcBef>
                  <a:spcPct val="20000"/>
                </a:spcBef>
                <a:buChar char="•"/>
                <a:defRPr kumimoji="1" sz="32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FontTx/>
                <a:buNone/>
              </a:pPr>
              <a:endParaRPr lang="zh-TW" altLang="en-US">
                <a:solidFill>
                  <a:srgbClr val="000000"/>
                </a:solidFill>
                <a:ea typeface="標楷體" panose="03000509000000000000" pitchFamily="65" charset="-120"/>
              </a:endParaRPr>
            </a:p>
          </p:txBody>
        </p:sp>
        <p:sp>
          <p:nvSpPr>
            <p:cNvPr id="99336" name="Rectangle 8"/>
            <p:cNvSpPr>
              <a:spLocks noChangeArrowheads="1"/>
            </p:cNvSpPr>
            <p:nvPr/>
          </p:nvSpPr>
          <p:spPr bwMode="gray">
            <a:xfrm>
              <a:off x="2880" y="2264"/>
              <a:ext cx="457" cy="457"/>
            </a:xfrm>
            <a:prstGeom prst="rect">
              <a:avLst/>
            </a:prstGeom>
            <a:grp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45720" tIns="44450" rIns="45720" bIns="44450" anchor="ctr" anchorCtr="1"/>
            <a:lstStyle>
              <a:lvl1pPr>
                <a:spcBef>
                  <a:spcPct val="20000"/>
                </a:spcBef>
                <a:buChar char="•"/>
                <a:defRPr kumimoji="1" sz="32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FontTx/>
                <a:buNone/>
              </a:pPr>
              <a:endParaRPr lang="zh-TW" altLang="en-US">
                <a:solidFill>
                  <a:srgbClr val="000000"/>
                </a:solidFill>
                <a:ea typeface="標楷體" panose="03000509000000000000" pitchFamily="65" charset="-120"/>
              </a:endParaRPr>
            </a:p>
          </p:txBody>
        </p:sp>
        <p:sp>
          <p:nvSpPr>
            <p:cNvPr id="99337" name="Rectangle 9"/>
            <p:cNvSpPr>
              <a:spLocks noChangeArrowheads="1"/>
            </p:cNvSpPr>
            <p:nvPr/>
          </p:nvSpPr>
          <p:spPr bwMode="gray">
            <a:xfrm>
              <a:off x="3378" y="2264"/>
              <a:ext cx="457" cy="457"/>
            </a:xfrm>
            <a:prstGeom prst="rect">
              <a:avLst/>
            </a:prstGeom>
            <a:grp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45720" tIns="44450" rIns="45720" bIns="44450" anchor="ctr" anchorCtr="1"/>
            <a:lstStyle>
              <a:lvl1pPr>
                <a:spcBef>
                  <a:spcPct val="20000"/>
                </a:spcBef>
                <a:buChar char="•"/>
                <a:defRPr kumimoji="1" sz="32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FontTx/>
                <a:buNone/>
              </a:pPr>
              <a:endParaRPr lang="zh-TW" altLang="en-US">
                <a:solidFill>
                  <a:srgbClr val="000000"/>
                </a:solidFill>
                <a:ea typeface="標楷體" panose="03000509000000000000" pitchFamily="65" charset="-120"/>
              </a:endParaRPr>
            </a:p>
          </p:txBody>
        </p:sp>
        <p:sp>
          <p:nvSpPr>
            <p:cNvPr id="99338" name="Rectangle 10"/>
            <p:cNvSpPr>
              <a:spLocks noChangeArrowheads="1"/>
            </p:cNvSpPr>
            <p:nvPr/>
          </p:nvSpPr>
          <p:spPr bwMode="gray">
            <a:xfrm>
              <a:off x="2880" y="2776"/>
              <a:ext cx="457" cy="457"/>
            </a:xfrm>
            <a:prstGeom prst="rect">
              <a:avLst/>
            </a:prstGeom>
            <a:grp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45720" tIns="44450" rIns="45720" bIns="44450" anchor="ctr" anchorCtr="1"/>
            <a:lstStyle>
              <a:lvl1pPr>
                <a:spcBef>
                  <a:spcPct val="20000"/>
                </a:spcBef>
                <a:buChar char="•"/>
                <a:defRPr kumimoji="1" sz="32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FontTx/>
                <a:buNone/>
              </a:pPr>
              <a:endParaRPr lang="zh-TW" altLang="en-US">
                <a:solidFill>
                  <a:srgbClr val="000000"/>
                </a:solidFill>
                <a:ea typeface="標楷體" panose="03000509000000000000" pitchFamily="65" charset="-120"/>
              </a:endParaRPr>
            </a:p>
          </p:txBody>
        </p:sp>
      </p:grpSp>
      <p:pic>
        <p:nvPicPr>
          <p:cNvPr id="6146" name="Picture 2" descr="C:\Users\User\Desktop\新增資料夾\S__30253079_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33317" y="145647"/>
            <a:ext cx="2703903" cy="3085843"/>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C:\Users\User\Desktop\新增資料夾\S__30253082_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0376" y="3601151"/>
            <a:ext cx="2900055" cy="3059418"/>
          </a:xfrm>
          <a:prstGeom prst="rect">
            <a:avLst/>
          </a:prstGeom>
          <a:noFill/>
          <a:extLst>
            <a:ext uri="{909E8E84-426E-40DD-AFC4-6F175D3DCCD1}">
              <a14:hiddenFill xmlns:a14="http://schemas.microsoft.com/office/drawing/2010/main">
                <a:solidFill>
                  <a:srgbClr val="FFFFFF"/>
                </a:solidFill>
              </a14:hiddenFill>
            </a:ext>
          </a:extLst>
        </p:spPr>
      </p:pic>
      <p:sp>
        <p:nvSpPr>
          <p:cNvPr id="7" name="文字方塊 6"/>
          <p:cNvSpPr txBox="1"/>
          <p:nvPr/>
        </p:nvSpPr>
        <p:spPr>
          <a:xfrm>
            <a:off x="386531" y="2523933"/>
            <a:ext cx="2738675" cy="1077218"/>
          </a:xfrm>
          <a:prstGeom prst="rect">
            <a:avLst/>
          </a:prstGeom>
          <a:noFill/>
        </p:spPr>
        <p:txBody>
          <a:bodyPr wrap="square" rtlCol="0">
            <a:spAutoFit/>
          </a:bodyPr>
          <a:lstStyle/>
          <a:p>
            <a:pPr algn="ctr"/>
            <a:r>
              <a:rPr lang="zh-TW" altLang="en-US" sz="3200" dirty="0" smtClean="0">
                <a:latin typeface="華康墨字體" panose="040B0909000000000000" pitchFamily="81" charset="-120"/>
                <a:ea typeface="華康墨字體" panose="040B0909000000000000" pitchFamily="81" charset="-120"/>
              </a:rPr>
              <a:t>觀察時間</a:t>
            </a:r>
            <a:r>
              <a:rPr lang="zh-TW" altLang="en-US" sz="3200" dirty="0" smtClean="0">
                <a:latin typeface="華康墨字體" panose="040B0909000000000000" pitchFamily="81" charset="-120"/>
                <a:ea typeface="華康墨字體" panose="040B0909000000000000" pitchFamily="81" charset="-120"/>
              </a:rPr>
              <a:t>晚上</a:t>
            </a:r>
            <a:endParaRPr lang="en-US" altLang="zh-TW" sz="3200" dirty="0" smtClean="0">
              <a:latin typeface="華康墨字體" panose="040B0909000000000000" pitchFamily="81" charset="-120"/>
              <a:ea typeface="華康墨字體" panose="040B0909000000000000" pitchFamily="81" charset="-120"/>
            </a:endParaRPr>
          </a:p>
          <a:p>
            <a:pPr algn="ctr"/>
            <a:r>
              <a:rPr lang="zh-TW" altLang="en-US" sz="3200" dirty="0" smtClean="0">
                <a:latin typeface="華康墨字體" panose="040B0909000000000000" pitchFamily="81" charset="-120"/>
                <a:ea typeface="華康墨字體" panose="040B0909000000000000" pitchFamily="81" charset="-120"/>
              </a:rPr>
              <a:t>陪</a:t>
            </a:r>
            <a:r>
              <a:rPr lang="zh-TW" altLang="en-US" sz="3200" dirty="0" smtClean="0">
                <a:latin typeface="華康墨字體" panose="040B0909000000000000" pitchFamily="81" charset="-120"/>
                <a:ea typeface="華康墨字體" panose="040B0909000000000000" pitchFamily="81" charset="-120"/>
              </a:rPr>
              <a:t>牠玩</a:t>
            </a:r>
            <a:endParaRPr lang="zh-TW" altLang="en-US" sz="3200" dirty="0">
              <a:latin typeface="華康墨字體" panose="040B0909000000000000" pitchFamily="81" charset="-120"/>
              <a:ea typeface="華康墨字體" panose="040B0909000000000000" pitchFamily="81" charset="-120"/>
            </a:endParaRPr>
          </a:p>
        </p:txBody>
      </p:sp>
      <p:pic>
        <p:nvPicPr>
          <p:cNvPr id="8" name="圖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45000" y="37107"/>
            <a:ext cx="1723823" cy="2371702"/>
          </a:xfrm>
          <a:prstGeom prst="rect">
            <a:avLst/>
          </a:prstGeom>
        </p:spPr>
      </p:pic>
      <p:pic>
        <p:nvPicPr>
          <p:cNvPr id="9" name="圖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79963" y="145647"/>
            <a:ext cx="2559582" cy="3085843"/>
          </a:xfrm>
          <a:prstGeom prst="rect">
            <a:avLst/>
          </a:prstGeom>
        </p:spPr>
      </p:pic>
      <p:pic>
        <p:nvPicPr>
          <p:cNvPr id="11" name="圖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48196" y="3447512"/>
            <a:ext cx="2691349" cy="3281092"/>
          </a:xfrm>
          <a:prstGeom prst="rect">
            <a:avLst/>
          </a:prstGeom>
        </p:spPr>
      </p:pic>
      <p:pic>
        <p:nvPicPr>
          <p:cNvPr id="12" name="圖片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29993" y="3421136"/>
            <a:ext cx="2529431" cy="3333843"/>
          </a:xfrm>
          <a:prstGeom prst="rect">
            <a:avLst/>
          </a:prstGeom>
        </p:spPr>
      </p:pic>
    </p:spTree>
    <p:extLst>
      <p:ext uri="{BB962C8B-B14F-4D97-AF65-F5344CB8AC3E}">
        <p14:creationId xmlns:p14="http://schemas.microsoft.com/office/powerpoint/2010/main" val="324002314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gradFill flip="none" rotWithShape="1">
          <a:gsLst>
            <a:gs pos="0">
              <a:srgbClr val="FFFFC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grpSp>
        <p:nvGrpSpPr>
          <p:cNvPr id="99332" name="Group 4"/>
          <p:cNvGrpSpPr>
            <a:grpSpLocks/>
          </p:cNvGrpSpPr>
          <p:nvPr/>
        </p:nvGrpSpPr>
        <p:grpSpPr bwMode="auto">
          <a:xfrm>
            <a:off x="139439" y="161361"/>
            <a:ext cx="1277809" cy="1359044"/>
            <a:chOff x="2880" y="1752"/>
            <a:chExt cx="1454" cy="1481"/>
          </a:xfrm>
          <a:gradFill>
            <a:gsLst>
              <a:gs pos="6000">
                <a:schemeClr val="accent4">
                  <a:lumMod val="60000"/>
                  <a:lumOff val="40000"/>
                </a:schemeClr>
              </a:gs>
              <a:gs pos="38000">
                <a:srgbClr val="FFCCFF"/>
              </a:gs>
              <a:gs pos="83000">
                <a:schemeClr val="accent1">
                  <a:lumMod val="45000"/>
                  <a:lumOff val="55000"/>
                </a:schemeClr>
              </a:gs>
              <a:gs pos="100000">
                <a:schemeClr val="accent1">
                  <a:lumMod val="30000"/>
                  <a:lumOff val="70000"/>
                </a:schemeClr>
              </a:gs>
            </a:gsLst>
            <a:lin ang="5400000" scaled="1"/>
          </a:gradFill>
        </p:grpSpPr>
        <p:sp>
          <p:nvSpPr>
            <p:cNvPr id="99333" name="Rectangle 5"/>
            <p:cNvSpPr>
              <a:spLocks noChangeArrowheads="1"/>
            </p:cNvSpPr>
            <p:nvPr/>
          </p:nvSpPr>
          <p:spPr bwMode="gray">
            <a:xfrm>
              <a:off x="2880" y="1752"/>
              <a:ext cx="457" cy="457"/>
            </a:xfrm>
            <a:prstGeom prst="rect">
              <a:avLst/>
            </a:prstGeom>
            <a:grp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45720" tIns="44450" rIns="45720" bIns="44450" anchor="ctr" anchorCtr="1"/>
            <a:lstStyle>
              <a:lvl1pPr>
                <a:spcBef>
                  <a:spcPct val="20000"/>
                </a:spcBef>
                <a:buChar char="•"/>
                <a:defRPr kumimoji="1" sz="32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FontTx/>
                <a:buNone/>
              </a:pPr>
              <a:endParaRPr lang="zh-TW" altLang="en-US">
                <a:solidFill>
                  <a:srgbClr val="000000"/>
                </a:solidFill>
                <a:ea typeface="標楷體" panose="03000509000000000000" pitchFamily="65" charset="-120"/>
              </a:endParaRPr>
            </a:p>
          </p:txBody>
        </p:sp>
        <p:sp>
          <p:nvSpPr>
            <p:cNvPr id="99334" name="Rectangle 6"/>
            <p:cNvSpPr>
              <a:spLocks noChangeArrowheads="1"/>
            </p:cNvSpPr>
            <p:nvPr/>
          </p:nvSpPr>
          <p:spPr bwMode="gray">
            <a:xfrm>
              <a:off x="3378" y="1752"/>
              <a:ext cx="457" cy="457"/>
            </a:xfrm>
            <a:prstGeom prst="rect">
              <a:avLst/>
            </a:prstGeom>
            <a:grp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45720" tIns="44450" rIns="45720" bIns="44450" anchor="ctr" anchorCtr="1"/>
            <a:lstStyle>
              <a:lvl1pPr>
                <a:spcBef>
                  <a:spcPct val="20000"/>
                </a:spcBef>
                <a:buChar char="•"/>
                <a:defRPr kumimoji="1" sz="32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FontTx/>
                <a:buNone/>
              </a:pPr>
              <a:endParaRPr lang="zh-TW" altLang="en-US">
                <a:solidFill>
                  <a:srgbClr val="000000"/>
                </a:solidFill>
                <a:ea typeface="標楷體" panose="03000509000000000000" pitchFamily="65" charset="-120"/>
              </a:endParaRPr>
            </a:p>
          </p:txBody>
        </p:sp>
        <p:sp>
          <p:nvSpPr>
            <p:cNvPr id="99335" name="Rectangle 7"/>
            <p:cNvSpPr>
              <a:spLocks noChangeArrowheads="1"/>
            </p:cNvSpPr>
            <p:nvPr/>
          </p:nvSpPr>
          <p:spPr bwMode="gray">
            <a:xfrm>
              <a:off x="3877" y="1752"/>
              <a:ext cx="457" cy="457"/>
            </a:xfrm>
            <a:prstGeom prst="rect">
              <a:avLst/>
            </a:prstGeom>
            <a:grp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45720" tIns="44450" rIns="45720" bIns="44450" anchor="ctr" anchorCtr="1"/>
            <a:lstStyle>
              <a:lvl1pPr>
                <a:spcBef>
                  <a:spcPct val="20000"/>
                </a:spcBef>
                <a:buChar char="•"/>
                <a:defRPr kumimoji="1" sz="32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FontTx/>
                <a:buNone/>
              </a:pPr>
              <a:endParaRPr lang="zh-TW" altLang="en-US">
                <a:solidFill>
                  <a:srgbClr val="000000"/>
                </a:solidFill>
                <a:ea typeface="標楷體" panose="03000509000000000000" pitchFamily="65" charset="-120"/>
              </a:endParaRPr>
            </a:p>
          </p:txBody>
        </p:sp>
        <p:sp>
          <p:nvSpPr>
            <p:cNvPr id="99336" name="Rectangle 8"/>
            <p:cNvSpPr>
              <a:spLocks noChangeArrowheads="1"/>
            </p:cNvSpPr>
            <p:nvPr/>
          </p:nvSpPr>
          <p:spPr bwMode="gray">
            <a:xfrm>
              <a:off x="2880" y="2264"/>
              <a:ext cx="457" cy="457"/>
            </a:xfrm>
            <a:prstGeom prst="rect">
              <a:avLst/>
            </a:prstGeom>
            <a:grp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45720" tIns="44450" rIns="45720" bIns="44450" anchor="ctr" anchorCtr="1"/>
            <a:lstStyle>
              <a:lvl1pPr>
                <a:spcBef>
                  <a:spcPct val="20000"/>
                </a:spcBef>
                <a:buChar char="•"/>
                <a:defRPr kumimoji="1" sz="32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FontTx/>
                <a:buNone/>
              </a:pPr>
              <a:endParaRPr lang="zh-TW" altLang="en-US">
                <a:solidFill>
                  <a:srgbClr val="000000"/>
                </a:solidFill>
                <a:ea typeface="標楷體" panose="03000509000000000000" pitchFamily="65" charset="-120"/>
              </a:endParaRPr>
            </a:p>
          </p:txBody>
        </p:sp>
        <p:sp>
          <p:nvSpPr>
            <p:cNvPr id="99337" name="Rectangle 9"/>
            <p:cNvSpPr>
              <a:spLocks noChangeArrowheads="1"/>
            </p:cNvSpPr>
            <p:nvPr/>
          </p:nvSpPr>
          <p:spPr bwMode="gray">
            <a:xfrm>
              <a:off x="3378" y="2264"/>
              <a:ext cx="457" cy="457"/>
            </a:xfrm>
            <a:prstGeom prst="rect">
              <a:avLst/>
            </a:prstGeom>
            <a:grp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45720" tIns="44450" rIns="45720" bIns="44450" anchor="ctr" anchorCtr="1"/>
            <a:lstStyle>
              <a:lvl1pPr>
                <a:spcBef>
                  <a:spcPct val="20000"/>
                </a:spcBef>
                <a:buChar char="•"/>
                <a:defRPr kumimoji="1" sz="32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FontTx/>
                <a:buNone/>
              </a:pPr>
              <a:endParaRPr lang="zh-TW" altLang="en-US">
                <a:solidFill>
                  <a:srgbClr val="000000"/>
                </a:solidFill>
                <a:ea typeface="標楷體" panose="03000509000000000000" pitchFamily="65" charset="-120"/>
              </a:endParaRPr>
            </a:p>
          </p:txBody>
        </p:sp>
        <p:sp>
          <p:nvSpPr>
            <p:cNvPr id="99338" name="Rectangle 10"/>
            <p:cNvSpPr>
              <a:spLocks noChangeArrowheads="1"/>
            </p:cNvSpPr>
            <p:nvPr/>
          </p:nvSpPr>
          <p:spPr bwMode="gray">
            <a:xfrm>
              <a:off x="2880" y="2776"/>
              <a:ext cx="457" cy="457"/>
            </a:xfrm>
            <a:prstGeom prst="rect">
              <a:avLst/>
            </a:prstGeom>
            <a:grp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45720" tIns="44450" rIns="45720" bIns="44450" anchor="ctr" anchorCtr="1"/>
            <a:lstStyle>
              <a:lvl1pPr>
                <a:spcBef>
                  <a:spcPct val="20000"/>
                </a:spcBef>
                <a:buChar char="•"/>
                <a:defRPr kumimoji="1" sz="32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FontTx/>
                <a:buNone/>
              </a:pPr>
              <a:endParaRPr lang="zh-TW" altLang="en-US">
                <a:solidFill>
                  <a:srgbClr val="000000"/>
                </a:solidFill>
                <a:ea typeface="標楷體" panose="03000509000000000000" pitchFamily="65" charset="-120"/>
              </a:endParaRPr>
            </a:p>
          </p:txBody>
        </p:sp>
      </p:grpSp>
      <p:pic>
        <p:nvPicPr>
          <p:cNvPr id="10242" name="Picture 2" descr="C:\Users\User\Desktop\新增資料夾\S__30253083_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289246">
            <a:off x="891384" y="620890"/>
            <a:ext cx="3541552" cy="267436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User\Desktop\新增資料夾\S__3025309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11148">
            <a:off x="4502424" y="1926705"/>
            <a:ext cx="4481557" cy="4738458"/>
          </a:xfrm>
          <a:prstGeom prst="rect">
            <a:avLst/>
          </a:prstGeom>
          <a:noFill/>
          <a:extLst>
            <a:ext uri="{909E8E84-426E-40DD-AFC4-6F175D3DCCD1}">
              <a14:hiddenFill xmlns:a14="http://schemas.microsoft.com/office/drawing/2010/main">
                <a:solidFill>
                  <a:srgbClr val="FFFFFF"/>
                </a:solidFill>
              </a14:hiddenFill>
            </a:ext>
          </a:extLst>
        </p:spPr>
      </p:pic>
      <p:sp>
        <p:nvSpPr>
          <p:cNvPr id="3" name="文字方塊 2"/>
          <p:cNvSpPr txBox="1"/>
          <p:nvPr/>
        </p:nvSpPr>
        <p:spPr>
          <a:xfrm>
            <a:off x="452503" y="4415841"/>
            <a:ext cx="3613329" cy="1569660"/>
          </a:xfrm>
          <a:prstGeom prst="rect">
            <a:avLst/>
          </a:prstGeom>
          <a:noFill/>
        </p:spPr>
        <p:txBody>
          <a:bodyPr wrap="square" rtlCol="0">
            <a:spAutoFit/>
          </a:bodyPr>
          <a:lstStyle/>
          <a:p>
            <a:r>
              <a:rPr lang="zh-TW" altLang="en-US" sz="3200" dirty="0" smtClean="0">
                <a:latin typeface="華康娃娃體" panose="040B0509000000000000" pitchFamily="81" charset="-120"/>
                <a:ea typeface="華康娃娃體" panose="040B0509000000000000" pitchFamily="81" charset="-120"/>
              </a:rPr>
              <a:t>哇 在睡覺的倉鼠好可愛牠大部分都在睡覺</a:t>
            </a:r>
            <a:endParaRPr lang="zh-TW" altLang="en-US" sz="3200" dirty="0">
              <a:latin typeface="華康娃娃體" panose="040B0509000000000000" pitchFamily="81" charset="-120"/>
              <a:ea typeface="華康娃娃體" panose="040B0509000000000000" pitchFamily="81" charset="-120"/>
            </a:endParaRPr>
          </a:p>
        </p:txBody>
      </p:sp>
      <p:sp>
        <p:nvSpPr>
          <p:cNvPr id="5" name="文字方塊 4"/>
          <p:cNvSpPr txBox="1"/>
          <p:nvPr/>
        </p:nvSpPr>
        <p:spPr>
          <a:xfrm>
            <a:off x="4811814" y="631199"/>
            <a:ext cx="3918119" cy="1077218"/>
          </a:xfrm>
          <a:prstGeom prst="rect">
            <a:avLst/>
          </a:prstGeom>
          <a:noFill/>
        </p:spPr>
        <p:txBody>
          <a:bodyPr wrap="square" rtlCol="0">
            <a:spAutoFit/>
          </a:bodyPr>
          <a:lstStyle/>
          <a:p>
            <a:r>
              <a:rPr lang="zh-TW" altLang="en-US" sz="3200" dirty="0" smtClean="0">
                <a:solidFill>
                  <a:srgbClr val="F010B5"/>
                </a:solidFill>
                <a:latin typeface="華康娃娃體" panose="040B0509000000000000" pitchFamily="81" charset="-120"/>
                <a:ea typeface="華康娃娃體" panose="040B0509000000000000" pitchFamily="81" charset="-120"/>
              </a:rPr>
              <a:t>我和倉</a:t>
            </a:r>
            <a:r>
              <a:rPr lang="zh-TW" altLang="en-US" sz="3200" dirty="0" smtClean="0">
                <a:solidFill>
                  <a:srgbClr val="F010B5"/>
                </a:solidFill>
                <a:latin typeface="華康娃娃體" panose="040B0509000000000000" pitchFamily="81" charset="-120"/>
                <a:ea typeface="華康娃娃體" panose="040B0509000000000000" pitchFamily="81" charset="-120"/>
              </a:rPr>
              <a:t>鼠已經</a:t>
            </a:r>
            <a:r>
              <a:rPr lang="zh-TW" altLang="en-US" sz="3200" dirty="0" smtClean="0">
                <a:solidFill>
                  <a:srgbClr val="F010B5"/>
                </a:solidFill>
                <a:latin typeface="華康娃娃體" panose="040B0509000000000000" pitchFamily="81" charset="-120"/>
                <a:ea typeface="華康娃娃體" panose="040B0509000000000000" pitchFamily="81" charset="-120"/>
              </a:rPr>
              <a:t>很熟悉抓牠都不會掙扎了</a:t>
            </a:r>
            <a:endParaRPr lang="zh-TW" altLang="en-US" sz="3200" dirty="0">
              <a:solidFill>
                <a:srgbClr val="F010B5"/>
              </a:solidFill>
              <a:latin typeface="華康娃娃體" panose="040B0509000000000000" pitchFamily="81" charset="-120"/>
              <a:ea typeface="華康娃娃體" panose="040B0509000000000000" pitchFamily="81" charset="-120"/>
            </a:endParaRPr>
          </a:p>
        </p:txBody>
      </p:sp>
      <p:pic>
        <p:nvPicPr>
          <p:cNvPr id="6" name="圖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70224" y="5386472"/>
            <a:ext cx="1352384" cy="1225237"/>
          </a:xfrm>
          <a:prstGeom prst="rect">
            <a:avLst/>
          </a:prstGeom>
        </p:spPr>
      </p:pic>
      <p:pic>
        <p:nvPicPr>
          <p:cNvPr id="7" name="圖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64509" y="3295166"/>
            <a:ext cx="1458508" cy="1468418"/>
          </a:xfrm>
          <a:prstGeom prst="rect">
            <a:avLst/>
          </a:prstGeom>
        </p:spPr>
      </p:pic>
      <p:pic>
        <p:nvPicPr>
          <p:cNvPr id="8" name="圖片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64509" y="4950678"/>
            <a:ext cx="1624444" cy="1661031"/>
          </a:xfrm>
          <a:prstGeom prst="rect">
            <a:avLst/>
          </a:prstGeom>
        </p:spPr>
      </p:pic>
    </p:spTree>
    <p:extLst>
      <p:ext uri="{BB962C8B-B14F-4D97-AF65-F5344CB8AC3E}">
        <p14:creationId xmlns:p14="http://schemas.microsoft.com/office/powerpoint/2010/main" val="3408613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99332" name="Group 4"/>
          <p:cNvGrpSpPr>
            <a:grpSpLocks/>
          </p:cNvGrpSpPr>
          <p:nvPr/>
        </p:nvGrpSpPr>
        <p:grpSpPr bwMode="auto">
          <a:xfrm>
            <a:off x="139439" y="161361"/>
            <a:ext cx="1277809" cy="1359044"/>
            <a:chOff x="2880" y="1752"/>
            <a:chExt cx="1454" cy="1481"/>
          </a:xfrm>
          <a:gradFill>
            <a:gsLst>
              <a:gs pos="6000">
                <a:schemeClr val="accent4">
                  <a:lumMod val="60000"/>
                  <a:lumOff val="40000"/>
                </a:schemeClr>
              </a:gs>
              <a:gs pos="38000">
                <a:srgbClr val="FFCCFF"/>
              </a:gs>
              <a:gs pos="83000">
                <a:schemeClr val="accent1">
                  <a:lumMod val="45000"/>
                  <a:lumOff val="55000"/>
                </a:schemeClr>
              </a:gs>
              <a:gs pos="100000">
                <a:schemeClr val="accent1">
                  <a:lumMod val="30000"/>
                  <a:lumOff val="70000"/>
                </a:schemeClr>
              </a:gs>
            </a:gsLst>
            <a:lin ang="5400000" scaled="1"/>
          </a:gradFill>
        </p:grpSpPr>
        <p:sp>
          <p:nvSpPr>
            <p:cNvPr id="99333" name="Rectangle 5"/>
            <p:cNvSpPr>
              <a:spLocks noChangeArrowheads="1"/>
            </p:cNvSpPr>
            <p:nvPr/>
          </p:nvSpPr>
          <p:spPr bwMode="gray">
            <a:xfrm>
              <a:off x="2880" y="1752"/>
              <a:ext cx="457" cy="457"/>
            </a:xfrm>
            <a:prstGeom prst="rect">
              <a:avLst/>
            </a:prstGeom>
            <a:grp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45720" tIns="44450" rIns="45720" bIns="44450" anchor="ctr" anchorCtr="1"/>
            <a:lstStyle>
              <a:lvl1pPr>
                <a:spcBef>
                  <a:spcPct val="20000"/>
                </a:spcBef>
                <a:buChar char="•"/>
                <a:defRPr kumimoji="1" sz="32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FontTx/>
                <a:buNone/>
              </a:pPr>
              <a:endParaRPr lang="zh-TW" altLang="en-US">
                <a:solidFill>
                  <a:srgbClr val="000000"/>
                </a:solidFill>
                <a:ea typeface="標楷體" panose="03000509000000000000" pitchFamily="65" charset="-120"/>
              </a:endParaRPr>
            </a:p>
          </p:txBody>
        </p:sp>
        <p:sp>
          <p:nvSpPr>
            <p:cNvPr id="99334" name="Rectangle 6"/>
            <p:cNvSpPr>
              <a:spLocks noChangeArrowheads="1"/>
            </p:cNvSpPr>
            <p:nvPr/>
          </p:nvSpPr>
          <p:spPr bwMode="gray">
            <a:xfrm>
              <a:off x="3378" y="1752"/>
              <a:ext cx="457" cy="457"/>
            </a:xfrm>
            <a:prstGeom prst="rect">
              <a:avLst/>
            </a:prstGeom>
            <a:grp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45720" tIns="44450" rIns="45720" bIns="44450" anchor="ctr" anchorCtr="1"/>
            <a:lstStyle>
              <a:lvl1pPr>
                <a:spcBef>
                  <a:spcPct val="20000"/>
                </a:spcBef>
                <a:buChar char="•"/>
                <a:defRPr kumimoji="1" sz="32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FontTx/>
                <a:buNone/>
              </a:pPr>
              <a:endParaRPr lang="zh-TW" altLang="en-US">
                <a:solidFill>
                  <a:srgbClr val="000000"/>
                </a:solidFill>
                <a:ea typeface="標楷體" panose="03000509000000000000" pitchFamily="65" charset="-120"/>
              </a:endParaRPr>
            </a:p>
          </p:txBody>
        </p:sp>
        <p:sp>
          <p:nvSpPr>
            <p:cNvPr id="99335" name="Rectangle 7"/>
            <p:cNvSpPr>
              <a:spLocks noChangeArrowheads="1"/>
            </p:cNvSpPr>
            <p:nvPr/>
          </p:nvSpPr>
          <p:spPr bwMode="gray">
            <a:xfrm>
              <a:off x="3877" y="1752"/>
              <a:ext cx="457" cy="457"/>
            </a:xfrm>
            <a:prstGeom prst="rect">
              <a:avLst/>
            </a:prstGeom>
            <a:grp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45720" tIns="44450" rIns="45720" bIns="44450" anchor="ctr" anchorCtr="1"/>
            <a:lstStyle>
              <a:lvl1pPr>
                <a:spcBef>
                  <a:spcPct val="20000"/>
                </a:spcBef>
                <a:buChar char="•"/>
                <a:defRPr kumimoji="1" sz="32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FontTx/>
                <a:buNone/>
              </a:pPr>
              <a:endParaRPr lang="zh-TW" altLang="en-US">
                <a:solidFill>
                  <a:srgbClr val="000000"/>
                </a:solidFill>
                <a:ea typeface="標楷體" panose="03000509000000000000" pitchFamily="65" charset="-120"/>
              </a:endParaRPr>
            </a:p>
          </p:txBody>
        </p:sp>
        <p:sp>
          <p:nvSpPr>
            <p:cNvPr id="99336" name="Rectangle 8"/>
            <p:cNvSpPr>
              <a:spLocks noChangeArrowheads="1"/>
            </p:cNvSpPr>
            <p:nvPr/>
          </p:nvSpPr>
          <p:spPr bwMode="gray">
            <a:xfrm>
              <a:off x="2880" y="2264"/>
              <a:ext cx="457" cy="457"/>
            </a:xfrm>
            <a:prstGeom prst="rect">
              <a:avLst/>
            </a:prstGeom>
            <a:grp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45720" tIns="44450" rIns="45720" bIns="44450" anchor="ctr" anchorCtr="1"/>
            <a:lstStyle>
              <a:lvl1pPr>
                <a:spcBef>
                  <a:spcPct val="20000"/>
                </a:spcBef>
                <a:buChar char="•"/>
                <a:defRPr kumimoji="1" sz="32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FontTx/>
                <a:buNone/>
              </a:pPr>
              <a:endParaRPr lang="zh-TW" altLang="en-US">
                <a:solidFill>
                  <a:srgbClr val="000000"/>
                </a:solidFill>
                <a:ea typeface="標楷體" panose="03000509000000000000" pitchFamily="65" charset="-120"/>
              </a:endParaRPr>
            </a:p>
          </p:txBody>
        </p:sp>
        <p:sp>
          <p:nvSpPr>
            <p:cNvPr id="99337" name="Rectangle 9"/>
            <p:cNvSpPr>
              <a:spLocks noChangeArrowheads="1"/>
            </p:cNvSpPr>
            <p:nvPr/>
          </p:nvSpPr>
          <p:spPr bwMode="gray">
            <a:xfrm>
              <a:off x="3378" y="2264"/>
              <a:ext cx="457" cy="457"/>
            </a:xfrm>
            <a:prstGeom prst="rect">
              <a:avLst/>
            </a:prstGeom>
            <a:grp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45720" tIns="44450" rIns="45720" bIns="44450" anchor="ctr" anchorCtr="1"/>
            <a:lstStyle>
              <a:lvl1pPr>
                <a:spcBef>
                  <a:spcPct val="20000"/>
                </a:spcBef>
                <a:buChar char="•"/>
                <a:defRPr kumimoji="1" sz="32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FontTx/>
                <a:buNone/>
              </a:pPr>
              <a:endParaRPr lang="zh-TW" altLang="en-US">
                <a:solidFill>
                  <a:srgbClr val="000000"/>
                </a:solidFill>
                <a:ea typeface="標楷體" panose="03000509000000000000" pitchFamily="65" charset="-120"/>
              </a:endParaRPr>
            </a:p>
          </p:txBody>
        </p:sp>
        <p:sp>
          <p:nvSpPr>
            <p:cNvPr id="99338" name="Rectangle 10"/>
            <p:cNvSpPr>
              <a:spLocks noChangeArrowheads="1"/>
            </p:cNvSpPr>
            <p:nvPr/>
          </p:nvSpPr>
          <p:spPr bwMode="gray">
            <a:xfrm>
              <a:off x="2880" y="2776"/>
              <a:ext cx="457" cy="457"/>
            </a:xfrm>
            <a:prstGeom prst="rect">
              <a:avLst/>
            </a:prstGeom>
            <a:grp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45720" tIns="44450" rIns="45720" bIns="44450" anchor="ctr" anchorCtr="1"/>
            <a:lstStyle>
              <a:lvl1pPr>
                <a:spcBef>
                  <a:spcPct val="20000"/>
                </a:spcBef>
                <a:buChar char="•"/>
                <a:defRPr kumimoji="1" sz="32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FontTx/>
                <a:buNone/>
              </a:pPr>
              <a:endParaRPr lang="zh-TW" altLang="en-US">
                <a:solidFill>
                  <a:srgbClr val="000000"/>
                </a:solidFill>
                <a:ea typeface="標楷體" panose="03000509000000000000" pitchFamily="65" charset="-120"/>
              </a:endParaRPr>
            </a:p>
          </p:txBody>
        </p:sp>
      </p:grpSp>
      <p:sp>
        <p:nvSpPr>
          <p:cNvPr id="2" name="文字方塊 1"/>
          <p:cNvSpPr txBox="1"/>
          <p:nvPr/>
        </p:nvSpPr>
        <p:spPr>
          <a:xfrm>
            <a:off x="1953140" y="2574271"/>
            <a:ext cx="5267169" cy="2862322"/>
          </a:xfrm>
          <a:prstGeom prst="rect">
            <a:avLst/>
          </a:prstGeom>
          <a:noFill/>
        </p:spPr>
        <p:txBody>
          <a:bodyPr wrap="square" rtlCol="0">
            <a:spAutoFit/>
          </a:bodyPr>
          <a:lstStyle/>
          <a:p>
            <a:r>
              <a:rPr lang="zh-TW" altLang="en-US" sz="3600" dirty="0" smtClean="0">
                <a:latin typeface="華康娃娃體(P)" panose="040B0500000000000000" pitchFamily="82" charset="-120"/>
                <a:ea typeface="華康娃娃體(P)" panose="040B0500000000000000" pitchFamily="82" charset="-120"/>
              </a:rPr>
              <a:t>這隻小倉鼠的壽命只有三年牠的品種是布丁鼠我養了牠已經一年牠的時間不多了所以我要好好的愛牠</a:t>
            </a:r>
            <a:r>
              <a:rPr lang="zh-TW" altLang="en-US" sz="3600" dirty="0" smtClean="0">
                <a:latin typeface="華康娃娃體(P)" panose="040B0500000000000000" pitchFamily="82" charset="-120"/>
                <a:ea typeface="華康娃娃體(P)" panose="040B0500000000000000" pitchFamily="82" charset="-120"/>
              </a:rPr>
              <a:t>和珍惜</a:t>
            </a:r>
            <a:r>
              <a:rPr lang="zh-TW" altLang="en-US" sz="3600" dirty="0" smtClean="0">
                <a:latin typeface="華康娃娃體(P)" panose="040B0500000000000000" pitchFamily="82" charset="-120"/>
                <a:ea typeface="華康娃娃體(P)" panose="040B0500000000000000" pitchFamily="82" charset="-120"/>
              </a:rPr>
              <a:t>牠陪牠玩</a:t>
            </a:r>
            <a:endParaRPr lang="zh-TW" altLang="en-US" sz="3600" dirty="0">
              <a:latin typeface="華康娃娃體(P)" panose="040B0500000000000000" pitchFamily="82" charset="-120"/>
              <a:ea typeface="華康娃娃體(P)" panose="040B0500000000000000" pitchFamily="82" charset="-120"/>
            </a:endParaRPr>
          </a:p>
        </p:txBody>
      </p:sp>
      <p:sp>
        <p:nvSpPr>
          <p:cNvPr id="4" name="文字方塊 3"/>
          <p:cNvSpPr txBox="1"/>
          <p:nvPr/>
        </p:nvSpPr>
        <p:spPr>
          <a:xfrm>
            <a:off x="2892230" y="959003"/>
            <a:ext cx="3543076" cy="923330"/>
          </a:xfrm>
          <a:prstGeom prst="rect">
            <a:avLst/>
          </a:prstGeom>
          <a:noFill/>
        </p:spPr>
        <p:txBody>
          <a:bodyPr wrap="square" rtlCol="0">
            <a:spAutoFit/>
          </a:bodyPr>
          <a:lstStyle/>
          <a:p>
            <a:r>
              <a:rPr lang="zh-TW" altLang="en-US" sz="5400" b="1" dirty="0" smtClean="0">
                <a:latin typeface="華康娃娃體(P)" panose="040B0500000000000000" pitchFamily="82" charset="-120"/>
                <a:ea typeface="華康娃娃體(P)" panose="040B0500000000000000" pitchFamily="82" charset="-120"/>
              </a:rPr>
              <a:t>心 得 感 想</a:t>
            </a:r>
            <a:endParaRPr lang="zh-TW" altLang="en-US" sz="5400" b="1" dirty="0">
              <a:latin typeface="華康娃娃體(P)" panose="040B0500000000000000" pitchFamily="82" charset="-120"/>
              <a:ea typeface="華康娃娃體(P)" panose="040B0500000000000000" pitchFamily="82" charset="-120"/>
            </a:endParaRPr>
          </a:p>
        </p:txBody>
      </p:sp>
    </p:spTree>
    <p:extLst>
      <p:ext uri="{BB962C8B-B14F-4D97-AF65-F5344CB8AC3E}">
        <p14:creationId xmlns:p14="http://schemas.microsoft.com/office/powerpoint/2010/main" val="247550820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548542" y="549712"/>
            <a:ext cx="3389106" cy="1271752"/>
          </a:xfrm>
          <a:prstGeom prst="rect">
            <a:avLst/>
          </a:prstGeom>
        </p:spPr>
        <p:txBody>
          <a:bodyPr anchor="t"/>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2400"/>
              </a:spcBef>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zh-TW" altLang="en-US" sz="6000" dirty="0" smtClean="0">
                <a:solidFill>
                  <a:schemeClr val="accent6">
                    <a:lumMod val="75000"/>
                  </a:schemeClr>
                </a:solidFill>
                <a:latin typeface="華康娃娃體" panose="040B0509000000000000" pitchFamily="81" charset="-120"/>
                <a:ea typeface="華康娃娃體" panose="040B0509000000000000" pitchFamily="81" charset="-120"/>
              </a:rPr>
              <a:t>謝謝觀看</a:t>
            </a:r>
            <a:endParaRPr lang="en-US" sz="6000" dirty="0">
              <a:solidFill>
                <a:schemeClr val="accent6">
                  <a:lumMod val="75000"/>
                </a:schemeClr>
              </a:solidFill>
              <a:latin typeface="華康娃娃體" panose="040B0509000000000000" pitchFamily="81" charset="-120"/>
              <a:ea typeface="華康娃娃體" panose="040B0509000000000000" pitchFamily="81" charset="-120"/>
            </a:endParaRPr>
          </a:p>
        </p:txBody>
      </p:sp>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4703" y="4519138"/>
            <a:ext cx="1924239" cy="1666001"/>
          </a:xfrm>
          <a:prstGeom prst="rect">
            <a:avLst/>
          </a:prstGeom>
        </p:spPr>
      </p:pic>
      <p:pic>
        <p:nvPicPr>
          <p:cNvPr id="3" name="圖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482629">
            <a:off x="1975814" y="1684873"/>
            <a:ext cx="4473015" cy="4702149"/>
          </a:xfrm>
          <a:prstGeom prst="rect">
            <a:avLst/>
          </a:prstGeom>
        </p:spPr>
      </p:pic>
    </p:spTree>
    <p:extLst>
      <p:ext uri="{BB962C8B-B14F-4D97-AF65-F5344CB8AC3E}">
        <p14:creationId xmlns:p14="http://schemas.microsoft.com/office/powerpoint/2010/main" val="302796229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CC"/>
            </a:gs>
            <a:gs pos="74000">
              <a:schemeClr val="accent1">
                <a:lumMod val="45000"/>
                <a:lumOff val="55000"/>
              </a:schemeClr>
            </a:gs>
            <a:gs pos="83000">
              <a:schemeClr val="accent1">
                <a:lumMod val="45000"/>
                <a:lumOff val="55000"/>
              </a:schemeClr>
            </a:gs>
            <a:gs pos="62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89DBF7B8-A9FD-4C74-AC81-216C17733263}" type="datetime1">
              <a:rPr lang="zh-TW" altLang="en-US" smtClean="0"/>
              <a:t>2023/10/23</a:t>
            </a:fld>
            <a:endParaRPr lang="ko-KR" altLang="en-US"/>
          </a:p>
        </p:txBody>
      </p:sp>
      <p:sp>
        <p:nvSpPr>
          <p:cNvPr id="3" name="投影片編號版面配置區 2"/>
          <p:cNvSpPr>
            <a:spLocks noGrp="1"/>
          </p:cNvSpPr>
          <p:nvPr>
            <p:ph type="sldNum" sz="quarter" idx="12"/>
          </p:nvPr>
        </p:nvSpPr>
        <p:spPr/>
        <p:txBody>
          <a:bodyPr/>
          <a:lstStyle/>
          <a:p>
            <a:fld id="{77907A34-08DF-4F0F-AE4A-D23DEC13E25C}" type="slidenum">
              <a:rPr lang="ko-KR" altLang="en-US" smtClean="0"/>
              <a:pPr/>
              <a:t>2</a:t>
            </a:fld>
            <a:endParaRPr lang="ko-KR" altLang="en-US"/>
          </a:p>
        </p:txBody>
      </p:sp>
      <p:sp>
        <p:nvSpPr>
          <p:cNvPr id="6" name="文字方塊 5"/>
          <p:cNvSpPr txBox="1"/>
          <p:nvPr/>
        </p:nvSpPr>
        <p:spPr>
          <a:xfrm>
            <a:off x="2701159" y="956441"/>
            <a:ext cx="4382813" cy="830997"/>
          </a:xfrm>
          <a:prstGeom prst="rect">
            <a:avLst/>
          </a:prstGeom>
          <a:noFill/>
        </p:spPr>
        <p:txBody>
          <a:bodyPr wrap="square" rtlCol="0">
            <a:spAutoFit/>
          </a:bodyPr>
          <a:lstStyle/>
          <a:p>
            <a:r>
              <a:rPr lang="zh-TW" altLang="en-US" sz="4800" dirty="0" smtClean="0">
                <a:latin typeface="華康墨字體" panose="040B0909000000000000" pitchFamily="81" charset="-120"/>
                <a:ea typeface="華康墨字體" panose="040B0909000000000000" pitchFamily="81" charset="-120"/>
              </a:rPr>
              <a:t>築夢團隊</a:t>
            </a:r>
            <a:endParaRPr lang="zh-TW" altLang="en-US" sz="4800" dirty="0">
              <a:latin typeface="華康墨字體" panose="040B0909000000000000" pitchFamily="81" charset="-120"/>
              <a:ea typeface="華康墨字體" panose="040B0909000000000000" pitchFamily="81" charset="-120"/>
            </a:endParaRPr>
          </a:p>
        </p:txBody>
      </p:sp>
      <p:sp>
        <p:nvSpPr>
          <p:cNvPr id="7" name="文字方塊 6"/>
          <p:cNvSpPr txBox="1"/>
          <p:nvPr/>
        </p:nvSpPr>
        <p:spPr>
          <a:xfrm>
            <a:off x="1345324" y="3132083"/>
            <a:ext cx="1860331" cy="1077218"/>
          </a:xfrm>
          <a:prstGeom prst="rect">
            <a:avLst/>
          </a:prstGeom>
          <a:noFill/>
        </p:spPr>
        <p:txBody>
          <a:bodyPr wrap="square" rtlCol="0">
            <a:spAutoFit/>
          </a:bodyPr>
          <a:lstStyle/>
          <a:p>
            <a:r>
              <a:rPr lang="zh-TW" altLang="en-US" sz="3200" dirty="0" smtClean="0">
                <a:latin typeface="華康娃娃體" panose="040B0509000000000000" pitchFamily="81" charset="-120"/>
                <a:ea typeface="華康娃娃體" panose="040B0509000000000000" pitchFamily="81" charset="-120"/>
              </a:rPr>
              <a:t>爸爸教我製作</a:t>
            </a:r>
            <a:r>
              <a:rPr lang="en-US" altLang="zh-TW" sz="3200" dirty="0" smtClean="0">
                <a:latin typeface="華康娃娃體" panose="040B0509000000000000" pitchFamily="81" charset="-120"/>
                <a:ea typeface="華康娃娃體" panose="040B0509000000000000" pitchFamily="81" charset="-120"/>
              </a:rPr>
              <a:t>PPT</a:t>
            </a:r>
            <a:endParaRPr lang="zh-TW" altLang="en-US" sz="3200" dirty="0">
              <a:latin typeface="華康娃娃體" panose="040B0509000000000000" pitchFamily="81" charset="-120"/>
              <a:ea typeface="華康娃娃體" panose="040B0509000000000000" pitchFamily="81" charset="-120"/>
            </a:endParaRPr>
          </a:p>
        </p:txBody>
      </p:sp>
      <p:sp>
        <p:nvSpPr>
          <p:cNvPr id="8" name="文字方塊 7"/>
          <p:cNvSpPr txBox="1"/>
          <p:nvPr/>
        </p:nvSpPr>
        <p:spPr>
          <a:xfrm>
            <a:off x="3626069" y="3436883"/>
            <a:ext cx="2259724" cy="1077218"/>
          </a:xfrm>
          <a:prstGeom prst="rect">
            <a:avLst/>
          </a:prstGeom>
          <a:noFill/>
        </p:spPr>
        <p:txBody>
          <a:bodyPr wrap="square" rtlCol="0">
            <a:spAutoFit/>
          </a:bodyPr>
          <a:lstStyle/>
          <a:p>
            <a:r>
              <a:rPr lang="zh-TW" altLang="en-US" sz="3200" dirty="0" smtClean="0">
                <a:latin typeface="華康娃娃體" panose="040B0509000000000000" pitchFamily="81" charset="-120"/>
                <a:ea typeface="華康娃娃體" panose="040B0509000000000000" pitchFamily="81" charset="-120"/>
              </a:rPr>
              <a:t>媽媽幫我拍倉鼠</a:t>
            </a:r>
            <a:endParaRPr lang="zh-TW" altLang="en-US" sz="3200" dirty="0">
              <a:latin typeface="華康娃娃體" panose="040B0509000000000000" pitchFamily="81" charset="-120"/>
              <a:ea typeface="華康娃娃體" panose="040B0509000000000000" pitchFamily="81" charset="-120"/>
            </a:endParaRPr>
          </a:p>
        </p:txBody>
      </p:sp>
      <p:sp>
        <p:nvSpPr>
          <p:cNvPr id="9" name="文字方塊 8"/>
          <p:cNvSpPr txBox="1"/>
          <p:nvPr/>
        </p:nvSpPr>
        <p:spPr>
          <a:xfrm>
            <a:off x="6035615" y="4324319"/>
            <a:ext cx="2243959" cy="1077218"/>
          </a:xfrm>
          <a:prstGeom prst="rect">
            <a:avLst/>
          </a:prstGeom>
          <a:noFill/>
        </p:spPr>
        <p:txBody>
          <a:bodyPr wrap="square" rtlCol="0">
            <a:spAutoFit/>
          </a:bodyPr>
          <a:lstStyle/>
          <a:p>
            <a:r>
              <a:rPr lang="zh-TW" altLang="en-US" sz="3200" dirty="0" smtClean="0">
                <a:latin typeface="華康娃娃體" panose="040B0509000000000000" pitchFamily="81" charset="-120"/>
                <a:ea typeface="華康娃娃體" panose="040B0509000000000000" pitchFamily="81" charset="-120"/>
              </a:rPr>
              <a:t>我把製作過程做完</a:t>
            </a:r>
            <a:endParaRPr lang="zh-TW" altLang="en-US" sz="3200" dirty="0">
              <a:latin typeface="華康娃娃體" panose="040B0509000000000000" pitchFamily="81" charset="-120"/>
              <a:ea typeface="華康娃娃體" panose="040B0509000000000000" pitchFamily="81" charset="-120"/>
            </a:endParaRPr>
          </a:p>
        </p:txBody>
      </p:sp>
    </p:spTree>
    <p:extLst>
      <p:ext uri="{BB962C8B-B14F-4D97-AF65-F5344CB8AC3E}">
        <p14:creationId xmlns:p14="http://schemas.microsoft.com/office/powerpoint/2010/main" val="39994894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p:cNvSpPr>
            <a:spLocks noGrp="1" noChangeArrowheads="1"/>
          </p:cNvSpPr>
          <p:nvPr>
            <p:ph type="sldNum" sz="quarter" idx="12"/>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4D0772E-3A60-44C9-8552-73B1E5FC70DE}" type="slidenum">
              <a:rPr kumimoji="0" lang="en-US" altLang="zh-TW" sz="1200" b="0" i="0" u="none" strike="noStrike" kern="1200" cap="none" spc="0" normalizeH="0" baseline="0" noProof="0" smtClean="0">
                <a:ln>
                  <a:noFill/>
                </a:ln>
                <a:solidFill>
                  <a:srgbClr val="000000"/>
                </a:solidFill>
                <a:effectLst/>
                <a:uLnTx/>
                <a:uFillTx/>
                <a:latin typeface="Verdana" panose="020B0604030504040204" pitchFamily="34"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zh-TW" sz="1200" b="0" i="0" u="none" strike="noStrike" kern="1200" cap="none" spc="0" normalizeH="0" baseline="0" noProof="0">
              <a:ln>
                <a:noFill/>
              </a:ln>
              <a:solidFill>
                <a:srgbClr val="000000"/>
              </a:solidFill>
              <a:effectLst/>
              <a:uLnTx/>
              <a:uFillTx/>
              <a:latin typeface="Verdana" panose="020B0604030504040204" pitchFamily="34" charset="0"/>
              <a:ea typeface="新細明體" panose="02020500000000000000" pitchFamily="18" charset="-120"/>
              <a:cs typeface="+mn-cs"/>
            </a:endParaRPr>
          </a:p>
        </p:txBody>
      </p:sp>
      <p:grpSp>
        <p:nvGrpSpPr>
          <p:cNvPr id="8" name="群組 7"/>
          <p:cNvGrpSpPr/>
          <p:nvPr/>
        </p:nvGrpSpPr>
        <p:grpSpPr>
          <a:xfrm>
            <a:off x="0" y="6356350"/>
            <a:ext cx="3583710" cy="442866"/>
            <a:chOff x="2582048" y="6289476"/>
            <a:chExt cx="3583710" cy="442866"/>
          </a:xfrm>
        </p:grpSpPr>
        <p:pic>
          <p:nvPicPr>
            <p:cNvPr id="9" name="圖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6575" y="6300342"/>
              <a:ext cx="604800" cy="432000"/>
            </a:xfrm>
            <a:prstGeom prst="rect">
              <a:avLst/>
            </a:prstGeom>
          </p:spPr>
        </p:pic>
        <p:pic>
          <p:nvPicPr>
            <p:cNvPr id="10" name="圖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6133" y="6289476"/>
              <a:ext cx="604800" cy="432000"/>
            </a:xfrm>
            <a:prstGeom prst="rect">
              <a:avLst/>
            </a:prstGeom>
          </p:spPr>
        </p:pic>
        <p:pic>
          <p:nvPicPr>
            <p:cNvPr id="11" name="圖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2300" y="6289476"/>
              <a:ext cx="604800" cy="432000"/>
            </a:xfrm>
            <a:prstGeom prst="rect">
              <a:avLst/>
            </a:prstGeom>
          </p:spPr>
        </p:pic>
        <p:pic>
          <p:nvPicPr>
            <p:cNvPr id="12" name="圖片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2048" y="6300342"/>
              <a:ext cx="604800" cy="432000"/>
            </a:xfrm>
            <a:prstGeom prst="rect">
              <a:avLst/>
            </a:prstGeom>
          </p:spPr>
        </p:pic>
        <p:pic>
          <p:nvPicPr>
            <p:cNvPr id="13" name="圖片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60958" y="6289476"/>
              <a:ext cx="604800" cy="432000"/>
            </a:xfrm>
            <a:prstGeom prst="rect">
              <a:avLst/>
            </a:prstGeom>
          </p:spPr>
        </p:pic>
      </p:grpSp>
      <p:sp>
        <p:nvSpPr>
          <p:cNvPr id="7" name="文字方塊 6"/>
          <p:cNvSpPr txBox="1"/>
          <p:nvPr/>
        </p:nvSpPr>
        <p:spPr>
          <a:xfrm>
            <a:off x="865117" y="460587"/>
            <a:ext cx="4481988" cy="830997"/>
          </a:xfrm>
          <a:prstGeom prst="rect">
            <a:avLst/>
          </a:prstGeom>
          <a:noFill/>
        </p:spPr>
        <p:txBody>
          <a:bodyPr wrap="square" rtlCol="0">
            <a:spAutoFit/>
          </a:bodyPr>
          <a:lstStyle/>
          <a:p>
            <a:r>
              <a:rPr lang="zh-TW" altLang="en-US" sz="4800" dirty="0" smtClean="0">
                <a:solidFill>
                  <a:srgbClr val="FF66FF"/>
                </a:solidFill>
                <a:latin typeface="華康墨字體" panose="040B0909000000000000" pitchFamily="81" charset="-120"/>
                <a:ea typeface="華康墨字體" panose="040B0909000000000000" pitchFamily="81" charset="-120"/>
              </a:rPr>
              <a:t>研究動機</a:t>
            </a:r>
            <a:endParaRPr lang="zh-TW" altLang="en-US" sz="4800" dirty="0">
              <a:solidFill>
                <a:srgbClr val="FF66FF"/>
              </a:solidFill>
              <a:latin typeface="華康墨字體" panose="040B0909000000000000" pitchFamily="81" charset="-120"/>
              <a:ea typeface="華康墨字體" panose="040B0909000000000000" pitchFamily="81" charset="-120"/>
            </a:endParaRPr>
          </a:p>
        </p:txBody>
      </p:sp>
      <p:sp>
        <p:nvSpPr>
          <p:cNvPr id="14" name="心形 13"/>
          <p:cNvSpPr/>
          <p:nvPr/>
        </p:nvSpPr>
        <p:spPr>
          <a:xfrm rot="1198631">
            <a:off x="6408906" y="3602681"/>
            <a:ext cx="1242293" cy="1152744"/>
          </a:xfrm>
          <a:prstGeom prst="heart">
            <a:avLst/>
          </a:prstGeom>
          <a:gradFill>
            <a:gsLst>
              <a:gs pos="19000">
                <a:srgbClr val="FFCCFF"/>
              </a:gs>
              <a:gs pos="81000">
                <a:srgbClr val="FFFFCC"/>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2" name="圖片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6858" y="3972018"/>
            <a:ext cx="2619253" cy="2120004"/>
          </a:xfrm>
          <a:prstGeom prst="rect">
            <a:avLst/>
          </a:prstGeom>
        </p:spPr>
      </p:pic>
      <p:sp>
        <p:nvSpPr>
          <p:cNvPr id="15" name="文字方塊 14"/>
          <p:cNvSpPr txBox="1"/>
          <p:nvPr/>
        </p:nvSpPr>
        <p:spPr>
          <a:xfrm>
            <a:off x="2224527" y="1307633"/>
            <a:ext cx="4805527" cy="2554545"/>
          </a:xfrm>
          <a:prstGeom prst="rect">
            <a:avLst/>
          </a:prstGeom>
          <a:noFill/>
        </p:spPr>
        <p:txBody>
          <a:bodyPr wrap="square" rtlCol="0">
            <a:spAutoFit/>
          </a:bodyPr>
          <a:lstStyle/>
          <a:p>
            <a:r>
              <a:rPr lang="zh-TW" altLang="en-US" sz="4000" dirty="0" smtClean="0">
                <a:solidFill>
                  <a:srgbClr val="7030A0"/>
                </a:solidFill>
                <a:latin typeface="華康娃娃體" panose="040B0509000000000000" pitchFamily="81" charset="-120"/>
                <a:ea typeface="華康娃娃體" panose="040B0509000000000000" pitchFamily="81" charset="-120"/>
              </a:rPr>
              <a:t>因為我養了一年的經驗的倉鼠所以我想把我的倉鼠做成一本小書分享給大家</a:t>
            </a:r>
            <a:endParaRPr lang="zh-TW" altLang="en-US" sz="4000" dirty="0">
              <a:solidFill>
                <a:srgbClr val="7030A0"/>
              </a:solidFill>
              <a:latin typeface="華康娃娃體" panose="040B0509000000000000" pitchFamily="81" charset="-120"/>
              <a:ea typeface="華康娃娃體" panose="040B0509000000000000" pitchFamily="81" charset="-120"/>
            </a:endParaRPr>
          </a:p>
        </p:txBody>
      </p:sp>
    </p:spTree>
    <p:extLst>
      <p:ext uri="{BB962C8B-B14F-4D97-AF65-F5344CB8AC3E}">
        <p14:creationId xmlns:p14="http://schemas.microsoft.com/office/powerpoint/2010/main" val="44229717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sndAc>
          <p:endSnd/>
        </p:sndAc>
      </p:transition>
    </mc:Choice>
    <mc:Fallback>
      <p:transition spd="slow">
        <p:fade/>
        <p:sndAc>
          <p:endSnd/>
        </p:sndAc>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文字方塊 1"/>
          <p:cNvSpPr txBox="1"/>
          <p:nvPr/>
        </p:nvSpPr>
        <p:spPr>
          <a:xfrm>
            <a:off x="945931" y="618017"/>
            <a:ext cx="7578484" cy="830997"/>
          </a:xfrm>
          <a:prstGeom prst="rect">
            <a:avLst/>
          </a:prstGeom>
          <a:noFill/>
        </p:spPr>
        <p:txBody>
          <a:bodyPr wrap="square" rtlCol="0">
            <a:spAutoFit/>
          </a:bodyPr>
          <a:lstStyle/>
          <a:p>
            <a:r>
              <a:rPr lang="zh-TW" altLang="en-US" sz="4800" b="1" dirty="0" smtClean="0">
                <a:solidFill>
                  <a:srgbClr val="92D050"/>
                </a:solidFill>
                <a:latin typeface="華康墨字體" panose="040B0909000000000000" pitchFamily="81" charset="-120"/>
                <a:ea typeface="華康墨字體" panose="040B0909000000000000" pitchFamily="81" charset="-120"/>
                <a:cs typeface="華康少女體-簡轉繁_huiya1561gl" panose="040F0700000000000000" pitchFamily="82" charset="-120"/>
              </a:rPr>
              <a:t>執行方式</a:t>
            </a:r>
            <a:endParaRPr lang="zh-TW" altLang="en-US" sz="4800" b="1" dirty="0">
              <a:solidFill>
                <a:srgbClr val="92D050"/>
              </a:solidFill>
              <a:latin typeface="華康墨字體" panose="040B0909000000000000" pitchFamily="81" charset="-120"/>
              <a:ea typeface="華康墨字體" panose="040B0909000000000000" pitchFamily="81" charset="-120"/>
              <a:cs typeface="華康少女體-簡轉繁_huiya1561gl" panose="040F0700000000000000" pitchFamily="82" charset="-120"/>
            </a:endParaRPr>
          </a:p>
        </p:txBody>
      </p:sp>
      <p:sp>
        <p:nvSpPr>
          <p:cNvPr id="8" name="文字方塊 7"/>
          <p:cNvSpPr txBox="1"/>
          <p:nvPr/>
        </p:nvSpPr>
        <p:spPr>
          <a:xfrm>
            <a:off x="859922" y="2103447"/>
            <a:ext cx="7396480" cy="3170099"/>
          </a:xfrm>
          <a:prstGeom prst="rect">
            <a:avLst/>
          </a:prstGeom>
          <a:gradFill>
            <a:gsLst>
              <a:gs pos="37000">
                <a:srgbClr val="D3E0EF"/>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rect">
              <a:fillToRect l="100000" t="100000"/>
            </a:path>
          </a:gradFill>
        </p:spPr>
        <p:txBody>
          <a:bodyPr wrap="square" rtlCol="0">
            <a:spAutoFit/>
          </a:bodyPr>
          <a:lstStyle/>
          <a:p>
            <a:pPr marL="857250" indent="-857250">
              <a:buFont typeface="Wingdings" panose="05000000000000000000" pitchFamily="2" charset="2"/>
              <a:buChar char="Ø"/>
            </a:pPr>
            <a:r>
              <a:rPr lang="zh-TW" altLang="en-US" sz="4000" b="1" dirty="0" smtClean="0">
                <a:solidFill>
                  <a:schemeClr val="tx1">
                    <a:lumMod val="85000"/>
                    <a:lumOff val="15000"/>
                  </a:schemeClr>
                </a:solidFill>
                <a:latin typeface="華康墨字體" panose="040B0909000000000000" pitchFamily="81" charset="-120"/>
                <a:ea typeface="華康墨字體" panose="040B0909000000000000" pitchFamily="81" charset="-120"/>
                <a:cs typeface="華康少女體-簡轉繁_huiya1561gl" panose="040F0700000000000000" pitchFamily="82" charset="-120"/>
              </a:rPr>
              <a:t>利用暑假時間做小書</a:t>
            </a:r>
            <a:endParaRPr lang="en-US" altLang="zh-TW" sz="4000" b="1" dirty="0" smtClean="0">
              <a:solidFill>
                <a:schemeClr val="tx1">
                  <a:lumMod val="85000"/>
                  <a:lumOff val="15000"/>
                </a:schemeClr>
              </a:solidFill>
              <a:latin typeface="華康墨字體" panose="040B0909000000000000" pitchFamily="81" charset="-120"/>
              <a:ea typeface="華康墨字體" panose="040B0909000000000000" pitchFamily="81" charset="-120"/>
              <a:cs typeface="華康少女體-簡轉繁_huiya1561gl" panose="040F0700000000000000" pitchFamily="82" charset="-120"/>
            </a:endParaRPr>
          </a:p>
          <a:p>
            <a:pPr marL="857250" indent="-857250">
              <a:buFont typeface="Wingdings" panose="05000000000000000000" pitchFamily="2" charset="2"/>
              <a:buChar char="Ø"/>
            </a:pPr>
            <a:r>
              <a:rPr lang="zh-TW" altLang="en-US" sz="4000" b="1" dirty="0" smtClean="0">
                <a:solidFill>
                  <a:schemeClr val="tx1">
                    <a:lumMod val="85000"/>
                    <a:lumOff val="15000"/>
                  </a:schemeClr>
                </a:solidFill>
                <a:latin typeface="華康墨字體" panose="040B0909000000000000" pitchFamily="81" charset="-120"/>
                <a:ea typeface="華康墨字體" panose="040B0909000000000000" pitchFamily="81" charset="-120"/>
                <a:cs typeface="華康少女體-簡轉繁_huiya1561gl" panose="040F0700000000000000" pitchFamily="82" charset="-120"/>
              </a:rPr>
              <a:t>一天觀察四次早上中午下午晚上</a:t>
            </a:r>
            <a:endParaRPr lang="en-US" altLang="zh-TW" sz="4000" b="1" dirty="0" smtClean="0">
              <a:solidFill>
                <a:schemeClr val="tx1">
                  <a:lumMod val="85000"/>
                  <a:lumOff val="15000"/>
                </a:schemeClr>
              </a:solidFill>
              <a:latin typeface="華康墨字體" panose="040B0909000000000000" pitchFamily="81" charset="-120"/>
              <a:ea typeface="華康墨字體" panose="040B0909000000000000" pitchFamily="81" charset="-120"/>
              <a:cs typeface="華康少女體-簡轉繁_huiya1561gl" panose="040F0700000000000000" pitchFamily="82" charset="-120"/>
            </a:endParaRPr>
          </a:p>
          <a:p>
            <a:pPr marL="857250" indent="-857250">
              <a:buFont typeface="Wingdings" panose="05000000000000000000" pitchFamily="2" charset="2"/>
              <a:buChar char="Ø"/>
            </a:pPr>
            <a:r>
              <a:rPr lang="zh-TW" altLang="en-US" sz="4000" b="1" dirty="0" smtClean="0">
                <a:solidFill>
                  <a:schemeClr val="tx1">
                    <a:lumMod val="85000"/>
                    <a:lumOff val="15000"/>
                  </a:schemeClr>
                </a:solidFill>
                <a:latin typeface="華康墨字體" panose="040B0909000000000000" pitchFamily="81" charset="-120"/>
                <a:ea typeface="華康墨字體" panose="040B0909000000000000" pitchFamily="81" charset="-120"/>
                <a:cs typeface="華康少女體-簡轉繁_huiya1561gl" panose="040F0700000000000000" pitchFamily="82" charset="-120"/>
              </a:rPr>
              <a:t>一週觀察三天</a:t>
            </a:r>
            <a:endParaRPr lang="en-US" altLang="zh-TW" sz="4000" b="1" dirty="0" smtClean="0">
              <a:solidFill>
                <a:schemeClr val="tx1">
                  <a:lumMod val="85000"/>
                  <a:lumOff val="15000"/>
                </a:schemeClr>
              </a:solidFill>
              <a:latin typeface="華康墨字體" panose="040B0909000000000000" pitchFamily="81" charset="-120"/>
              <a:ea typeface="華康墨字體" panose="040B0909000000000000" pitchFamily="81" charset="-120"/>
              <a:cs typeface="華康少女體-簡轉繁_huiya1561gl" panose="040F0700000000000000" pitchFamily="82" charset="-120"/>
            </a:endParaRPr>
          </a:p>
          <a:p>
            <a:pPr marL="857250" indent="-857250">
              <a:buFont typeface="Wingdings" panose="05000000000000000000" pitchFamily="2" charset="2"/>
              <a:buChar char="Ø"/>
            </a:pPr>
            <a:r>
              <a:rPr lang="zh-TW" altLang="en-US" sz="4000" b="1" dirty="0" smtClean="0">
                <a:solidFill>
                  <a:schemeClr val="tx1">
                    <a:lumMod val="85000"/>
                    <a:lumOff val="15000"/>
                  </a:schemeClr>
                </a:solidFill>
                <a:latin typeface="華康墨字體" panose="040B0909000000000000" pitchFamily="81" charset="-120"/>
                <a:ea typeface="華康墨字體" panose="040B0909000000000000" pitchFamily="81" charset="-120"/>
                <a:cs typeface="華康少女體-簡轉繁_huiya1561gl" panose="040F0700000000000000" pitchFamily="82" charset="-120"/>
              </a:rPr>
              <a:t>找方法做小書</a:t>
            </a:r>
            <a:endParaRPr lang="zh-TW" altLang="en-US" sz="4000" b="1" dirty="0">
              <a:solidFill>
                <a:schemeClr val="tx1">
                  <a:lumMod val="85000"/>
                  <a:lumOff val="15000"/>
                </a:schemeClr>
              </a:solidFill>
              <a:latin typeface="華康墨字體" panose="040B0909000000000000" pitchFamily="81" charset="-120"/>
              <a:ea typeface="華康墨字體" panose="040B0909000000000000" pitchFamily="81" charset="-120"/>
              <a:cs typeface="華康少女體-簡轉繁_huiya1561gl" panose="040F0700000000000000" pitchFamily="82" charset="-120"/>
            </a:endParaRPr>
          </a:p>
        </p:txBody>
      </p:sp>
    </p:spTree>
    <p:extLst>
      <p:ext uri="{BB962C8B-B14F-4D97-AF65-F5344CB8AC3E}">
        <p14:creationId xmlns:p14="http://schemas.microsoft.com/office/powerpoint/2010/main" val="401042812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bg>
      <p:bgPr>
        <a:gradFill flip="none" rotWithShape="1">
          <a:gsLst>
            <a:gs pos="70000">
              <a:schemeClr val="accent5">
                <a:lumMod val="40000"/>
                <a:lumOff val="60000"/>
              </a:schemeClr>
            </a:gs>
            <a:gs pos="20000">
              <a:srgbClr val="FFCCFF"/>
            </a:gs>
          </a:gsLst>
          <a:lin ang="16200000" scaled="1"/>
          <a:tileRect/>
        </a:gradFill>
        <a:effectLst/>
      </p:bgPr>
    </p:bg>
    <p:spTree>
      <p:nvGrpSpPr>
        <p:cNvPr id="1" name=""/>
        <p:cNvGrpSpPr/>
        <p:nvPr/>
      </p:nvGrpSpPr>
      <p:grpSpPr>
        <a:xfrm>
          <a:off x="0" y="0"/>
          <a:ext cx="0" cy="0"/>
          <a:chOff x="0" y="0"/>
          <a:chExt cx="0" cy="0"/>
        </a:xfrm>
      </p:grpSpPr>
      <p:pic>
        <p:nvPicPr>
          <p:cNvPr id="3" name="圖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590469" y="1846750"/>
            <a:ext cx="4275504" cy="5456442"/>
          </a:xfrm>
          <a:prstGeom prst="rect">
            <a:avLst/>
          </a:prstGeom>
        </p:spPr>
      </p:pic>
      <p:sp>
        <p:nvSpPr>
          <p:cNvPr id="5" name="文字方塊 4"/>
          <p:cNvSpPr txBox="1"/>
          <p:nvPr/>
        </p:nvSpPr>
        <p:spPr>
          <a:xfrm>
            <a:off x="559825" y="821392"/>
            <a:ext cx="4193628" cy="1323439"/>
          </a:xfrm>
          <a:prstGeom prst="rect">
            <a:avLst/>
          </a:prstGeom>
          <a:noFill/>
        </p:spPr>
        <p:txBody>
          <a:bodyPr wrap="square" rtlCol="0">
            <a:spAutoFit/>
          </a:bodyPr>
          <a:lstStyle/>
          <a:p>
            <a:pPr algn="ctr"/>
            <a:r>
              <a:rPr lang="zh-TW" altLang="en-US" sz="4000" dirty="0" smtClean="0">
                <a:latin typeface="華康墨字體" panose="040B0909000000000000" pitchFamily="81" charset="-120"/>
                <a:ea typeface="華康墨字體" panose="040B0909000000000000" pitchFamily="81" charset="-120"/>
              </a:rPr>
              <a:t>倉鼠每日要吃的食物</a:t>
            </a:r>
            <a:endParaRPr lang="zh-TW" altLang="en-US" sz="4000" dirty="0">
              <a:latin typeface="華康墨字體" panose="040B0909000000000000" pitchFamily="81" charset="-120"/>
              <a:ea typeface="華康墨字體" panose="040B0909000000000000" pitchFamily="81" charset="-120"/>
            </a:endParaRPr>
          </a:p>
        </p:txBody>
      </p:sp>
      <p:sp>
        <p:nvSpPr>
          <p:cNvPr id="7" name="文字方塊 6"/>
          <p:cNvSpPr txBox="1"/>
          <p:nvPr/>
        </p:nvSpPr>
        <p:spPr>
          <a:xfrm>
            <a:off x="5533351" y="1483112"/>
            <a:ext cx="2848303" cy="954107"/>
          </a:xfrm>
          <a:prstGeom prst="rect">
            <a:avLst/>
          </a:prstGeom>
          <a:noFill/>
        </p:spPr>
        <p:txBody>
          <a:bodyPr wrap="square" rtlCol="0">
            <a:spAutoFit/>
          </a:bodyPr>
          <a:lstStyle/>
          <a:p>
            <a:r>
              <a:rPr lang="zh-TW" altLang="en-US" sz="2800" dirty="0" smtClean="0">
                <a:latin typeface="細明體" panose="02020509000000000000" pitchFamily="49" charset="-120"/>
                <a:ea typeface="細明體" panose="02020509000000000000" pitchFamily="49" charset="-120"/>
              </a:rPr>
              <a:t>主食</a:t>
            </a:r>
            <a:r>
              <a:rPr lang="zh-TW" altLang="en-US" sz="2800" dirty="0" smtClean="0">
                <a:latin typeface="細明體" panose="02020509000000000000" pitchFamily="49" charset="-120"/>
                <a:ea typeface="細明體" panose="02020509000000000000" pitchFamily="49" charset="-120"/>
              </a:rPr>
              <a:t>一般</a:t>
            </a:r>
            <a:r>
              <a:rPr lang="en-US" altLang="zh-TW" sz="2800" dirty="0">
                <a:latin typeface="細明體" panose="02020509000000000000" pitchFamily="49" charset="-120"/>
                <a:ea typeface="細明體" panose="02020509000000000000" pitchFamily="49" charset="-120"/>
              </a:rPr>
              <a:t>2</a:t>
            </a:r>
            <a:r>
              <a:rPr lang="zh-TW" altLang="en-US" sz="2800" dirty="0" smtClean="0">
                <a:latin typeface="細明體" panose="02020509000000000000" pitchFamily="49" charset="-120"/>
                <a:ea typeface="細明體" panose="02020509000000000000" pitchFamily="49" charset="-120"/>
              </a:rPr>
              <a:t>到</a:t>
            </a:r>
            <a:r>
              <a:rPr lang="en-US" altLang="zh-TW" sz="2800" dirty="0" smtClean="0">
                <a:latin typeface="細明體" panose="02020509000000000000" pitchFamily="49" charset="-120"/>
                <a:ea typeface="細明體" panose="02020509000000000000" pitchFamily="49" charset="-120"/>
              </a:rPr>
              <a:t>3</a:t>
            </a:r>
            <a:r>
              <a:rPr lang="zh-TW" altLang="en-US" sz="2800" dirty="0" smtClean="0">
                <a:latin typeface="細明體" panose="02020509000000000000" pitchFamily="49" charset="-120"/>
                <a:ea typeface="細明體" panose="02020509000000000000" pitchFamily="49" charset="-120"/>
              </a:rPr>
              <a:t>勺是鼠界必要品</a:t>
            </a:r>
            <a:endParaRPr lang="zh-TW" altLang="en-US" sz="2800" dirty="0">
              <a:latin typeface="細明體" panose="02020509000000000000" pitchFamily="49" charset="-120"/>
              <a:ea typeface="細明體" panose="02020509000000000000" pitchFamily="49" charset="-120"/>
            </a:endParaRPr>
          </a:p>
        </p:txBody>
      </p:sp>
      <p:sp>
        <p:nvSpPr>
          <p:cNvPr id="8" name="文字方塊 7"/>
          <p:cNvSpPr txBox="1"/>
          <p:nvPr/>
        </p:nvSpPr>
        <p:spPr>
          <a:xfrm>
            <a:off x="5533351" y="3613097"/>
            <a:ext cx="2863175" cy="1384995"/>
          </a:xfrm>
          <a:prstGeom prst="rect">
            <a:avLst/>
          </a:prstGeom>
          <a:noFill/>
        </p:spPr>
        <p:txBody>
          <a:bodyPr wrap="square" rtlCol="0">
            <a:spAutoFit/>
          </a:bodyPr>
          <a:lstStyle/>
          <a:p>
            <a:r>
              <a:rPr lang="zh-TW" altLang="en-US" sz="2800" dirty="0">
                <a:latin typeface="細明體" panose="02020509000000000000" pitchFamily="49" charset="-120"/>
                <a:ea typeface="細明體" panose="02020509000000000000" pitchFamily="49" charset="-120"/>
              </a:rPr>
              <a:t>魷</a:t>
            </a:r>
            <a:r>
              <a:rPr lang="zh-TW" altLang="en-US" sz="2800" dirty="0" smtClean="0">
                <a:latin typeface="細明體" panose="02020509000000000000" pitchFamily="49" charset="-120"/>
                <a:ea typeface="細明體" panose="02020509000000000000" pitchFamily="49" charset="-120"/>
              </a:rPr>
              <a:t>魚</a:t>
            </a:r>
            <a:r>
              <a:rPr lang="zh-TW" altLang="en-US" sz="2800" dirty="0" smtClean="0">
                <a:latin typeface="細明體" panose="02020509000000000000" pitchFamily="49" charset="-120"/>
                <a:ea typeface="細明體" panose="02020509000000000000" pitchFamily="49" charset="-120"/>
              </a:rPr>
              <a:t>絲一天一根有時</a:t>
            </a:r>
            <a:r>
              <a:rPr lang="en-US" altLang="zh-TW" sz="2800" dirty="0" smtClean="0">
                <a:latin typeface="細明體" panose="02020509000000000000" pitchFamily="49" charset="-120"/>
                <a:ea typeface="細明體" panose="02020509000000000000" pitchFamily="49" charset="-120"/>
              </a:rPr>
              <a:t>2</a:t>
            </a:r>
            <a:r>
              <a:rPr lang="zh-TW" altLang="en-US" sz="2800" dirty="0" smtClean="0">
                <a:latin typeface="細明體" panose="02020509000000000000" pitchFamily="49" charset="-120"/>
                <a:ea typeface="細明體" panose="02020509000000000000" pitchFamily="49" charset="-120"/>
              </a:rPr>
              <a:t>到</a:t>
            </a:r>
            <a:r>
              <a:rPr lang="en-US" altLang="zh-TW" sz="2800" dirty="0" smtClean="0">
                <a:latin typeface="細明體" panose="02020509000000000000" pitchFamily="49" charset="-120"/>
                <a:ea typeface="細明體" panose="02020509000000000000" pitchFamily="49" charset="-120"/>
              </a:rPr>
              <a:t>3</a:t>
            </a:r>
            <a:r>
              <a:rPr lang="zh-TW" altLang="en-US" sz="2800" dirty="0" smtClean="0">
                <a:latin typeface="細明體" panose="02020509000000000000" pitchFamily="49" charset="-120"/>
                <a:ea typeface="細明體" panose="02020509000000000000" pitchFamily="49" charset="-120"/>
              </a:rPr>
              <a:t>根還要經常換口味</a:t>
            </a:r>
            <a:endParaRPr lang="zh-TW" altLang="en-US" sz="2800" dirty="0">
              <a:latin typeface="細明體" panose="02020509000000000000" pitchFamily="49" charset="-120"/>
              <a:ea typeface="細明體" panose="02020509000000000000" pitchFamily="49" charset="-120"/>
            </a:endParaRPr>
          </a:p>
        </p:txBody>
      </p:sp>
      <p:sp>
        <p:nvSpPr>
          <p:cNvPr id="10" name="文字方塊 9"/>
          <p:cNvSpPr txBox="1"/>
          <p:nvPr/>
        </p:nvSpPr>
        <p:spPr>
          <a:xfrm>
            <a:off x="5999622" y="2826143"/>
            <a:ext cx="2396904" cy="523220"/>
          </a:xfrm>
          <a:prstGeom prst="rect">
            <a:avLst/>
          </a:prstGeom>
          <a:noFill/>
        </p:spPr>
        <p:txBody>
          <a:bodyPr wrap="square" rtlCol="0">
            <a:spAutoFit/>
          </a:bodyPr>
          <a:lstStyle/>
          <a:p>
            <a:r>
              <a:rPr lang="zh-TW" altLang="en-US" sz="2800" dirty="0">
                <a:latin typeface="華康娃娃體" panose="040B0509000000000000" pitchFamily="81" charset="-120"/>
                <a:ea typeface="華康娃娃體" panose="040B0509000000000000" pitchFamily="81" charset="-120"/>
              </a:rPr>
              <a:t>營養品</a:t>
            </a:r>
            <a:r>
              <a:rPr lang="en-US" altLang="zh-TW" sz="2800" dirty="0">
                <a:latin typeface="細明體" panose="02020509000000000000" pitchFamily="49" charset="-120"/>
                <a:ea typeface="細明體" panose="02020509000000000000" pitchFamily="49" charset="-120"/>
              </a:rPr>
              <a:t>2</a:t>
            </a:r>
            <a:r>
              <a:rPr lang="zh-TW" altLang="en-US" sz="2800" dirty="0" smtClean="0">
                <a:latin typeface="華康娃娃體" panose="040B0509000000000000" pitchFamily="81" charset="-120"/>
                <a:ea typeface="華康娃娃體" panose="040B0509000000000000" pitchFamily="81" charset="-120"/>
              </a:rPr>
              <a:t>小勺</a:t>
            </a:r>
            <a:endParaRPr lang="zh-TW" altLang="en-US" sz="2800" dirty="0">
              <a:latin typeface="華康娃娃體" panose="040B0509000000000000" pitchFamily="81" charset="-120"/>
              <a:ea typeface="華康娃娃體" panose="040B0509000000000000" pitchFamily="81" charset="-120"/>
            </a:endParaRPr>
          </a:p>
        </p:txBody>
      </p:sp>
      <p:sp>
        <p:nvSpPr>
          <p:cNvPr id="11" name="文字方塊 10"/>
          <p:cNvSpPr txBox="1"/>
          <p:nvPr/>
        </p:nvSpPr>
        <p:spPr>
          <a:xfrm>
            <a:off x="5999621" y="5120190"/>
            <a:ext cx="2911466" cy="1384995"/>
          </a:xfrm>
          <a:prstGeom prst="rect">
            <a:avLst/>
          </a:prstGeom>
          <a:noFill/>
        </p:spPr>
        <p:txBody>
          <a:bodyPr wrap="square" rtlCol="0">
            <a:spAutoFit/>
          </a:bodyPr>
          <a:lstStyle/>
          <a:p>
            <a:r>
              <a:rPr lang="zh-TW" altLang="en-US" sz="2800" dirty="0" smtClean="0">
                <a:latin typeface="細明體" panose="02020509000000000000" pitchFamily="49" charset="-120"/>
                <a:ea typeface="細明體" panose="02020509000000000000" pitchFamily="49" charset="-120"/>
              </a:rPr>
              <a:t>葵花子小顆可以給</a:t>
            </a:r>
            <a:r>
              <a:rPr lang="en-US" altLang="zh-TW" sz="2800" dirty="0" smtClean="0">
                <a:latin typeface="細明體" panose="02020509000000000000" pitchFamily="49" charset="-120"/>
                <a:ea typeface="細明體" panose="02020509000000000000" pitchFamily="49" charset="-120"/>
              </a:rPr>
              <a:t>5</a:t>
            </a:r>
            <a:r>
              <a:rPr lang="zh-TW" altLang="en-US" sz="2800" dirty="0" smtClean="0">
                <a:latin typeface="細明體" panose="02020509000000000000" pitchFamily="49" charset="-120"/>
                <a:ea typeface="細明體" panose="02020509000000000000" pitchFamily="49" charset="-120"/>
              </a:rPr>
              <a:t>到</a:t>
            </a:r>
            <a:r>
              <a:rPr lang="en-US" altLang="zh-TW" sz="2800" dirty="0" smtClean="0">
                <a:latin typeface="細明體" panose="02020509000000000000" pitchFamily="49" charset="-120"/>
                <a:ea typeface="細明體" panose="02020509000000000000" pitchFamily="49" charset="-120"/>
              </a:rPr>
              <a:t>8</a:t>
            </a:r>
            <a:r>
              <a:rPr lang="zh-TW" altLang="en-US" sz="2800" dirty="0" smtClean="0">
                <a:latin typeface="細明體" panose="02020509000000000000" pitchFamily="49" charset="-120"/>
                <a:ea typeface="細明體" panose="02020509000000000000" pitchFamily="49" charset="-120"/>
              </a:rPr>
              <a:t>顆大顆</a:t>
            </a:r>
            <a:r>
              <a:rPr lang="en-US" altLang="zh-TW" sz="2800" dirty="0" smtClean="0">
                <a:latin typeface="細明體" panose="02020509000000000000" pitchFamily="49" charset="-120"/>
                <a:ea typeface="細明體" panose="02020509000000000000" pitchFamily="49" charset="-120"/>
              </a:rPr>
              <a:t>3</a:t>
            </a:r>
            <a:r>
              <a:rPr lang="zh-TW" altLang="en-US" sz="2800" dirty="0" smtClean="0">
                <a:latin typeface="細明體" panose="02020509000000000000" pitchFamily="49" charset="-120"/>
                <a:ea typeface="細明體" panose="02020509000000000000" pitchFamily="49" charset="-120"/>
              </a:rPr>
              <a:t>到</a:t>
            </a:r>
            <a:r>
              <a:rPr lang="en-US" altLang="zh-TW" sz="2800" dirty="0" smtClean="0">
                <a:latin typeface="細明體" panose="02020509000000000000" pitchFamily="49" charset="-120"/>
                <a:ea typeface="細明體" panose="02020509000000000000" pitchFamily="49" charset="-120"/>
              </a:rPr>
              <a:t>5</a:t>
            </a:r>
            <a:r>
              <a:rPr lang="zh-TW" altLang="en-US" sz="2800" dirty="0" smtClean="0">
                <a:latin typeface="細明體" panose="02020509000000000000" pitchFamily="49" charset="-120"/>
                <a:ea typeface="細明體" panose="02020509000000000000" pitchFamily="49" charset="-120"/>
              </a:rPr>
              <a:t>顆</a:t>
            </a:r>
            <a:endParaRPr lang="zh-TW" altLang="en-US" sz="2800" dirty="0">
              <a:latin typeface="細明體" panose="02020509000000000000" pitchFamily="49" charset="-120"/>
              <a:ea typeface="細明體" panose="02020509000000000000" pitchFamily="49" charset="-120"/>
            </a:endParaRPr>
          </a:p>
        </p:txBody>
      </p:sp>
    </p:spTree>
    <p:extLst>
      <p:ext uri="{BB962C8B-B14F-4D97-AF65-F5344CB8AC3E}">
        <p14:creationId xmlns:p14="http://schemas.microsoft.com/office/powerpoint/2010/main" val="328769750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bg>
      <p:bgPr>
        <a:gradFill flip="none" rotWithShape="1">
          <a:gsLst>
            <a:gs pos="70000">
              <a:schemeClr val="accent5">
                <a:lumMod val="40000"/>
                <a:lumOff val="60000"/>
              </a:schemeClr>
            </a:gs>
            <a:gs pos="20000">
              <a:srgbClr val="FFCCFF"/>
            </a:gs>
          </a:gsLst>
          <a:lin ang="16200000" scaled="1"/>
          <a:tileRect/>
        </a:gradFill>
        <a:effectLst/>
      </p:bgPr>
    </p:bg>
    <p:spTree>
      <p:nvGrpSpPr>
        <p:cNvPr id="1" name=""/>
        <p:cNvGrpSpPr/>
        <p:nvPr/>
      </p:nvGrpSpPr>
      <p:grpSpPr>
        <a:xfrm>
          <a:off x="0" y="0"/>
          <a:ext cx="0" cy="0"/>
          <a:chOff x="0" y="0"/>
          <a:chExt cx="0" cy="0"/>
        </a:xfrm>
      </p:grpSpPr>
      <p:pic>
        <p:nvPicPr>
          <p:cNvPr id="1026" name="Picture 2" descr="C:\Users\User\Desktop\新增資料夾\S__3025307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231" y="2167530"/>
            <a:ext cx="3881709" cy="277540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User\Desktop\新增資料夾\S__3025307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7661" y="2167531"/>
            <a:ext cx="3837953" cy="2801780"/>
          </a:xfrm>
          <a:prstGeom prst="rect">
            <a:avLst/>
          </a:prstGeom>
          <a:noFill/>
          <a:extLst>
            <a:ext uri="{909E8E84-426E-40DD-AFC4-6F175D3DCCD1}">
              <a14:hiddenFill xmlns:a14="http://schemas.microsoft.com/office/drawing/2010/main">
                <a:solidFill>
                  <a:srgbClr val="FFFFFF"/>
                </a:solidFill>
              </a14:hiddenFill>
            </a:ext>
          </a:extLst>
        </p:spPr>
      </p:pic>
      <p:sp>
        <p:nvSpPr>
          <p:cNvPr id="4" name="心形 3"/>
          <p:cNvSpPr/>
          <p:nvPr/>
        </p:nvSpPr>
        <p:spPr>
          <a:xfrm>
            <a:off x="583056" y="2413625"/>
            <a:ext cx="914400" cy="950976"/>
          </a:xfrm>
          <a:prstGeom prst="hear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文字方塊 1"/>
          <p:cNvSpPr txBox="1"/>
          <p:nvPr/>
        </p:nvSpPr>
        <p:spPr>
          <a:xfrm>
            <a:off x="483435" y="5121879"/>
            <a:ext cx="7565010" cy="1077218"/>
          </a:xfrm>
          <a:prstGeom prst="rect">
            <a:avLst/>
          </a:prstGeom>
          <a:noFill/>
        </p:spPr>
        <p:txBody>
          <a:bodyPr wrap="square" rtlCol="0">
            <a:spAutoFit/>
          </a:bodyPr>
          <a:lstStyle/>
          <a:p>
            <a:r>
              <a:rPr lang="zh-TW" altLang="en-US" sz="3200" b="1" dirty="0" smtClean="0">
                <a:latin typeface="華康墨字體" panose="040B0909000000000000" pitchFamily="81" charset="-120"/>
                <a:ea typeface="華康墨字體" panose="040B0909000000000000" pitchFamily="81" charset="-120"/>
                <a:cs typeface="華康少女體-簡轉繁_huiya1561gl" panose="040F0700000000000000" pitchFamily="82" charset="-120"/>
              </a:rPr>
              <a:t>可愛的小從倉鼠從窩窩跑出來向我打招呼迎接美好的一天</a:t>
            </a:r>
            <a:endParaRPr lang="zh-TW" altLang="en-US" sz="3200" b="1" dirty="0">
              <a:latin typeface="華康墨字體" panose="040B0909000000000000" pitchFamily="81" charset="-120"/>
              <a:ea typeface="華康墨字體" panose="040B0909000000000000" pitchFamily="81" charset="-120"/>
              <a:cs typeface="華康少女體-簡轉繁_huiya1561gl" panose="040F0700000000000000" pitchFamily="82" charset="-120"/>
            </a:endParaRPr>
          </a:p>
        </p:txBody>
      </p:sp>
      <p:sp>
        <p:nvSpPr>
          <p:cNvPr id="6" name="文字方塊 5"/>
          <p:cNvSpPr txBox="1"/>
          <p:nvPr/>
        </p:nvSpPr>
        <p:spPr>
          <a:xfrm>
            <a:off x="3133149" y="502811"/>
            <a:ext cx="2630334" cy="769441"/>
          </a:xfrm>
          <a:prstGeom prst="rect">
            <a:avLst/>
          </a:prstGeom>
          <a:noFill/>
        </p:spPr>
        <p:txBody>
          <a:bodyPr wrap="square" rtlCol="0">
            <a:spAutoFit/>
          </a:bodyPr>
          <a:lstStyle/>
          <a:p>
            <a:r>
              <a:rPr lang="zh-TW" altLang="en-US" sz="4400" b="1" dirty="0" smtClean="0">
                <a:solidFill>
                  <a:srgbClr val="0000FF"/>
                </a:solidFill>
                <a:latin typeface="華康墨字體" panose="040B0909000000000000" pitchFamily="81" charset="-120"/>
                <a:ea typeface="華康墨字體" panose="040B0909000000000000" pitchFamily="81" charset="-120"/>
              </a:rPr>
              <a:t>成品展示</a:t>
            </a:r>
            <a:endParaRPr lang="zh-TW" altLang="en-US" sz="4400" b="1" dirty="0">
              <a:solidFill>
                <a:srgbClr val="0000FF"/>
              </a:solidFill>
              <a:latin typeface="華康墨字體" panose="040B0909000000000000" pitchFamily="81" charset="-120"/>
              <a:ea typeface="華康墨字體" panose="040B0909000000000000" pitchFamily="81" charset="-120"/>
            </a:endParaRPr>
          </a:p>
        </p:txBody>
      </p:sp>
      <p:sp>
        <p:nvSpPr>
          <p:cNvPr id="3" name="文字方塊 2"/>
          <p:cNvSpPr txBox="1"/>
          <p:nvPr/>
        </p:nvSpPr>
        <p:spPr>
          <a:xfrm>
            <a:off x="3228709" y="1396009"/>
            <a:ext cx="2439214" cy="523220"/>
          </a:xfrm>
          <a:prstGeom prst="rect">
            <a:avLst/>
          </a:prstGeom>
          <a:noFill/>
        </p:spPr>
        <p:txBody>
          <a:bodyPr wrap="square" rtlCol="0">
            <a:spAutoFit/>
          </a:bodyPr>
          <a:lstStyle/>
          <a:p>
            <a:r>
              <a:rPr lang="zh-TW" altLang="en-US" sz="2800" dirty="0" smtClean="0"/>
              <a:t>觀察時間早上</a:t>
            </a:r>
            <a:endParaRPr lang="zh-TW" altLang="en-US" sz="2800" dirty="0"/>
          </a:p>
        </p:txBody>
      </p:sp>
    </p:spTree>
    <p:extLst>
      <p:ext uri="{BB962C8B-B14F-4D97-AF65-F5344CB8AC3E}">
        <p14:creationId xmlns:p14="http://schemas.microsoft.com/office/powerpoint/2010/main" val="295888483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 name="Picture 2" descr="C:\Users\User\Desktop\新增資料夾\S__30253077_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058972">
            <a:off x="413422" y="390977"/>
            <a:ext cx="4587205" cy="348243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User\Desktop\新增資料夾\S__30253081_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50721">
            <a:off x="3964023" y="3160687"/>
            <a:ext cx="4863838" cy="3512664"/>
          </a:xfrm>
          <a:prstGeom prst="rect">
            <a:avLst/>
          </a:prstGeom>
          <a:noFill/>
          <a:extLst>
            <a:ext uri="{909E8E84-426E-40DD-AFC4-6F175D3DCCD1}">
              <a14:hiddenFill xmlns:a14="http://schemas.microsoft.com/office/drawing/2010/main">
                <a:solidFill>
                  <a:srgbClr val="FFFFFF"/>
                </a:solidFill>
              </a14:hiddenFill>
            </a:ext>
          </a:extLst>
        </p:spPr>
      </p:pic>
      <p:sp>
        <p:nvSpPr>
          <p:cNvPr id="2" name="心形 1"/>
          <p:cNvSpPr/>
          <p:nvPr/>
        </p:nvSpPr>
        <p:spPr>
          <a:xfrm rot="11524093" flipV="1">
            <a:off x="4562299" y="507934"/>
            <a:ext cx="943698" cy="813193"/>
          </a:xfrm>
          <a:prstGeom prst="heart">
            <a:avLst/>
          </a:prstGeom>
          <a:gradFill>
            <a:gsLst>
              <a:gs pos="0">
                <a:srgbClr val="FFCCFF"/>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心形 2"/>
          <p:cNvSpPr/>
          <p:nvPr/>
        </p:nvSpPr>
        <p:spPr>
          <a:xfrm rot="20034333">
            <a:off x="243840" y="3911600"/>
            <a:ext cx="914400" cy="914400"/>
          </a:xfrm>
          <a:prstGeom prst="heart">
            <a:avLst/>
          </a:prstGeom>
          <a:gradFill>
            <a:gsLst>
              <a:gs pos="0">
                <a:schemeClr val="accent5">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文字方塊 5"/>
          <p:cNvSpPr txBox="1"/>
          <p:nvPr/>
        </p:nvSpPr>
        <p:spPr>
          <a:xfrm>
            <a:off x="5879631" y="624416"/>
            <a:ext cx="3108960" cy="1938992"/>
          </a:xfrm>
          <a:prstGeom prst="rect">
            <a:avLst/>
          </a:prstGeom>
          <a:noFill/>
        </p:spPr>
        <p:txBody>
          <a:bodyPr wrap="square" rtlCol="0">
            <a:spAutoFit/>
          </a:bodyPr>
          <a:lstStyle/>
          <a:p>
            <a:r>
              <a:rPr lang="zh-TW" altLang="en-US" sz="4000" b="1" dirty="0" smtClean="0">
                <a:solidFill>
                  <a:schemeClr val="accent2">
                    <a:lumMod val="60000"/>
                    <a:lumOff val="40000"/>
                  </a:schemeClr>
                </a:solidFill>
                <a:latin typeface="華康娃娃體" panose="040B0509000000000000" pitchFamily="81" charset="-120"/>
                <a:ea typeface="華康娃娃體" panose="040B0509000000000000" pitchFamily="81" charset="-120"/>
              </a:rPr>
              <a:t>倉鼠的各種睡姿都好可愛</a:t>
            </a:r>
            <a:endParaRPr lang="zh-TW" altLang="en-US" sz="4000" b="1" dirty="0">
              <a:solidFill>
                <a:schemeClr val="accent2">
                  <a:lumMod val="60000"/>
                  <a:lumOff val="40000"/>
                </a:schemeClr>
              </a:solidFill>
              <a:latin typeface="華康娃娃體" panose="040B0509000000000000" pitchFamily="81" charset="-120"/>
              <a:ea typeface="華康娃娃體" panose="040B0509000000000000" pitchFamily="81" charset="-120"/>
            </a:endParaRPr>
          </a:p>
        </p:txBody>
      </p:sp>
      <p:sp>
        <p:nvSpPr>
          <p:cNvPr id="10" name="文字方塊 9"/>
          <p:cNvSpPr txBox="1"/>
          <p:nvPr/>
        </p:nvSpPr>
        <p:spPr>
          <a:xfrm>
            <a:off x="701040" y="4917019"/>
            <a:ext cx="2646878" cy="1674301"/>
          </a:xfrm>
          <a:prstGeom prst="rect">
            <a:avLst/>
          </a:prstGeom>
          <a:noFill/>
        </p:spPr>
        <p:txBody>
          <a:bodyPr vert="eaVert" wrap="square" rtlCol="0">
            <a:spAutoFit/>
          </a:bodyPr>
          <a:lstStyle/>
          <a:p>
            <a:r>
              <a:rPr lang="zh-TW" altLang="en-US" sz="4000" dirty="0" smtClean="0">
                <a:solidFill>
                  <a:srgbClr val="0000FF"/>
                </a:solidFill>
                <a:latin typeface="華康娃娃體" panose="040B0509000000000000" pitchFamily="81" charset="-120"/>
                <a:ea typeface="華康娃娃體" panose="040B0509000000000000" pitchFamily="81" charset="-120"/>
              </a:rPr>
              <a:t>睡覺的倉鼠好像在說晚安</a:t>
            </a:r>
            <a:endParaRPr lang="zh-TW" altLang="en-US" sz="4000" dirty="0">
              <a:solidFill>
                <a:srgbClr val="0000FF"/>
              </a:solidFill>
              <a:latin typeface="華康娃娃體" panose="040B0509000000000000" pitchFamily="81" charset="-120"/>
              <a:ea typeface="華康娃娃體" panose="040B0509000000000000" pitchFamily="81" charset="-120"/>
            </a:endParaRPr>
          </a:p>
        </p:txBody>
      </p:sp>
      <p:pic>
        <p:nvPicPr>
          <p:cNvPr id="4" name="圖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2350" y="2295525"/>
            <a:ext cx="2019300" cy="1768475"/>
          </a:xfrm>
          <a:prstGeom prst="rect">
            <a:avLst/>
          </a:prstGeom>
        </p:spPr>
      </p:pic>
    </p:spTree>
    <p:extLst>
      <p:ext uri="{BB962C8B-B14F-4D97-AF65-F5344CB8AC3E}">
        <p14:creationId xmlns:p14="http://schemas.microsoft.com/office/powerpoint/2010/main" val="169670082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gradFill flip="none" rotWithShape="1">
          <a:gsLst>
            <a:gs pos="15000">
              <a:srgbClr val="FFCCFF"/>
            </a:gs>
            <a:gs pos="65000">
              <a:srgbClr val="FFFFCC"/>
            </a:gs>
            <a:gs pos="73000">
              <a:schemeClr val="accent1">
                <a:lumMod val="45000"/>
                <a:lumOff val="55000"/>
              </a:schemeClr>
            </a:gs>
            <a:gs pos="100000">
              <a:schemeClr val="accent5">
                <a:lumMod val="20000"/>
                <a:lumOff val="80000"/>
              </a:schemeClr>
            </a:gs>
          </a:gsLst>
          <a:lin ang="5400000" scaled="1"/>
          <a:tileRect/>
        </a:gradFill>
        <a:effectLst/>
      </p:bgPr>
    </p:bg>
    <p:spTree>
      <p:nvGrpSpPr>
        <p:cNvPr id="1" name=""/>
        <p:cNvGrpSpPr/>
        <p:nvPr/>
      </p:nvGrpSpPr>
      <p:grpSpPr>
        <a:xfrm>
          <a:off x="0" y="0"/>
          <a:ext cx="0" cy="0"/>
          <a:chOff x="0" y="0"/>
          <a:chExt cx="0" cy="0"/>
        </a:xfrm>
      </p:grpSpPr>
      <p:pic>
        <p:nvPicPr>
          <p:cNvPr id="12" name="Picture 2" descr="C:\Users\User\Desktop\新增資料夾\S__30253090_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972609">
            <a:off x="558800" y="579120"/>
            <a:ext cx="3725857" cy="326136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User\Desktop\新增資料夾\S__30253084_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640703">
            <a:off x="4633759" y="2979605"/>
            <a:ext cx="4204095" cy="3519367"/>
          </a:xfrm>
          <a:prstGeom prst="rect">
            <a:avLst/>
          </a:prstGeom>
          <a:noFill/>
          <a:extLst>
            <a:ext uri="{909E8E84-426E-40DD-AFC4-6F175D3DCCD1}">
              <a14:hiddenFill xmlns:a14="http://schemas.microsoft.com/office/drawing/2010/main">
                <a:solidFill>
                  <a:srgbClr val="FFFFFF"/>
                </a:solidFill>
              </a14:hiddenFill>
            </a:ext>
          </a:extLst>
        </p:spPr>
      </p:pic>
      <p:sp>
        <p:nvSpPr>
          <p:cNvPr id="2" name="心形 1"/>
          <p:cNvSpPr/>
          <p:nvPr/>
        </p:nvSpPr>
        <p:spPr>
          <a:xfrm rot="19898328">
            <a:off x="456091" y="3694300"/>
            <a:ext cx="914400" cy="914400"/>
          </a:xfrm>
          <a:prstGeom prst="heart">
            <a:avLst/>
          </a:prstGeom>
          <a:gradFill>
            <a:gsLst>
              <a:gs pos="0">
                <a:schemeClr val="accent4">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心形 2"/>
          <p:cNvSpPr/>
          <p:nvPr/>
        </p:nvSpPr>
        <p:spPr>
          <a:xfrm rot="2139817">
            <a:off x="8032300" y="2628282"/>
            <a:ext cx="914400" cy="914400"/>
          </a:xfrm>
          <a:prstGeom prst="heart">
            <a:avLst/>
          </a:prstGeom>
          <a:gradFill>
            <a:gsLst>
              <a:gs pos="0">
                <a:srgbClr val="FFCCFF"/>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文字方塊 3"/>
          <p:cNvSpPr txBox="1"/>
          <p:nvPr/>
        </p:nvSpPr>
        <p:spPr>
          <a:xfrm>
            <a:off x="4724400" y="650240"/>
            <a:ext cx="4196080" cy="1077218"/>
          </a:xfrm>
          <a:prstGeom prst="rect">
            <a:avLst/>
          </a:prstGeom>
          <a:noFill/>
        </p:spPr>
        <p:txBody>
          <a:bodyPr wrap="square" rtlCol="0">
            <a:spAutoFit/>
          </a:bodyPr>
          <a:lstStyle/>
          <a:p>
            <a:r>
              <a:rPr lang="zh-TW" altLang="en-US" sz="3200" b="1" dirty="0" smtClean="0">
                <a:solidFill>
                  <a:schemeClr val="accent1">
                    <a:lumMod val="50000"/>
                  </a:schemeClr>
                </a:solidFill>
                <a:latin typeface="華康娃娃體" panose="040B0509000000000000" pitchFamily="81" charset="-120"/>
                <a:ea typeface="華康娃娃體" panose="040B0509000000000000" pitchFamily="81" charset="-120"/>
                <a:cs typeface="華康少女體-簡轉繁_huiya1561gl" panose="040F0700000000000000" pitchFamily="82" charset="-120"/>
              </a:rPr>
              <a:t>剛開始不敢拿出來怕牠咬我所以我穿手套</a:t>
            </a:r>
            <a:endParaRPr lang="zh-TW" altLang="en-US" sz="3200" b="1" dirty="0">
              <a:solidFill>
                <a:schemeClr val="accent1">
                  <a:lumMod val="50000"/>
                </a:schemeClr>
              </a:solidFill>
              <a:latin typeface="華康娃娃體" panose="040B0509000000000000" pitchFamily="81" charset="-120"/>
              <a:ea typeface="華康娃娃體" panose="040B0509000000000000" pitchFamily="81" charset="-120"/>
              <a:cs typeface="華康少女體-簡轉繁_huiya1561gl" panose="040F0700000000000000" pitchFamily="82" charset="-120"/>
            </a:endParaRPr>
          </a:p>
        </p:txBody>
      </p:sp>
      <p:sp>
        <p:nvSpPr>
          <p:cNvPr id="5" name="文字方塊 4"/>
          <p:cNvSpPr txBox="1"/>
          <p:nvPr/>
        </p:nvSpPr>
        <p:spPr>
          <a:xfrm>
            <a:off x="969998" y="4602480"/>
            <a:ext cx="2621280" cy="1569660"/>
          </a:xfrm>
          <a:prstGeom prst="rect">
            <a:avLst/>
          </a:prstGeom>
          <a:noFill/>
        </p:spPr>
        <p:txBody>
          <a:bodyPr wrap="square" rtlCol="0">
            <a:spAutoFit/>
          </a:bodyPr>
          <a:lstStyle/>
          <a:p>
            <a:r>
              <a:rPr lang="zh-TW" altLang="en-US" sz="3200" b="1" dirty="0" smtClean="0">
                <a:solidFill>
                  <a:schemeClr val="accent1">
                    <a:lumMod val="75000"/>
                  </a:schemeClr>
                </a:solidFill>
                <a:latin typeface="華康娃娃體" panose="040B0509000000000000" pitchFamily="81" charset="-120"/>
                <a:ea typeface="華康娃娃體" panose="040B0509000000000000" pitchFamily="81" charset="-120"/>
              </a:rPr>
              <a:t>後來熟悉後他也不怕我就和她玩</a:t>
            </a:r>
            <a:endParaRPr lang="zh-TW" altLang="en-US" sz="3200" b="1" dirty="0">
              <a:solidFill>
                <a:schemeClr val="accent1">
                  <a:lumMod val="75000"/>
                </a:schemeClr>
              </a:solidFill>
              <a:latin typeface="華康娃娃體" panose="040B0509000000000000" pitchFamily="81" charset="-120"/>
              <a:ea typeface="華康娃娃體" panose="040B0509000000000000" pitchFamily="81" charset="-120"/>
            </a:endParaRPr>
          </a:p>
        </p:txBody>
      </p:sp>
      <p:pic>
        <p:nvPicPr>
          <p:cNvPr id="6" name="圖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8400" y="2337758"/>
            <a:ext cx="1751396" cy="1500997"/>
          </a:xfrm>
          <a:prstGeom prst="rect">
            <a:avLst/>
          </a:prstGeom>
        </p:spPr>
      </p:pic>
    </p:spTree>
    <p:extLst>
      <p:ext uri="{BB962C8B-B14F-4D97-AF65-F5344CB8AC3E}">
        <p14:creationId xmlns:p14="http://schemas.microsoft.com/office/powerpoint/2010/main" val="1426854617"/>
      </p:ext>
    </p:extLst>
  </p:cSld>
  <p:clrMapOvr>
    <a:masterClrMapping/>
  </p:clrMapOvr>
  <p:transition spd="slow">
    <p:wheel spokes="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bg>
      <p:bgPr>
        <a:gradFill flip="none" rotWithShape="1">
          <a:gsLst>
            <a:gs pos="6000">
              <a:srgbClr val="FFCCFF"/>
            </a:gs>
            <a:gs pos="86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6146" name="Picture 2" descr="C:\Users\User\Desktop\新增資料夾\S__30253079_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7786" y="530558"/>
            <a:ext cx="2746203" cy="2455234"/>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C:\Users\User\Desktop\新增資料夾\S__30253080_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578" y="4162618"/>
            <a:ext cx="2943064" cy="2266217"/>
          </a:xfrm>
          <a:prstGeom prst="rect">
            <a:avLst/>
          </a:prstGeom>
          <a:noFill/>
          <a:extLst>
            <a:ext uri="{909E8E84-426E-40DD-AFC4-6F175D3DCCD1}">
              <a14:hiddenFill xmlns:a14="http://schemas.microsoft.com/office/drawing/2010/main">
                <a:solidFill>
                  <a:srgbClr val="FFFFFF"/>
                </a:solidFill>
              </a14:hiddenFill>
            </a:ext>
          </a:extLst>
        </p:spPr>
      </p:pic>
      <p:sp>
        <p:nvSpPr>
          <p:cNvPr id="3" name="文字方塊 2"/>
          <p:cNvSpPr txBox="1"/>
          <p:nvPr/>
        </p:nvSpPr>
        <p:spPr>
          <a:xfrm>
            <a:off x="122294" y="1671911"/>
            <a:ext cx="3251203" cy="2062103"/>
          </a:xfrm>
          <a:prstGeom prst="rect">
            <a:avLst/>
          </a:prstGeom>
          <a:noFill/>
        </p:spPr>
        <p:txBody>
          <a:bodyPr wrap="square" rtlCol="0">
            <a:spAutoFit/>
          </a:bodyPr>
          <a:lstStyle/>
          <a:p>
            <a:r>
              <a:rPr lang="zh-TW" altLang="en-US" sz="3200" dirty="0" smtClean="0">
                <a:solidFill>
                  <a:schemeClr val="accent5">
                    <a:lumMod val="75000"/>
                  </a:schemeClr>
                </a:solidFill>
                <a:latin typeface="華康娃娃體" panose="040B0509000000000000" pitchFamily="81" charset="-120"/>
                <a:ea typeface="華康娃娃體" panose="040B0509000000000000" pitchFamily="81" charset="-120"/>
              </a:rPr>
              <a:t>小倉鼠剛來不喜歡喝水後來慢慢熟悉環境就比較愛喝水</a:t>
            </a:r>
            <a:endParaRPr lang="zh-TW" altLang="en-US" sz="3200" dirty="0">
              <a:solidFill>
                <a:schemeClr val="accent5">
                  <a:lumMod val="75000"/>
                </a:schemeClr>
              </a:solidFill>
              <a:latin typeface="華康娃娃體" panose="040B0509000000000000" pitchFamily="81" charset="-120"/>
              <a:ea typeface="華康娃娃體" panose="040B0509000000000000" pitchFamily="81" charset="-120"/>
            </a:endParaRPr>
          </a:p>
        </p:txBody>
      </p:sp>
      <p:sp>
        <p:nvSpPr>
          <p:cNvPr id="5" name="文字方塊 4"/>
          <p:cNvSpPr txBox="1"/>
          <p:nvPr/>
        </p:nvSpPr>
        <p:spPr>
          <a:xfrm>
            <a:off x="556871" y="677067"/>
            <a:ext cx="2382050" cy="523220"/>
          </a:xfrm>
          <a:prstGeom prst="rect">
            <a:avLst/>
          </a:prstGeom>
          <a:noFill/>
        </p:spPr>
        <p:txBody>
          <a:bodyPr wrap="square" rtlCol="0">
            <a:spAutoFit/>
          </a:bodyPr>
          <a:lstStyle/>
          <a:p>
            <a:r>
              <a:rPr lang="zh-TW" altLang="en-US" sz="2800" dirty="0" smtClean="0"/>
              <a:t>觀察時間中午</a:t>
            </a:r>
            <a:endParaRPr lang="zh-TW" altLang="en-US" sz="2800" dirty="0"/>
          </a:p>
        </p:txBody>
      </p:sp>
      <p:pic>
        <p:nvPicPr>
          <p:cNvPr id="9" name="圖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7787" y="3361562"/>
            <a:ext cx="2770287" cy="3237186"/>
          </a:xfrm>
          <a:prstGeom prst="rect">
            <a:avLst/>
          </a:prstGeom>
        </p:spPr>
      </p:pic>
      <p:pic>
        <p:nvPicPr>
          <p:cNvPr id="10" name="圖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24918" y="200747"/>
            <a:ext cx="3064576" cy="3121572"/>
          </a:xfrm>
          <a:prstGeom prst="rect">
            <a:avLst/>
          </a:prstGeom>
        </p:spPr>
      </p:pic>
      <p:pic>
        <p:nvPicPr>
          <p:cNvPr id="11" name="圖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88819" y="3531476"/>
            <a:ext cx="2821905" cy="2897359"/>
          </a:xfrm>
          <a:prstGeom prst="rect">
            <a:avLst/>
          </a:prstGeom>
        </p:spPr>
      </p:pic>
    </p:spTree>
    <p:extLst>
      <p:ext uri="{BB962C8B-B14F-4D97-AF65-F5344CB8AC3E}">
        <p14:creationId xmlns:p14="http://schemas.microsoft.com/office/powerpoint/2010/main" val="7758373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佈景主題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rgbClr val="FF66FF"/>
        </a:solidFill>
        <a:ln w="9525">
          <a:solidFill>
            <a:schemeClr val="tx1"/>
          </a:solidFill>
          <a:round/>
          <a:headEnd type="triangle" w="med" len="med"/>
          <a:tailEnd type="triangle" w="med" len="med"/>
        </a:ln>
      </a:spPr>
      <a:bodyPr rtlCol="0" anchor="ctr"/>
      <a:lstStyle>
        <a:defPPr algn="ctr">
          <a:defRPr/>
        </a:defPPr>
      </a:lstStyle>
    </a:spDef>
  </a:objectDefaults>
  <a:extraClrSchemeLst/>
  <a:extLst>
    <a:ext uri="{05A4C25C-085E-4340-85A3-A5531E510DB2}">
      <thm15:themeFamily xmlns:thm15="http://schemas.microsoft.com/office/thememl/2012/main" xmlns="" name="佈景主題1" id="{AB2C4076-EC23-49B9-B863-0965EF251DD4}" vid="{9438B0B6-610F-4C34-8FF0-18561EE1BFE5}"/>
    </a:ext>
  </a:extLst>
</a:theme>
</file>

<file path=ppt/theme/theme2.xml><?xml version="1.0" encoding="utf-8"?>
<a:theme xmlns:a="http://schemas.openxmlformats.org/drawingml/2006/main" name="디자인 사용자 지정">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23TGp_biz_diagram_v2">
  <a:themeElements>
    <a:clrScheme name="地鐵">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samp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zh-TW"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zh-TW" sz="1800" b="0" i="0" u="none" strike="noStrike" cap="none" normalizeH="0" baseline="0" smtClean="0">
            <a:ln>
              <a:noFill/>
            </a:ln>
            <a:solidFill>
              <a:schemeClr val="tx1"/>
            </a:solidFill>
            <a:effectLst/>
            <a:latin typeface="Arial" charset="0"/>
          </a:defRPr>
        </a:defPPr>
      </a:lstStyle>
    </a:lnDef>
  </a:objectDefaults>
  <a:extraClrSchemeLst>
    <a:extraClrScheme>
      <a:clrScheme name="sample 1">
        <a:dk1>
          <a:srgbClr val="000000"/>
        </a:dk1>
        <a:lt1>
          <a:srgbClr val="FFFFFF"/>
        </a:lt1>
        <a:dk2>
          <a:srgbClr val="1640B6"/>
        </a:dk2>
        <a:lt2>
          <a:srgbClr val="B2B2B2"/>
        </a:lt2>
        <a:accent1>
          <a:srgbClr val="48BDEC"/>
        </a:accent1>
        <a:accent2>
          <a:srgbClr val="E68402"/>
        </a:accent2>
        <a:accent3>
          <a:srgbClr val="FFFFFF"/>
        </a:accent3>
        <a:accent4>
          <a:srgbClr val="000000"/>
        </a:accent4>
        <a:accent5>
          <a:srgbClr val="B1DBF4"/>
        </a:accent5>
        <a:accent6>
          <a:srgbClr val="D07702"/>
        </a:accent6>
        <a:hlink>
          <a:srgbClr val="339966"/>
        </a:hlink>
        <a:folHlink>
          <a:srgbClr val="7E88E4"/>
        </a:folHlink>
      </a:clrScheme>
      <a:clrMap bg1="lt1" tx1="dk1" bg2="lt2" tx2="dk2" accent1="accent1" accent2="accent2" accent3="accent3" accent4="accent4" accent5="accent5" accent6="accent6" hlink="hlink" folHlink="folHlink"/>
    </a:extraClrScheme>
    <a:extraClrScheme>
      <a:clrScheme name="sample 2">
        <a:dk1>
          <a:srgbClr val="19426B"/>
        </a:dk1>
        <a:lt1>
          <a:srgbClr val="FFFFFF"/>
        </a:lt1>
        <a:dk2>
          <a:srgbClr val="008080"/>
        </a:dk2>
        <a:lt2>
          <a:srgbClr val="B2B2B2"/>
        </a:lt2>
        <a:accent1>
          <a:srgbClr val="35C9C2"/>
        </a:accent1>
        <a:accent2>
          <a:srgbClr val="398AC7"/>
        </a:accent2>
        <a:accent3>
          <a:srgbClr val="FFFFFF"/>
        </a:accent3>
        <a:accent4>
          <a:srgbClr val="14375A"/>
        </a:accent4>
        <a:accent5>
          <a:srgbClr val="AEE1DD"/>
        </a:accent5>
        <a:accent6>
          <a:srgbClr val="337DB4"/>
        </a:accent6>
        <a:hlink>
          <a:srgbClr val="8BBC00"/>
        </a:hlink>
        <a:folHlink>
          <a:srgbClr val="6D50CA"/>
        </a:folHlink>
      </a:clrScheme>
      <a:clrMap bg1="lt1" tx1="dk1" bg2="lt2" tx2="dk2" accent1="accent1" accent2="accent2" accent3="accent3" accent4="accent4" accent5="accent5" accent6="accent6" hlink="hlink" folHlink="folHlink"/>
    </a:extraClrScheme>
    <a:extraClrScheme>
      <a:clrScheme name="sample 3">
        <a:dk1>
          <a:srgbClr val="25095D"/>
        </a:dk1>
        <a:lt1>
          <a:srgbClr val="FFFFFF"/>
        </a:lt1>
        <a:dk2>
          <a:srgbClr val="235752"/>
        </a:dk2>
        <a:lt2>
          <a:srgbClr val="B2B2B2"/>
        </a:lt2>
        <a:accent1>
          <a:srgbClr val="DAAF34"/>
        </a:accent1>
        <a:accent2>
          <a:srgbClr val="6F9A3C"/>
        </a:accent2>
        <a:accent3>
          <a:srgbClr val="FFFFFF"/>
        </a:accent3>
        <a:accent4>
          <a:srgbClr val="1E064E"/>
        </a:accent4>
        <a:accent5>
          <a:srgbClr val="EAD4AE"/>
        </a:accent5>
        <a:accent6>
          <a:srgbClr val="648B35"/>
        </a:accent6>
        <a:hlink>
          <a:srgbClr val="8DAED9"/>
        </a:hlink>
        <a:folHlink>
          <a:srgbClr val="A8CB7D"/>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123TGp_biz_diagram_v2">
  <a:themeElements>
    <a:clrScheme name="地鐵">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samp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zh-TW"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zh-TW" sz="1800" b="0" i="0" u="none" strike="noStrike" cap="none" normalizeH="0" baseline="0" smtClean="0">
            <a:ln>
              <a:noFill/>
            </a:ln>
            <a:solidFill>
              <a:schemeClr val="tx1"/>
            </a:solidFill>
            <a:effectLst/>
            <a:latin typeface="Arial" charset="0"/>
          </a:defRPr>
        </a:defPPr>
      </a:lstStyle>
    </a:lnDef>
  </a:objectDefaults>
  <a:extraClrSchemeLst>
    <a:extraClrScheme>
      <a:clrScheme name="sample 1">
        <a:dk1>
          <a:srgbClr val="000000"/>
        </a:dk1>
        <a:lt1>
          <a:srgbClr val="FFFFFF"/>
        </a:lt1>
        <a:dk2>
          <a:srgbClr val="1640B6"/>
        </a:dk2>
        <a:lt2>
          <a:srgbClr val="B2B2B2"/>
        </a:lt2>
        <a:accent1>
          <a:srgbClr val="48BDEC"/>
        </a:accent1>
        <a:accent2>
          <a:srgbClr val="E68402"/>
        </a:accent2>
        <a:accent3>
          <a:srgbClr val="FFFFFF"/>
        </a:accent3>
        <a:accent4>
          <a:srgbClr val="000000"/>
        </a:accent4>
        <a:accent5>
          <a:srgbClr val="B1DBF4"/>
        </a:accent5>
        <a:accent6>
          <a:srgbClr val="D07702"/>
        </a:accent6>
        <a:hlink>
          <a:srgbClr val="339966"/>
        </a:hlink>
        <a:folHlink>
          <a:srgbClr val="7E88E4"/>
        </a:folHlink>
      </a:clrScheme>
      <a:clrMap bg1="lt1" tx1="dk1" bg2="lt2" tx2="dk2" accent1="accent1" accent2="accent2" accent3="accent3" accent4="accent4" accent5="accent5" accent6="accent6" hlink="hlink" folHlink="folHlink"/>
    </a:extraClrScheme>
    <a:extraClrScheme>
      <a:clrScheme name="sample 2">
        <a:dk1>
          <a:srgbClr val="19426B"/>
        </a:dk1>
        <a:lt1>
          <a:srgbClr val="FFFFFF"/>
        </a:lt1>
        <a:dk2>
          <a:srgbClr val="008080"/>
        </a:dk2>
        <a:lt2>
          <a:srgbClr val="B2B2B2"/>
        </a:lt2>
        <a:accent1>
          <a:srgbClr val="35C9C2"/>
        </a:accent1>
        <a:accent2>
          <a:srgbClr val="398AC7"/>
        </a:accent2>
        <a:accent3>
          <a:srgbClr val="FFFFFF"/>
        </a:accent3>
        <a:accent4>
          <a:srgbClr val="14375A"/>
        </a:accent4>
        <a:accent5>
          <a:srgbClr val="AEE1DD"/>
        </a:accent5>
        <a:accent6>
          <a:srgbClr val="337DB4"/>
        </a:accent6>
        <a:hlink>
          <a:srgbClr val="8BBC00"/>
        </a:hlink>
        <a:folHlink>
          <a:srgbClr val="6D50CA"/>
        </a:folHlink>
      </a:clrScheme>
      <a:clrMap bg1="lt1" tx1="dk1" bg2="lt2" tx2="dk2" accent1="accent1" accent2="accent2" accent3="accent3" accent4="accent4" accent5="accent5" accent6="accent6" hlink="hlink" folHlink="folHlink"/>
    </a:extraClrScheme>
    <a:extraClrScheme>
      <a:clrScheme name="sample 3">
        <a:dk1>
          <a:srgbClr val="25095D"/>
        </a:dk1>
        <a:lt1>
          <a:srgbClr val="FFFFFF"/>
        </a:lt1>
        <a:dk2>
          <a:srgbClr val="235752"/>
        </a:dk2>
        <a:lt2>
          <a:srgbClr val="B2B2B2"/>
        </a:lt2>
        <a:accent1>
          <a:srgbClr val="DAAF34"/>
        </a:accent1>
        <a:accent2>
          <a:srgbClr val="6F9A3C"/>
        </a:accent2>
        <a:accent3>
          <a:srgbClr val="FFFFFF"/>
        </a:accent3>
        <a:accent4>
          <a:srgbClr val="1E064E"/>
        </a:accent4>
        <a:accent5>
          <a:srgbClr val="EAD4AE"/>
        </a:accent5>
        <a:accent6>
          <a:srgbClr val="648B35"/>
        </a:accent6>
        <a:hlink>
          <a:srgbClr val="8DAED9"/>
        </a:hlink>
        <a:folHlink>
          <a:srgbClr val="A8CB7D"/>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FDA公版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佈景主題1</Template>
  <TotalTime>42015</TotalTime>
  <Words>306</Words>
  <Application>Microsoft Office PowerPoint</Application>
  <PresentationFormat>如螢幕大小 (4:3)</PresentationFormat>
  <Paragraphs>44</Paragraphs>
  <Slides>14</Slides>
  <Notes>5</Notes>
  <HiddenSlides>0</HiddenSlides>
  <MMClips>0</MMClips>
  <ScaleCrop>false</ScaleCrop>
  <HeadingPairs>
    <vt:vector size="4" baseType="variant">
      <vt:variant>
        <vt:lpstr>佈景主題</vt:lpstr>
      </vt:variant>
      <vt:variant>
        <vt:i4>5</vt:i4>
      </vt:variant>
      <vt:variant>
        <vt:lpstr>投影片標題</vt:lpstr>
      </vt:variant>
      <vt:variant>
        <vt:i4>14</vt:i4>
      </vt:variant>
    </vt:vector>
  </HeadingPairs>
  <TitlesOfParts>
    <vt:vector size="19" baseType="lpstr">
      <vt:lpstr>佈景主題1</vt:lpstr>
      <vt:lpstr>디자인 사용자 지정</vt:lpstr>
      <vt:lpstr>123TGp_biz_diagram_v2</vt:lpstr>
      <vt:lpstr>1_123TGp_biz_diagram_v2</vt:lpstr>
      <vt:lpstr>FDA公版6</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花蓮縣聯絡處</dc:creator>
  <cp:lastModifiedBy>kk k</cp:lastModifiedBy>
  <cp:revision>1229</cp:revision>
  <cp:lastPrinted>2023-01-05T07:48:20Z</cp:lastPrinted>
  <dcterms:created xsi:type="dcterms:W3CDTF">2018-03-28T04:46:51Z</dcterms:created>
  <dcterms:modified xsi:type="dcterms:W3CDTF">2023-10-23T08:30:10Z</dcterms:modified>
</cp:coreProperties>
</file>