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60" r:id="rId3"/>
    <p:sldId id="261" r:id="rId4"/>
    <p:sldId id="262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69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03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88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57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5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7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0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34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13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8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1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73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51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1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46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0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4540D8-59D9-45E5-BBD8-0BB183EF2821}" type="datetimeFigureOut">
              <a:rPr lang="zh-TW" altLang="en-US" smtClean="0"/>
              <a:t>2015/10/14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8CE0EC8-BFE4-4EEC-B0C7-65C8E62D4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22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file:///D:\&#30740;&#31350;&#31077;&#29081;\&#29031;&#29255;\143985728967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30740;&#31350;&#31077;&#29081;\&#29031;&#29255;\1439857289670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096429" y="2152165"/>
            <a:ext cx="800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麥哲倫築夢計畫</a:t>
            </a:r>
            <a:endParaRPr lang="zh-TW" altLang="en-US" sz="4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24154" y="3479180"/>
            <a:ext cx="5894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美味的點心</a:t>
            </a:r>
            <a:r>
              <a:rPr lang="en-US" altLang="zh-TW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餅 乾</a:t>
            </a:r>
            <a:endParaRPr lang="zh-TW" altLang="en-US" sz="4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112026" y="4968984"/>
            <a:ext cx="3866750" cy="1396759"/>
            <a:chOff x="8112026" y="4968984"/>
            <a:chExt cx="3866750" cy="1396759"/>
          </a:xfrm>
        </p:grpSpPr>
        <p:sp>
          <p:nvSpPr>
            <p:cNvPr id="9" name="文字方塊 8"/>
            <p:cNvSpPr txBox="1"/>
            <p:nvPr/>
          </p:nvSpPr>
          <p:spPr>
            <a:xfrm>
              <a:off x="8654034" y="4968984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四年忠班</a:t>
              </a:r>
              <a:endParaRPr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716892" y="584252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梁云</a:t>
              </a:r>
              <a:r>
                <a:rPr lang="zh-TW" altLang="en-US" sz="2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昀</a:t>
              </a:r>
              <a:endPara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112026" y="584252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童祥熙</a:t>
              </a:r>
              <a:endPara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453482" y="584252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汪羽蝶</a:t>
              </a:r>
              <a:endPara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7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387840" y="225552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攪拌器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342120" y="13258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橡皮刮刀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397346" y="30480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量匙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412586" y="385572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秤子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427826" y="47548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篩網</a:t>
            </a:r>
            <a:endParaRPr lang="zh-TW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133906" cy="6858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441997" y="55664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烤箱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751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864716" y="8208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低筋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麵粉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10436" y="18114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全脂奶粉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65662" y="272583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泡打粉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50422" y="362499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細沙糖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011382" y="453939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奶油</a:t>
            </a:r>
            <a:endParaRPr lang="zh-TW" altLang="en-US" sz="3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996142" y="54385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雞蛋</a:t>
            </a:r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7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hlinkClick r:id="rId2" action="ppaction://hlinkfile"/>
          </p:cNvPr>
          <p:cNvSpPr txBox="1"/>
          <p:nvPr/>
        </p:nvSpPr>
        <p:spPr>
          <a:xfrm>
            <a:off x="4021554" y="173566"/>
            <a:ext cx="399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作 流 程</a:t>
            </a:r>
            <a:endParaRPr lang="zh-TW" altLang="en-US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9385521" y="1302567"/>
            <a:ext cx="2173704" cy="1768533"/>
            <a:chOff x="9385521" y="1302567"/>
            <a:chExt cx="2173704" cy="176853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521" y="1302567"/>
              <a:ext cx="2173704" cy="176853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506978" y="1760361"/>
              <a:ext cx="20071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將低斤麵粉過篩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28025" y="1300256"/>
            <a:ext cx="2261593" cy="2214653"/>
            <a:chOff x="551945" y="2493435"/>
            <a:chExt cx="2157779" cy="2119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45" y="2493435"/>
              <a:ext cx="2157779" cy="1763913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725863" y="2797507"/>
              <a:ext cx="18099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將奶油軟化與細沙糖混合均勻</a:t>
              </a:r>
              <a:r>
                <a:rPr lang="zh-TW" altLang="en-US" sz="24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3558798" y="1330370"/>
            <a:ext cx="2157779" cy="1864669"/>
            <a:chOff x="3481634" y="2557976"/>
            <a:chExt cx="2157779" cy="1768533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634" y="2557976"/>
              <a:ext cx="2157779" cy="176853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4058857" y="3035644"/>
              <a:ext cx="1266434" cy="78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麵粉搓</a:t>
              </a:r>
              <a:endPara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</a:t>
              </a:r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沙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狀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462107" y="1362265"/>
            <a:ext cx="2341566" cy="1768533"/>
            <a:chOff x="6462107" y="1362265"/>
            <a:chExt cx="2341566" cy="176853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07" y="1362265"/>
              <a:ext cx="2177884" cy="176853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6748368" y="1830776"/>
              <a:ext cx="2055305" cy="34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加入一顆蛋，混合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均勻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80602" y="4361253"/>
            <a:ext cx="2156437" cy="1763913"/>
            <a:chOff x="562221" y="910962"/>
            <a:chExt cx="3705922" cy="2368342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21" y="910962"/>
              <a:ext cx="3705922" cy="2368342"/>
            </a:xfrm>
            <a:prstGeom prst="rect">
              <a:avLst/>
            </a:prstGeom>
          </p:spPr>
        </p:pic>
        <p:sp>
          <p:nvSpPr>
            <p:cNvPr id="35" name="文字方塊 34"/>
            <p:cNvSpPr txBox="1"/>
            <p:nvPr/>
          </p:nvSpPr>
          <p:spPr>
            <a:xfrm>
              <a:off x="1141041" y="1611220"/>
              <a:ext cx="2899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倒入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140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克低斤麵粉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560140" y="4316262"/>
            <a:ext cx="2156437" cy="1853898"/>
            <a:chOff x="6972692" y="895527"/>
            <a:chExt cx="3705922" cy="2383777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92" y="895527"/>
              <a:ext cx="3705922" cy="2383777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7968100" y="1468359"/>
              <a:ext cx="20714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混合均勻成團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569357" y="4291594"/>
            <a:ext cx="2156437" cy="2266735"/>
            <a:chOff x="552961" y="3964455"/>
            <a:chExt cx="3705922" cy="3031480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61" y="3964455"/>
              <a:ext cx="3705922" cy="2383777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911768" y="4073481"/>
              <a:ext cx="3031600" cy="292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麵團分成五克大小，放烤盤上，烤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分鐘</a:t>
              </a:r>
              <a:endPara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363983" y="4316262"/>
            <a:ext cx="2145633" cy="1858773"/>
            <a:chOff x="6972692" y="3980101"/>
            <a:chExt cx="3781259" cy="2469560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692" y="3980101"/>
              <a:ext cx="3781259" cy="2368130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7700455" y="4527779"/>
              <a:ext cx="2805580" cy="192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美味餅乾製作完成</a:t>
              </a:r>
              <a:endPara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向右箭號 40"/>
          <p:cNvSpPr/>
          <p:nvPr/>
        </p:nvSpPr>
        <p:spPr>
          <a:xfrm>
            <a:off x="3048001" y="2051538"/>
            <a:ext cx="377925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5884982" y="2028980"/>
            <a:ext cx="377925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3071448" y="4970583"/>
            <a:ext cx="377925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8839202" y="2063261"/>
            <a:ext cx="377925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>
            <a:off x="5990491" y="4982307"/>
            <a:ext cx="377925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8909539" y="4994031"/>
            <a:ext cx="377925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9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0"/>
            <a:ext cx="7102549" cy="6858000"/>
          </a:xfrm>
          <a:prstGeom prst="rect">
            <a:avLst/>
          </a:prstGeom>
        </p:spPr>
      </p:pic>
      <p:sp>
        <p:nvSpPr>
          <p:cNvPr id="19" name="文字方塊 18">
            <a:hlinkClick r:id="rId3" action="ppaction://hlinkfile"/>
          </p:cNvPr>
          <p:cNvSpPr txBox="1"/>
          <p:nvPr/>
        </p:nvSpPr>
        <p:spPr>
          <a:xfrm>
            <a:off x="7711052" y="2396811"/>
            <a:ext cx="359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 味 餅 乾</a:t>
            </a:r>
            <a:endParaRPr lang="en-US" altLang="zh-TW" sz="4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 做 完 成</a:t>
            </a:r>
            <a:endParaRPr lang="zh-TW" altLang="en-US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/>
          <p:cNvSpPr txBox="1"/>
          <p:nvPr/>
        </p:nvSpPr>
        <p:spPr>
          <a:xfrm>
            <a:off x="1570896" y="2461844"/>
            <a:ext cx="92143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透過這次的餅乾</a:t>
            </a:r>
            <a:r>
              <a:rPr lang="zh-TW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們在過程中享受到很多的樂趣，也遇到很多的困難和失敗。雖然我們是按照步驟執行，但是仍需要不斷重覆的嘗試和記錄，這些都是我們平常學習不到的，現在終於知道，只有從失敗中記取經驗，這樣才能做出美味即天然的餅乾，我們也終於體悟到，凡事都是需要努力，正所謂天下無難事，只怕有心人，只要願意做，再難的事也難不倒我們。</a:t>
            </a:r>
            <a:endParaRPr lang="zh-TW" altLang="en-US" sz="2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書卷 (水平) 1"/>
          <p:cNvSpPr/>
          <p:nvPr/>
        </p:nvSpPr>
        <p:spPr>
          <a:xfrm>
            <a:off x="1722120" y="381000"/>
            <a:ext cx="8808720" cy="152095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596640" y="730407"/>
            <a:ext cx="562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   得   分   享</a:t>
            </a:r>
            <a:endParaRPr lang="zh-TW" altLang="en-US" sz="4800" b="1" dirty="0">
              <a:solidFill>
                <a:schemeClr val="bg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75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58641" y="780585"/>
            <a:ext cx="130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29234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87" y="527692"/>
            <a:ext cx="3868410" cy="29013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28" y="3717281"/>
            <a:ext cx="3763779" cy="28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21998" y="2768848"/>
            <a:ext cx="800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zh-TW" altLang="en-US" sz="4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6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527</TotalTime>
  <Words>223</Words>
  <Application>Microsoft Office PowerPoint</Application>
  <PresentationFormat>寬螢幕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標楷體</vt:lpstr>
      <vt:lpstr>Arial</vt:lpstr>
      <vt:lpstr>Corbel</vt:lpstr>
      <vt:lpstr>Wingdings</vt:lpstr>
      <vt:lpstr>深度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Owner</cp:lastModifiedBy>
  <cp:revision>70</cp:revision>
  <dcterms:created xsi:type="dcterms:W3CDTF">2015-08-17T10:39:01Z</dcterms:created>
  <dcterms:modified xsi:type="dcterms:W3CDTF">2015-10-14T13:50:10Z</dcterms:modified>
</cp:coreProperties>
</file>