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4"/>
  </p:notesMasterIdLst>
  <p:sldIdLst>
    <p:sldId id="256" r:id="rId3"/>
    <p:sldId id="299" r:id="rId4"/>
    <p:sldId id="257" r:id="rId5"/>
    <p:sldId id="300" r:id="rId6"/>
    <p:sldId id="258" r:id="rId7"/>
    <p:sldId id="297" r:id="rId8"/>
    <p:sldId id="259" r:id="rId9"/>
    <p:sldId id="260" r:id="rId10"/>
    <p:sldId id="293" r:id="rId11"/>
    <p:sldId id="261" r:id="rId12"/>
    <p:sldId id="262" r:id="rId13"/>
    <p:sldId id="263" r:id="rId14"/>
    <p:sldId id="264" r:id="rId15"/>
    <p:sldId id="266" r:id="rId16"/>
    <p:sldId id="269" r:id="rId17"/>
    <p:sldId id="273" r:id="rId18"/>
    <p:sldId id="280" r:id="rId19"/>
    <p:sldId id="281" r:id="rId20"/>
    <p:sldId id="295" r:id="rId21"/>
    <p:sldId id="302" r:id="rId22"/>
    <p:sldId id="296" r:id="rId23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0A0A"/>
    <a:srgbClr val="000000"/>
    <a:srgbClr val="CC0000"/>
    <a:srgbClr val="223F92"/>
    <a:srgbClr val="FF3300"/>
    <a:srgbClr val="12B616"/>
    <a:srgbClr val="C515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56" autoAdjust="0"/>
    <p:restoredTop sz="94698" autoAdjust="0"/>
  </p:normalViewPr>
  <p:slideViewPr>
    <p:cSldViewPr>
      <p:cViewPr>
        <p:scale>
          <a:sx n="66" d="100"/>
          <a:sy n="66" d="100"/>
        </p:scale>
        <p:origin x="-55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88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CC750E17-A660-44CC-BCFD-6F6DD56FFE90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5871B96-746B-468E-B49F-229A42574A7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8675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7F5602F-7026-40C5-A596-0ACA685588B5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9155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6C1BB28-8D13-43B7-A414-AE6A890B1D85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5120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0B9ADD-8705-448E-82DB-DD8F216C44D0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mtClean="0"/>
          </a:p>
        </p:txBody>
      </p:sp>
      <p:sp>
        <p:nvSpPr>
          <p:cNvPr id="53251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8DFE6E-6FF7-4703-B36D-18E10EA78BDB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55299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C0C177C-113E-4344-B00F-274B823E9031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57347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93C0F29-43B5-4180-8984-7933C575E783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59395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D0B95D-F68E-48F6-9EAA-03137C1D1E99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6144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8455CB2-FD73-48CB-9B8A-143B591EB69A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63491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88177E6-ED03-4BC0-8B7D-79AED4906E91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6656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E014B45-E4CB-463D-8D75-12F4D2E7481B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1747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F36B411-CA8F-4F0F-9813-E9398CAAEFF0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4819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91BB08B-2274-4BA9-A295-9F3E7AD3D426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6867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48C5CFF-0B95-4974-8A3F-B37FAC46BF05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8915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3691EA-54DA-4CAC-871F-97199C301219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096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3350B31-F728-4EFE-ABB4-AE5585B1242B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3011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1EB364-B141-4C2A-8799-AA3F72BEE532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5059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B6503F-E029-4F0A-996E-9169DFA4CCBA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7107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0F57E7A-0B06-4399-97AE-D1DDFBCDE067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6DA6E-CD16-4618-BF9C-F64B2A9A97AE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C14EB-157F-489C-A82E-70EAB863A74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ECE72-F140-4487-9A6C-EB8DDD4DB1A4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45D98-AD44-4DA4-8BBE-04C1D9DF2E7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47546-1F8C-4AD9-97CC-33A58A816365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3FCEA-E161-4BEE-8BC1-A8EA341894E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BE4CD-1032-4D88-864D-D100419157BD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E63CD-A330-4AA6-947B-3522DD2FB50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D088F-9735-43C1-A6DE-421CF0CE1196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134DA-036D-4F85-90A6-B4AC1018EA5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00B2E-15D5-4D5D-BFC6-FBBBECA17254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514BD-4AA2-4E73-846D-16D72C9D6BF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73A00-5491-4038-AF26-C4BFAB5B0AB1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D0AB6-A0AC-4133-BBCB-F1B6A67B12D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D020B-2F3F-4AEF-9CEB-2FB3D2EE8FD2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6FAB1-4A29-44EC-8AFA-B5DC3906F30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3A9D5-DDCC-4A10-B2D9-665E6079F76F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71CA7-1A6C-40A3-8767-78C64A7ED5A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3165F-2827-4035-AF3B-1FEB5C0612C3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6BEC7-6225-4D28-A9AD-EA521C0083A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03733-A086-40AF-90B9-864EE0F2C324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AC03C-6CCA-482A-9206-6717ED630AD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4412A-21DC-4241-9A88-6F4A39094637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5E453-97B4-4A9D-B3EE-A41B39F5D99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D5102-6E05-46B4-A89A-43A2E57262A3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EC3E7-F013-4D2C-8E68-F4B2BABBCAE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32E00-C384-44BA-8B4A-B120CA57B10C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8D994-EDDB-47A7-947D-263E78F6E87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F6030-415F-4278-B09B-974986E80E0C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8941D-89F0-4997-A9AD-0AF9306659A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BF513-BB64-4B3B-B71D-C0525F15A111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43B18-3F37-40DC-9059-42002DD45B6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605B3-E682-4422-826F-4BAC7056C08C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43B8C-C6DF-4548-9CF5-4DE2E07E2A3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43FCE-4838-4C2B-8B2C-FFA8EA42854D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CE4D2-550F-4C78-8F33-EBFA5C29DE3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AC8B9-5BF2-4381-874F-79D8D7329637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15BC3-6434-4FAA-9031-45493E2E426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369C7-8A48-4A28-A926-D057C75AD3EB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E0B33-7E3F-4385-84E0-37601D56468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128AA-DF95-432A-8B0E-E3D8BCB69A81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6EF78-7B06-4859-8256-3C1333A340D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CDEDF-00DA-491E-9DD1-F0196B6C6A64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ABF12-6CF2-4D8F-B603-CAE8EE6E10E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6CAFC-1FDB-4B46-95E1-82765A503323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EBC65-3155-44D3-B87E-BCF992822AC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4142F03-340A-40D9-995A-7FA4E123013A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6E323B3-57D0-4C01-9D5C-6C1F9478424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4339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2F55D9B-6D73-41A7-96DA-671DE290CC9B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EED30F-EFCB-4866-999D-AEDCF2F0326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/>
              <a:t>赤崁樓之旅</a:t>
            </a:r>
          </a:p>
        </p:txBody>
      </p:sp>
      <p:sp>
        <p:nvSpPr>
          <p:cNvPr id="27650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mtClean="0">
                <a:solidFill>
                  <a:srgbClr val="C51503"/>
                </a:solidFill>
              </a:rPr>
              <a:t>班級：六愛</a:t>
            </a:r>
            <a:endParaRPr lang="en-US" altLang="zh-TW" smtClean="0">
              <a:solidFill>
                <a:srgbClr val="C51503"/>
              </a:solidFill>
            </a:endParaRPr>
          </a:p>
          <a:p>
            <a:r>
              <a:rPr lang="zh-TW" altLang="en-US" smtClean="0">
                <a:solidFill>
                  <a:srgbClr val="C51503"/>
                </a:solidFill>
              </a:rPr>
              <a:t>座號：</a:t>
            </a:r>
            <a:r>
              <a:rPr lang="en-US" altLang="zh-TW" smtClean="0">
                <a:solidFill>
                  <a:srgbClr val="C51503"/>
                </a:solidFill>
              </a:rPr>
              <a:t>21</a:t>
            </a:r>
            <a:r>
              <a:rPr lang="zh-TW" altLang="en-US" smtClean="0">
                <a:solidFill>
                  <a:srgbClr val="C51503"/>
                </a:solidFill>
              </a:rPr>
              <a:t>號</a:t>
            </a:r>
            <a:endParaRPr lang="en-US" altLang="zh-TW" smtClean="0">
              <a:solidFill>
                <a:srgbClr val="C51503"/>
              </a:solidFill>
            </a:endParaRPr>
          </a:p>
          <a:p>
            <a:r>
              <a:rPr lang="zh-TW" altLang="en-US" smtClean="0">
                <a:solidFill>
                  <a:srgbClr val="C51503"/>
                </a:solidFill>
              </a:rPr>
              <a:t>姓名：李學儒</a:t>
            </a:r>
            <a:endParaRPr lang="en-US" altLang="zh-TW" smtClean="0">
              <a:solidFill>
                <a:srgbClr val="C515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smtClean="0">
                <a:solidFill>
                  <a:srgbClr val="7030A0"/>
                </a:solidFill>
              </a:rPr>
              <a:t>赤崁樓－</a:t>
            </a:r>
            <a:r>
              <a:rPr lang="en-US" altLang="zh-TW" sz="4000" smtClean="0">
                <a:solidFill>
                  <a:srgbClr val="7030A0"/>
                </a:solidFill>
              </a:rPr>
              <a:t>2</a:t>
            </a:r>
            <a:endParaRPr lang="zh-TW" altLang="en-US" sz="4000" smtClean="0">
              <a:solidFill>
                <a:srgbClr val="7030A0"/>
              </a:solidFill>
            </a:endParaRPr>
          </a:p>
        </p:txBody>
      </p:sp>
      <p:pic>
        <p:nvPicPr>
          <p:cNvPr id="44034" name="圖片版面配置區 4" descr="025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/>
      </p:pic>
      <p:sp>
        <p:nvSpPr>
          <p:cNvPr id="44035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68313" y="5373688"/>
            <a:ext cx="8135937" cy="1223962"/>
          </a:xfrm>
        </p:spPr>
        <p:txBody>
          <a:bodyPr/>
          <a:lstStyle/>
          <a:p>
            <a:r>
              <a:rPr lang="zh-TW" altLang="en-US" sz="3200" smtClean="0">
                <a:solidFill>
                  <a:srgbClr val="0A0A0A"/>
                </a:solidFill>
              </a:rPr>
              <a:t>赤崁樓是一座外觀雄偉    但又擁有古代優雅氣息的一座紅瓦磚牆的建築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標題 1"/>
          <p:cNvSpPr>
            <a:spLocks noGrp="1"/>
          </p:cNvSpPr>
          <p:nvPr>
            <p:ph type="title"/>
          </p:nvPr>
        </p:nvSpPr>
        <p:spPr>
          <a:xfrm>
            <a:off x="1619250" y="4868863"/>
            <a:ext cx="5486400" cy="639762"/>
          </a:xfrm>
        </p:spPr>
        <p:txBody>
          <a:bodyPr/>
          <a:lstStyle/>
          <a:p>
            <a:r>
              <a:rPr lang="zh-TW" altLang="en-US" sz="2800" smtClean="0">
                <a:solidFill>
                  <a:srgbClr val="0A0A0A"/>
                </a:solidFill>
              </a:rPr>
              <a:t>這是赤嵌樓的篽賜記功碑</a:t>
            </a:r>
            <a:r>
              <a:rPr lang="en-US" altLang="zh-TW" sz="2800" smtClean="0">
                <a:solidFill>
                  <a:srgbClr val="0A0A0A"/>
                </a:solidFill>
              </a:rPr>
              <a:t/>
            </a:r>
            <a:br>
              <a:rPr lang="en-US" altLang="zh-TW" sz="2800" smtClean="0">
                <a:solidFill>
                  <a:srgbClr val="0A0A0A"/>
                </a:solidFill>
              </a:rPr>
            </a:br>
            <a:endParaRPr lang="zh-TW" altLang="en-US" sz="2800" smtClean="0">
              <a:solidFill>
                <a:srgbClr val="0A0A0A"/>
              </a:solidFill>
            </a:endParaRPr>
          </a:p>
        </p:txBody>
      </p:sp>
      <p:pic>
        <p:nvPicPr>
          <p:cNvPr id="46082" name="圖片版面配置區 4" descr="031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92275" y="333375"/>
            <a:ext cx="5486400" cy="4114800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23850" y="5445125"/>
            <a:ext cx="8640763" cy="10080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3600" dirty="0" smtClean="0">
                <a:solidFill>
                  <a:srgbClr val="7030A0"/>
                </a:solidFill>
              </a:rPr>
              <a:t>赤崁樓前有九座清代石龜馱碑，每座碑寬約三尺，高約一丈多 </a:t>
            </a:r>
            <a:endParaRPr lang="zh-TW" altLang="en-US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63713" y="5084763"/>
            <a:ext cx="5486400" cy="5667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4000" dirty="0" smtClean="0">
                <a:solidFill>
                  <a:srgbClr val="7030A0"/>
                </a:solidFill>
              </a:rPr>
              <a:t>赤崁樓</a:t>
            </a:r>
            <a:r>
              <a:rPr lang="en-US" altLang="zh-TW" sz="4000" dirty="0" smtClean="0">
                <a:solidFill>
                  <a:srgbClr val="7030A0"/>
                </a:solidFill>
              </a:rPr>
              <a:t>-4	</a:t>
            </a:r>
            <a:r>
              <a:rPr lang="en-US" altLang="zh-TW" dirty="0" smtClean="0"/>
              <a:t>			</a:t>
            </a:r>
            <a:endParaRPr lang="zh-TW" altLang="en-US" dirty="0"/>
          </a:p>
        </p:txBody>
      </p:sp>
      <p:pic>
        <p:nvPicPr>
          <p:cNvPr id="48130" name="圖片版面配置區 5" descr="033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/>
      </p:pic>
      <p:sp>
        <p:nvSpPr>
          <p:cNvPr id="48131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63713" y="5805488"/>
            <a:ext cx="5486400" cy="804862"/>
          </a:xfrm>
        </p:spPr>
        <p:txBody>
          <a:bodyPr/>
          <a:lstStyle/>
          <a:p>
            <a:r>
              <a:rPr lang="zh-TW" altLang="en-US" sz="3200" smtClean="0">
                <a:solidFill>
                  <a:srgbClr val="0A0A0A"/>
                </a:solidFill>
              </a:rPr>
              <a:t>這是鄭氏所遺留下來的文物</a:t>
            </a:r>
            <a:endParaRPr lang="en-US" altLang="zh-TW" sz="3200" smtClean="0">
              <a:solidFill>
                <a:srgbClr val="0A0A0A"/>
              </a:solidFill>
            </a:endParaRPr>
          </a:p>
          <a:p>
            <a:endParaRPr lang="zh-TW" altLang="en-US" sz="200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標題 1"/>
          <p:cNvSpPr>
            <a:spLocks noGrp="1"/>
          </p:cNvSpPr>
          <p:nvPr>
            <p:ph type="title"/>
          </p:nvPr>
        </p:nvSpPr>
        <p:spPr>
          <a:xfrm>
            <a:off x="1692275" y="4797425"/>
            <a:ext cx="5486400" cy="566738"/>
          </a:xfrm>
        </p:spPr>
        <p:txBody>
          <a:bodyPr/>
          <a:lstStyle/>
          <a:p>
            <a:r>
              <a:rPr lang="zh-TW" altLang="en-US" sz="3600" smtClean="0">
                <a:solidFill>
                  <a:srgbClr val="7030A0"/>
                </a:solidFill>
              </a:rPr>
              <a:t>赤崁樓</a:t>
            </a:r>
            <a:r>
              <a:rPr lang="en-US" altLang="zh-TW" sz="3600" smtClean="0">
                <a:solidFill>
                  <a:srgbClr val="7030A0"/>
                </a:solidFill>
              </a:rPr>
              <a:t>-5</a:t>
            </a:r>
            <a:endParaRPr lang="zh-TW" altLang="en-US" sz="3600" smtClean="0">
              <a:solidFill>
                <a:srgbClr val="7030A0"/>
              </a:solidFill>
            </a:endParaRPr>
          </a:p>
        </p:txBody>
      </p:sp>
      <p:pic>
        <p:nvPicPr>
          <p:cNvPr id="50178" name="圖片版面配置區 4" descr="034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835150" y="188913"/>
            <a:ext cx="5486400" cy="4114800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27088" y="5300663"/>
            <a:ext cx="7561262" cy="1341437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3600" dirty="0" smtClean="0">
                <a:solidFill>
                  <a:srgbClr val="0A0A0A"/>
                </a:solidFill>
              </a:rPr>
              <a:t>這個造型像花瓶是象徵出入</a:t>
            </a:r>
            <a:r>
              <a:rPr lang="en-US" altLang="zh-TW" sz="3600" dirty="0" smtClean="0">
                <a:solidFill>
                  <a:srgbClr val="0A0A0A"/>
                </a:solidFill>
              </a:rPr>
              <a:t>〝</a:t>
            </a:r>
            <a:r>
              <a:rPr lang="zh-TW" altLang="en-US" sz="3600" dirty="0" smtClean="0">
                <a:solidFill>
                  <a:srgbClr val="0A0A0A"/>
                </a:solidFill>
              </a:rPr>
              <a:t>瓶瓶</a:t>
            </a:r>
            <a:r>
              <a:rPr lang="en-US" altLang="zh-TW" sz="3600" dirty="0" smtClean="0">
                <a:solidFill>
                  <a:srgbClr val="0A0A0A"/>
                </a:solidFill>
              </a:rPr>
              <a:t>(</a:t>
            </a:r>
            <a:r>
              <a:rPr lang="zh-TW" altLang="en-US" sz="3600" dirty="0" smtClean="0">
                <a:solidFill>
                  <a:srgbClr val="0A0A0A"/>
                </a:solidFill>
              </a:rPr>
              <a:t>平平</a:t>
            </a:r>
            <a:r>
              <a:rPr lang="en-US" altLang="zh-TW" sz="3600" dirty="0" smtClean="0">
                <a:solidFill>
                  <a:srgbClr val="0A0A0A"/>
                </a:solidFill>
              </a:rPr>
              <a:t>)〞</a:t>
            </a:r>
            <a:r>
              <a:rPr lang="zh-TW" altLang="en-US" sz="3600" dirty="0" smtClean="0">
                <a:solidFill>
                  <a:srgbClr val="0A0A0A"/>
                </a:solidFill>
              </a:rPr>
              <a:t>安安意謂著</a:t>
            </a:r>
            <a:r>
              <a:rPr lang="en-US" altLang="zh-TW" sz="3600" dirty="0" smtClean="0">
                <a:solidFill>
                  <a:srgbClr val="0A0A0A"/>
                </a:solidFill>
              </a:rPr>
              <a:t>『</a:t>
            </a:r>
            <a:r>
              <a:rPr lang="zh-TW" altLang="en-US" sz="3600" dirty="0" smtClean="0">
                <a:solidFill>
                  <a:srgbClr val="0A0A0A"/>
                </a:solidFill>
              </a:rPr>
              <a:t>進出平安</a:t>
            </a:r>
            <a:r>
              <a:rPr lang="en-US" altLang="zh-TW" sz="3600" dirty="0" smtClean="0">
                <a:solidFill>
                  <a:srgbClr val="0A0A0A"/>
                </a:solidFill>
              </a:rPr>
              <a:t>』</a:t>
            </a:r>
            <a:r>
              <a:rPr lang="zh-TW" altLang="en-US" sz="3600" dirty="0" smtClean="0">
                <a:solidFill>
                  <a:srgbClr val="0A0A0A"/>
                </a:solidFill>
              </a:rPr>
              <a:t>或</a:t>
            </a:r>
            <a:r>
              <a:rPr lang="en-US" altLang="zh-TW" sz="3600" dirty="0" smtClean="0">
                <a:solidFill>
                  <a:srgbClr val="0A0A0A"/>
                </a:solidFill>
              </a:rPr>
              <a:t>『</a:t>
            </a:r>
            <a:r>
              <a:rPr lang="zh-TW" altLang="en-US" sz="3600" dirty="0" smtClean="0">
                <a:solidFill>
                  <a:srgbClr val="0A0A0A"/>
                </a:solidFill>
              </a:rPr>
              <a:t>出入平安</a:t>
            </a:r>
            <a:r>
              <a:rPr lang="en-US" altLang="zh-TW" sz="3600" dirty="0" smtClean="0">
                <a:solidFill>
                  <a:srgbClr val="0A0A0A"/>
                </a:solidFill>
              </a:rPr>
              <a:t>』</a:t>
            </a:r>
            <a:r>
              <a:rPr lang="zh-TW" altLang="en-US" sz="3600" dirty="0" smtClean="0">
                <a:solidFill>
                  <a:srgbClr val="0A0A0A"/>
                </a:solidFill>
              </a:rPr>
              <a:t>。</a:t>
            </a:r>
            <a:br>
              <a:rPr lang="zh-TW" altLang="en-US" sz="3600" dirty="0" smtClean="0">
                <a:solidFill>
                  <a:srgbClr val="0A0A0A"/>
                </a:solidFill>
              </a:rPr>
            </a:br>
            <a:r>
              <a:rPr lang="zh-TW" altLang="en-US" sz="3600" dirty="0" smtClean="0">
                <a:solidFill>
                  <a:srgbClr val="0A0A0A"/>
                </a:solidFill>
              </a:rPr>
              <a:t/>
            </a:r>
            <a:br>
              <a:rPr lang="zh-TW" altLang="en-US" sz="3600" dirty="0" smtClean="0">
                <a:solidFill>
                  <a:srgbClr val="0A0A0A"/>
                </a:solidFill>
              </a:rPr>
            </a:br>
            <a:r>
              <a:rPr lang="zh-TW" altLang="en-US" sz="3600" dirty="0" smtClean="0">
                <a:solidFill>
                  <a:srgbClr val="0A0A0A"/>
                </a:solidFill>
              </a:rPr>
              <a:t>是不是很有意思</a:t>
            </a:r>
            <a:endParaRPr lang="zh-TW" altLang="en-US" sz="3600" dirty="0">
              <a:solidFill>
                <a:srgbClr val="0A0A0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標題 1"/>
          <p:cNvSpPr>
            <a:spLocks noGrp="1"/>
          </p:cNvSpPr>
          <p:nvPr>
            <p:ph type="title"/>
          </p:nvPr>
        </p:nvSpPr>
        <p:spPr>
          <a:xfrm>
            <a:off x="1835150" y="4365625"/>
            <a:ext cx="5486400" cy="566738"/>
          </a:xfrm>
        </p:spPr>
        <p:txBody>
          <a:bodyPr/>
          <a:lstStyle/>
          <a:p>
            <a:r>
              <a:rPr lang="zh-TW" altLang="en-US" sz="4000" smtClean="0">
                <a:solidFill>
                  <a:srgbClr val="7030A0"/>
                </a:solidFill>
              </a:rPr>
              <a:t>赤崁樓－</a:t>
            </a:r>
            <a:r>
              <a:rPr lang="en-US" altLang="zh-TW" sz="4000" smtClean="0">
                <a:solidFill>
                  <a:srgbClr val="7030A0"/>
                </a:solidFill>
              </a:rPr>
              <a:t>6</a:t>
            </a:r>
            <a:endParaRPr lang="zh-TW" altLang="en-US" sz="4000" smtClean="0">
              <a:solidFill>
                <a:srgbClr val="7030A0"/>
              </a:solidFill>
            </a:endParaRPr>
          </a:p>
        </p:txBody>
      </p:sp>
      <p:sp>
        <p:nvSpPr>
          <p:cNvPr id="52226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92275" y="4941888"/>
            <a:ext cx="5486400" cy="1727200"/>
          </a:xfrm>
        </p:spPr>
        <p:txBody>
          <a:bodyPr/>
          <a:lstStyle/>
          <a:p>
            <a:r>
              <a:rPr lang="zh-TW" altLang="en-US" sz="2800" smtClean="0">
                <a:solidFill>
                  <a:srgbClr val="0A0A0A"/>
                </a:solidFill>
              </a:rPr>
              <a:t>這是玉兔瓶門上泥塑</a:t>
            </a:r>
            <a:r>
              <a:rPr lang="en-US" altLang="zh-TW" sz="2800" smtClean="0">
                <a:solidFill>
                  <a:srgbClr val="0A0A0A"/>
                </a:solidFill>
              </a:rPr>
              <a:t>『</a:t>
            </a:r>
            <a:r>
              <a:rPr lang="zh-TW" altLang="en-US" sz="2800" smtClean="0">
                <a:solidFill>
                  <a:srgbClr val="0A0A0A"/>
                </a:solidFill>
              </a:rPr>
              <a:t>白兔蕉葉</a:t>
            </a:r>
            <a:r>
              <a:rPr lang="en-US" altLang="zh-TW" sz="2800" smtClean="0">
                <a:solidFill>
                  <a:srgbClr val="0A0A0A"/>
                </a:solidFill>
              </a:rPr>
              <a:t>』</a:t>
            </a:r>
            <a:r>
              <a:rPr lang="zh-TW" altLang="en-US" sz="2800" smtClean="0">
                <a:solidFill>
                  <a:srgbClr val="0A0A0A"/>
                </a:solidFill>
              </a:rPr>
              <a:t>的紋飾，即以蕉葉屬木，象徵東方，白兔代表月亮，象徵</a:t>
            </a:r>
            <a:r>
              <a:rPr lang="en-US" altLang="zh-TW" sz="2800" smtClean="0">
                <a:solidFill>
                  <a:srgbClr val="0A0A0A"/>
                </a:solidFill>
              </a:rPr>
              <a:t>『</a:t>
            </a:r>
            <a:r>
              <a:rPr lang="zh-TW" altLang="en-US" sz="2800" smtClean="0">
                <a:solidFill>
                  <a:srgbClr val="0A0A0A"/>
                </a:solidFill>
              </a:rPr>
              <a:t>玉兔東昇</a:t>
            </a:r>
            <a:r>
              <a:rPr lang="en-US" altLang="zh-TW" sz="2800" smtClean="0">
                <a:solidFill>
                  <a:srgbClr val="0A0A0A"/>
                </a:solidFill>
              </a:rPr>
              <a:t>』</a:t>
            </a:r>
            <a:r>
              <a:rPr lang="zh-TW" altLang="en-US" sz="2800" smtClean="0">
                <a:solidFill>
                  <a:srgbClr val="0A0A0A"/>
                </a:solidFill>
              </a:rPr>
              <a:t>吉祥如意。</a:t>
            </a:r>
            <a:r>
              <a:rPr lang="zh-TW" altLang="en-US" sz="2800" smtClean="0"/>
              <a:t/>
            </a:r>
            <a:br>
              <a:rPr lang="zh-TW" altLang="en-US" sz="2800" smtClean="0"/>
            </a:br>
            <a:r>
              <a:rPr lang="zh-TW" altLang="en-US" sz="5400" smtClean="0"/>
              <a:t/>
            </a:r>
            <a:br>
              <a:rPr lang="zh-TW" altLang="en-US" sz="5400" smtClean="0"/>
            </a:br>
            <a:endParaRPr lang="zh-TW" altLang="en-US" sz="5400" smtClean="0">
              <a:solidFill>
                <a:srgbClr val="00B050"/>
              </a:solidFill>
            </a:endParaRPr>
          </a:p>
        </p:txBody>
      </p:sp>
      <p:pic>
        <p:nvPicPr>
          <p:cNvPr id="52227" name="圖片版面配置區 8" descr="1142880893[1]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835150" y="0"/>
            <a:ext cx="548640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標題 1"/>
          <p:cNvSpPr>
            <a:spLocks noGrp="1"/>
          </p:cNvSpPr>
          <p:nvPr>
            <p:ph type="title"/>
          </p:nvPr>
        </p:nvSpPr>
        <p:spPr>
          <a:xfrm>
            <a:off x="1835150" y="4652963"/>
            <a:ext cx="5486400" cy="566737"/>
          </a:xfrm>
        </p:spPr>
        <p:txBody>
          <a:bodyPr/>
          <a:lstStyle/>
          <a:p>
            <a:r>
              <a:rPr lang="zh-TW" altLang="en-US" sz="4000" smtClean="0">
                <a:solidFill>
                  <a:srgbClr val="7030A0"/>
                </a:solidFill>
              </a:rPr>
              <a:t>赤崁樓</a:t>
            </a:r>
            <a:r>
              <a:rPr lang="en-US" altLang="zh-TW" sz="4000" smtClean="0">
                <a:solidFill>
                  <a:srgbClr val="7030A0"/>
                </a:solidFill>
              </a:rPr>
              <a:t>-7</a:t>
            </a:r>
            <a:endParaRPr lang="zh-TW" altLang="en-US" sz="4000" smtClean="0">
              <a:solidFill>
                <a:srgbClr val="7030A0"/>
              </a:solidFill>
            </a:endParaRPr>
          </a:p>
        </p:txBody>
      </p:sp>
      <p:pic>
        <p:nvPicPr>
          <p:cNvPr id="54274" name="圖片版面配置區 4" descr="040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908175" y="260350"/>
            <a:ext cx="5486400" cy="4114800"/>
          </a:xfrm>
        </p:spPr>
      </p:pic>
      <p:sp>
        <p:nvSpPr>
          <p:cNvPr id="54275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31913" y="5300663"/>
            <a:ext cx="6840537" cy="1557337"/>
          </a:xfrm>
        </p:spPr>
        <p:txBody>
          <a:bodyPr/>
          <a:lstStyle/>
          <a:p>
            <a:r>
              <a:rPr lang="zh-TW" altLang="en-US" sz="3600" smtClean="0">
                <a:solidFill>
                  <a:srgbClr val="0A0A0A"/>
                </a:solidFill>
              </a:rPr>
              <a:t>兩側石階間雄偉的</a:t>
            </a:r>
            <a:r>
              <a:rPr lang="en-US" altLang="zh-TW" sz="3600" smtClean="0">
                <a:solidFill>
                  <a:srgbClr val="0A0A0A"/>
                </a:solidFill>
              </a:rPr>
              <a:t>『</a:t>
            </a:r>
            <a:r>
              <a:rPr lang="zh-TW" altLang="en-US" sz="3600" smtClean="0">
                <a:solidFill>
                  <a:srgbClr val="0A0A0A"/>
                </a:solidFill>
              </a:rPr>
              <a:t>龍</a:t>
            </a:r>
            <a:r>
              <a:rPr lang="en-US" altLang="zh-TW" sz="3600" smtClean="0">
                <a:solidFill>
                  <a:srgbClr val="0A0A0A"/>
                </a:solidFill>
              </a:rPr>
              <a:t>』</a:t>
            </a:r>
            <a:r>
              <a:rPr lang="zh-TW" altLang="en-US" sz="3600" smtClean="0">
                <a:solidFill>
                  <a:srgbClr val="0A0A0A"/>
                </a:solidFill>
              </a:rPr>
              <a:t>的圖騰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smtClean="0">
                <a:solidFill>
                  <a:srgbClr val="7030A0"/>
                </a:solidFill>
              </a:rPr>
              <a:t>赤崁樓</a:t>
            </a:r>
            <a:r>
              <a:rPr lang="en-US" altLang="zh-TW" sz="4000" smtClean="0">
                <a:solidFill>
                  <a:srgbClr val="7030A0"/>
                </a:solidFill>
              </a:rPr>
              <a:t>-8</a:t>
            </a:r>
            <a:endParaRPr lang="zh-TW" altLang="en-US" sz="4000" smtClean="0">
              <a:solidFill>
                <a:srgbClr val="7030A0"/>
              </a:solidFill>
            </a:endParaRPr>
          </a:p>
        </p:txBody>
      </p:sp>
      <p:pic>
        <p:nvPicPr>
          <p:cNvPr id="56322" name="圖片版面配置區 4" descr="046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92275" y="333375"/>
            <a:ext cx="5486400" cy="4114800"/>
          </a:xfrm>
        </p:spPr>
      </p:pic>
      <p:sp>
        <p:nvSpPr>
          <p:cNvPr id="56323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16013" y="5300663"/>
            <a:ext cx="7056437" cy="1296987"/>
          </a:xfrm>
        </p:spPr>
        <p:txBody>
          <a:bodyPr/>
          <a:lstStyle/>
          <a:p>
            <a:r>
              <a:rPr lang="zh-TW" altLang="en-US" sz="2800" smtClean="0">
                <a:solidFill>
                  <a:srgbClr val="0A0A0A"/>
                </a:solidFill>
              </a:rPr>
              <a:t>這是以前的窗戶，你看     </a:t>
            </a:r>
            <a:endParaRPr lang="en-US" altLang="zh-TW" sz="2800" smtClean="0">
              <a:solidFill>
                <a:srgbClr val="0A0A0A"/>
              </a:solidFill>
            </a:endParaRPr>
          </a:p>
          <a:p>
            <a:r>
              <a:rPr lang="zh-TW" altLang="en-US" sz="2800" smtClean="0">
                <a:solidFill>
                  <a:srgbClr val="0A0A0A"/>
                </a:solidFill>
              </a:rPr>
              <a:t>它的造型像不像一卷已打開的竹卷呢？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標題 1"/>
          <p:cNvSpPr>
            <a:spLocks noGrp="1"/>
          </p:cNvSpPr>
          <p:nvPr>
            <p:ph type="title"/>
          </p:nvPr>
        </p:nvSpPr>
        <p:spPr>
          <a:xfrm>
            <a:off x="1547813" y="4797425"/>
            <a:ext cx="5486400" cy="566738"/>
          </a:xfrm>
        </p:spPr>
        <p:txBody>
          <a:bodyPr/>
          <a:lstStyle/>
          <a:p>
            <a:r>
              <a:rPr lang="zh-TW" altLang="en-US" sz="4000" smtClean="0">
                <a:solidFill>
                  <a:srgbClr val="7030A0"/>
                </a:solidFill>
              </a:rPr>
              <a:t>赤崁樓</a:t>
            </a:r>
            <a:r>
              <a:rPr lang="en-US" altLang="zh-TW" sz="4000" smtClean="0">
                <a:solidFill>
                  <a:srgbClr val="7030A0"/>
                </a:solidFill>
              </a:rPr>
              <a:t>-9</a:t>
            </a:r>
            <a:endParaRPr lang="zh-TW" altLang="en-US" sz="4000" smtClean="0">
              <a:solidFill>
                <a:srgbClr val="7030A0"/>
              </a:solidFill>
            </a:endParaRPr>
          </a:p>
        </p:txBody>
      </p:sp>
      <p:pic>
        <p:nvPicPr>
          <p:cNvPr id="58370" name="圖片版面配置區 4" descr="055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763713" y="549275"/>
            <a:ext cx="5486400" cy="4114800"/>
          </a:xfrm>
        </p:spPr>
      </p:pic>
      <p:sp>
        <p:nvSpPr>
          <p:cNvPr id="58371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39750" y="5157788"/>
            <a:ext cx="8280400" cy="1524000"/>
          </a:xfrm>
        </p:spPr>
        <p:txBody>
          <a:bodyPr/>
          <a:lstStyle/>
          <a:p>
            <a:r>
              <a:rPr lang="zh-TW" altLang="en-US" sz="4800" smtClean="0">
                <a:solidFill>
                  <a:srgbClr val="0A0A0A"/>
                </a:solidFill>
              </a:rPr>
              <a:t>這是以前的窗戶是不是採光好通風佳呢</a:t>
            </a:r>
            <a:r>
              <a:rPr lang="en-US" altLang="zh-TW" sz="4800" smtClean="0">
                <a:solidFill>
                  <a:srgbClr val="0A0A0A"/>
                </a:solidFill>
              </a:rPr>
              <a:t>?</a:t>
            </a:r>
            <a:endParaRPr lang="zh-TW" altLang="en-US" sz="4800" smtClean="0">
              <a:solidFill>
                <a:srgbClr val="0A0A0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標題 1"/>
          <p:cNvSpPr>
            <a:spLocks noGrp="1"/>
          </p:cNvSpPr>
          <p:nvPr>
            <p:ph type="title"/>
          </p:nvPr>
        </p:nvSpPr>
        <p:spPr>
          <a:xfrm>
            <a:off x="1692275" y="4581525"/>
            <a:ext cx="5486400" cy="566738"/>
          </a:xfrm>
        </p:spPr>
        <p:txBody>
          <a:bodyPr/>
          <a:lstStyle/>
          <a:p>
            <a:r>
              <a:rPr lang="zh-TW" altLang="en-US" sz="4000" smtClean="0">
                <a:solidFill>
                  <a:srgbClr val="7030A0"/>
                </a:solidFill>
              </a:rPr>
              <a:t>赤崁樓</a:t>
            </a:r>
            <a:r>
              <a:rPr lang="en-US" altLang="zh-TW" sz="4000" smtClean="0">
                <a:solidFill>
                  <a:srgbClr val="7030A0"/>
                </a:solidFill>
              </a:rPr>
              <a:t>-10</a:t>
            </a:r>
            <a:endParaRPr lang="zh-TW" altLang="en-US" sz="4000" smtClean="0">
              <a:solidFill>
                <a:srgbClr val="7030A0"/>
              </a:solidFill>
            </a:endParaRPr>
          </a:p>
        </p:txBody>
      </p:sp>
      <p:pic>
        <p:nvPicPr>
          <p:cNvPr id="60418" name="圖片版面配置區 4" descr="056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763713" y="333375"/>
            <a:ext cx="5486400" cy="4114800"/>
          </a:xfrm>
        </p:spPr>
      </p:pic>
      <p:sp>
        <p:nvSpPr>
          <p:cNvPr id="60419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84213" y="5084763"/>
            <a:ext cx="8172450" cy="1452562"/>
          </a:xfrm>
        </p:spPr>
        <p:txBody>
          <a:bodyPr/>
          <a:lstStyle/>
          <a:p>
            <a:r>
              <a:rPr lang="zh-TW" altLang="en-US" sz="4400" smtClean="0">
                <a:solidFill>
                  <a:srgbClr val="7030A0"/>
                </a:solidFill>
              </a:rPr>
              <a:t>這就是鄭成功的畫像   是不是雄赳赳氣昂昂呢</a:t>
            </a:r>
            <a:r>
              <a:rPr lang="en-US" altLang="zh-TW" sz="4400" smtClean="0">
                <a:solidFill>
                  <a:srgbClr val="7030A0"/>
                </a:solidFill>
              </a:rPr>
              <a:t>?</a:t>
            </a:r>
            <a:endParaRPr lang="zh-TW" altLang="en-US" sz="440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標題 1"/>
          <p:cNvSpPr>
            <a:spLocks noGrp="1"/>
          </p:cNvSpPr>
          <p:nvPr>
            <p:ph type="ctrTitle"/>
          </p:nvPr>
        </p:nvSpPr>
        <p:spPr>
          <a:xfrm>
            <a:off x="684213" y="1412875"/>
            <a:ext cx="7772400" cy="1584325"/>
          </a:xfrm>
        </p:spPr>
        <p:txBody>
          <a:bodyPr/>
          <a:lstStyle/>
          <a:p>
            <a:r>
              <a:rPr lang="zh-TW" altLang="en-US" sz="8800" smtClean="0">
                <a:solidFill>
                  <a:srgbClr val="0A0A0A"/>
                </a:solidFill>
              </a:rPr>
              <a:t>心得</a:t>
            </a:r>
          </a:p>
        </p:txBody>
      </p:sp>
      <p:sp>
        <p:nvSpPr>
          <p:cNvPr id="62466" name="副標題 2"/>
          <p:cNvSpPr>
            <a:spLocks noGrp="1"/>
          </p:cNvSpPr>
          <p:nvPr>
            <p:ph type="subTitle" idx="1"/>
          </p:nvPr>
        </p:nvSpPr>
        <p:spPr>
          <a:xfrm>
            <a:off x="611188" y="3068638"/>
            <a:ext cx="8208962" cy="3600450"/>
          </a:xfrm>
        </p:spPr>
        <p:txBody>
          <a:bodyPr/>
          <a:lstStyle/>
          <a:p>
            <a:r>
              <a:rPr lang="zh-TW" altLang="en-US" sz="4400" smtClean="0">
                <a:solidFill>
                  <a:srgbClr val="7030A0"/>
                </a:solidFill>
              </a:rPr>
              <a:t>這次的旅行是從小到大 ，最令我回味無窮的旅行，而其中我最喜歡的就是赤崁樓裡面的玉兔。因為我本人就是兔年生的兔寶寶，    所以我跟它很有緣。</a:t>
            </a:r>
            <a:endParaRPr lang="en-US" altLang="zh-TW" sz="4400" smtClean="0">
              <a:solidFill>
                <a:srgbClr val="7030A0"/>
              </a:solidFill>
            </a:endParaRPr>
          </a:p>
          <a:p>
            <a:endParaRPr lang="en-US" altLang="zh-TW" sz="4400" smtClean="0">
              <a:solidFill>
                <a:srgbClr val="CC0000"/>
              </a:solidFill>
            </a:endParaRPr>
          </a:p>
          <a:p>
            <a:endParaRPr lang="en-US" altLang="zh-TW" sz="4400" smtClean="0">
              <a:solidFill>
                <a:srgbClr val="CC0000"/>
              </a:solidFill>
            </a:endParaRPr>
          </a:p>
          <a:p>
            <a:endParaRPr lang="en-US" altLang="zh-TW" sz="4400" smtClean="0">
              <a:solidFill>
                <a:srgbClr val="CC0000"/>
              </a:solidFill>
            </a:endParaRPr>
          </a:p>
          <a:p>
            <a:endParaRPr lang="en-US" altLang="zh-TW" sz="4400" smtClean="0">
              <a:solidFill>
                <a:srgbClr val="CC0000"/>
              </a:solidFill>
            </a:endParaRPr>
          </a:p>
          <a:p>
            <a:endParaRPr lang="en-US" altLang="zh-TW" sz="4400" smtClean="0">
              <a:solidFill>
                <a:srgbClr val="CC0000"/>
              </a:solidFill>
            </a:endParaRPr>
          </a:p>
          <a:p>
            <a:endParaRPr lang="zh-TW" altLang="en-US" sz="440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標題 1"/>
          <p:cNvSpPr>
            <a:spLocks noGrp="1"/>
          </p:cNvSpPr>
          <p:nvPr>
            <p:ph type="ctrTitle"/>
          </p:nvPr>
        </p:nvSpPr>
        <p:spPr>
          <a:xfrm>
            <a:off x="611188" y="1341438"/>
            <a:ext cx="7772400" cy="1470025"/>
          </a:xfrm>
        </p:spPr>
        <p:txBody>
          <a:bodyPr/>
          <a:lstStyle/>
          <a:p>
            <a:r>
              <a:rPr lang="zh-TW" altLang="en-US" smtClean="0"/>
              <a:t>目次</a:t>
            </a:r>
          </a:p>
        </p:txBody>
      </p:sp>
      <p:sp>
        <p:nvSpPr>
          <p:cNvPr id="29698" name="副標題 2"/>
          <p:cNvSpPr>
            <a:spLocks noGrp="1"/>
          </p:cNvSpPr>
          <p:nvPr>
            <p:ph type="subTitle" idx="1"/>
          </p:nvPr>
        </p:nvSpPr>
        <p:spPr>
          <a:xfrm>
            <a:off x="1371600" y="2708275"/>
            <a:ext cx="6800850" cy="3097213"/>
          </a:xfrm>
        </p:spPr>
        <p:txBody>
          <a:bodyPr/>
          <a:lstStyle/>
          <a:p>
            <a:r>
              <a:rPr lang="zh-TW" altLang="en-US" smtClean="0">
                <a:solidFill>
                  <a:srgbClr val="000000"/>
                </a:solidFill>
              </a:rPr>
              <a:t>成員</a:t>
            </a:r>
            <a:endParaRPr lang="en-US" altLang="zh-TW" smtClean="0">
              <a:solidFill>
                <a:srgbClr val="000000"/>
              </a:solidFill>
            </a:endParaRPr>
          </a:p>
          <a:p>
            <a:r>
              <a:rPr lang="zh-TW" altLang="en-US" smtClean="0">
                <a:solidFill>
                  <a:srgbClr val="000000"/>
                </a:solidFill>
              </a:rPr>
              <a:t>動機</a:t>
            </a:r>
            <a:endParaRPr lang="en-US" altLang="zh-TW" smtClean="0">
              <a:solidFill>
                <a:srgbClr val="000000"/>
              </a:solidFill>
            </a:endParaRPr>
          </a:p>
          <a:p>
            <a:r>
              <a:rPr lang="zh-TW" altLang="en-US" smtClean="0">
                <a:solidFill>
                  <a:srgbClr val="000000"/>
                </a:solidFill>
              </a:rPr>
              <a:t>目標</a:t>
            </a:r>
            <a:endParaRPr lang="en-US" altLang="zh-TW" smtClean="0">
              <a:solidFill>
                <a:srgbClr val="000000"/>
              </a:solidFill>
            </a:endParaRPr>
          </a:p>
          <a:p>
            <a:r>
              <a:rPr lang="zh-TW" altLang="en-US" smtClean="0">
                <a:solidFill>
                  <a:srgbClr val="000000"/>
                </a:solidFill>
              </a:rPr>
              <a:t>心得</a:t>
            </a:r>
            <a:endParaRPr lang="en-US" altLang="zh-TW" smtClean="0">
              <a:solidFill>
                <a:srgbClr val="000000"/>
              </a:solidFill>
            </a:endParaRPr>
          </a:p>
          <a:p>
            <a:r>
              <a:rPr lang="zh-TW" altLang="en-US" smtClean="0">
                <a:solidFill>
                  <a:srgbClr val="000000"/>
                </a:solidFill>
              </a:rPr>
              <a:t>個人檔案</a:t>
            </a:r>
            <a:endParaRPr lang="en-US" altLang="zh-TW" smtClean="0">
              <a:solidFill>
                <a:srgbClr val="000000"/>
              </a:solidFill>
            </a:endParaRPr>
          </a:p>
          <a:p>
            <a:endParaRPr lang="zh-TW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3" name="內容版面配置區 4" descr="071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11413" y="2420938"/>
            <a:ext cx="5113337" cy="3832225"/>
          </a:xfrm>
        </p:spPr>
      </p:pic>
      <p:sp>
        <p:nvSpPr>
          <p:cNvPr id="64514" name="標題 1"/>
          <p:cNvSpPr>
            <a:spLocks noGrp="1"/>
          </p:cNvSpPr>
          <p:nvPr>
            <p:ph type="title"/>
          </p:nvPr>
        </p:nvSpPr>
        <p:spPr>
          <a:xfrm>
            <a:off x="1187450" y="0"/>
            <a:ext cx="3008313" cy="1989138"/>
          </a:xfrm>
        </p:spPr>
        <p:txBody>
          <a:bodyPr/>
          <a:lstStyle/>
          <a:p>
            <a:pPr algn="ctr"/>
            <a:r>
              <a:rPr lang="zh-TW" altLang="en-US" sz="6600" smtClean="0"/>
              <a:t>個人檔案</a:t>
            </a:r>
          </a:p>
        </p:txBody>
      </p:sp>
      <p:sp>
        <p:nvSpPr>
          <p:cNvPr id="64515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003800" y="188913"/>
            <a:ext cx="3008313" cy="1727200"/>
          </a:xfrm>
        </p:spPr>
        <p:txBody>
          <a:bodyPr/>
          <a:lstStyle/>
          <a:p>
            <a:r>
              <a:rPr lang="zh-TW" altLang="en-US" sz="4400" smtClean="0"/>
              <a:t>這是赤嵌樓所拍的照片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矩形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4850" y="4211638"/>
            <a:ext cx="6924675" cy="3170237"/>
          </a:xfrm>
          <a:prstGeom prst="rect">
            <a:avLst/>
          </a:prstGeom>
          <a:noFill/>
        </p:spPr>
      </p:pic>
      <p:pic>
        <p:nvPicPr>
          <p:cNvPr id="4" name="矩形 3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14550" y="1189038"/>
            <a:ext cx="4719638" cy="31638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標題 1"/>
          <p:cNvSpPr>
            <a:spLocks noGrp="1"/>
          </p:cNvSpPr>
          <p:nvPr>
            <p:ph type="ctrTitle"/>
          </p:nvPr>
        </p:nvSpPr>
        <p:spPr>
          <a:xfrm>
            <a:off x="755650" y="1412875"/>
            <a:ext cx="7772400" cy="1470025"/>
          </a:xfrm>
        </p:spPr>
        <p:txBody>
          <a:bodyPr/>
          <a:lstStyle/>
          <a:p>
            <a:r>
              <a:rPr lang="zh-TW" altLang="en-US" smtClean="0">
                <a:solidFill>
                  <a:srgbClr val="000000"/>
                </a:solidFill>
              </a:rPr>
              <a:t>動機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500438"/>
            <a:ext cx="6400800" cy="2138362"/>
          </a:xfrm>
        </p:spPr>
        <p:txBody>
          <a:bodyPr rtlCol="0">
            <a:normAutofit fontScale="92500"/>
          </a:bodyPr>
          <a:lstStyle/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>
                <a:solidFill>
                  <a:srgbClr val="000000"/>
                </a:solidFill>
              </a:rPr>
              <a:t>這次我要到台南旅行，是因為五下的社會課文有上台南的古蹟，為了</a:t>
            </a:r>
            <a:endParaRPr lang="en-US" altLang="zh-TW" dirty="0" smtClean="0">
              <a:solidFill>
                <a:srgbClr val="000000"/>
              </a:solidFill>
            </a:endParaRP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>
                <a:solidFill>
                  <a:srgbClr val="000000"/>
                </a:solidFill>
              </a:rPr>
              <a:t>增加我對台南古蹟的印象，媽媽特地帶我去參觀台南著名的古蹟</a:t>
            </a:r>
            <a:r>
              <a:rPr lang="en-US" altLang="zh-TW" dirty="0" smtClean="0">
                <a:solidFill>
                  <a:srgbClr val="000000"/>
                </a:solidFill>
              </a:rPr>
              <a:t>-</a:t>
            </a:r>
            <a:r>
              <a:rPr lang="zh-TW" altLang="en-US" dirty="0" smtClean="0">
                <a:solidFill>
                  <a:srgbClr val="000000"/>
                </a:solidFill>
              </a:rPr>
              <a:t>赤崁樓。</a:t>
            </a:r>
            <a:endParaRPr lang="zh-TW" alt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標題 1"/>
          <p:cNvSpPr>
            <a:spLocks noGrp="1"/>
          </p:cNvSpPr>
          <p:nvPr>
            <p:ph type="ctrTitle"/>
          </p:nvPr>
        </p:nvSpPr>
        <p:spPr>
          <a:xfrm>
            <a:off x="755650" y="1268413"/>
            <a:ext cx="7772400" cy="1470025"/>
          </a:xfrm>
        </p:spPr>
        <p:txBody>
          <a:bodyPr/>
          <a:lstStyle/>
          <a:p>
            <a:r>
              <a:rPr lang="zh-TW" altLang="en-US" smtClean="0"/>
              <a:t>目標</a:t>
            </a:r>
          </a:p>
        </p:txBody>
      </p:sp>
      <p:sp>
        <p:nvSpPr>
          <p:cNvPr id="32770" name="副標題 2"/>
          <p:cNvSpPr>
            <a:spLocks noGrp="1"/>
          </p:cNvSpPr>
          <p:nvPr>
            <p:ph type="subTitle" idx="1"/>
          </p:nvPr>
        </p:nvSpPr>
        <p:spPr>
          <a:xfrm>
            <a:off x="468313" y="2349500"/>
            <a:ext cx="7991475" cy="4248150"/>
          </a:xfrm>
        </p:spPr>
        <p:txBody>
          <a:bodyPr/>
          <a:lstStyle/>
          <a:p>
            <a:r>
              <a:rPr lang="zh-TW" altLang="en-US" smtClean="0">
                <a:solidFill>
                  <a:srgbClr val="000000"/>
                </a:solidFill>
              </a:rPr>
              <a:t>希望藉由這次的台南古城赤崁樓之旅</a:t>
            </a:r>
            <a:r>
              <a:rPr lang="zh-TW" altLang="en-US" smtClean="0">
                <a:solidFill>
                  <a:srgbClr val="000000"/>
                </a:solidFill>
                <a:latin typeface="新細明體" charset="-120"/>
              </a:rPr>
              <a:t>，</a:t>
            </a:r>
            <a:r>
              <a:rPr lang="zh-TW" altLang="en-US" smtClean="0">
                <a:solidFill>
                  <a:srgbClr val="000000"/>
                </a:solidFill>
              </a:rPr>
              <a:t>能讓我了解先人們</a:t>
            </a:r>
            <a:r>
              <a:rPr lang="zh-TW" altLang="en-US" smtClean="0">
                <a:solidFill>
                  <a:srgbClr val="000000"/>
                </a:solidFill>
                <a:latin typeface="新細明體" charset="-120"/>
              </a:rPr>
              <a:t>，</a:t>
            </a:r>
            <a:r>
              <a:rPr lang="zh-TW" altLang="en-US" smtClean="0">
                <a:solidFill>
                  <a:srgbClr val="000000"/>
                </a:solidFill>
              </a:rPr>
              <a:t>辛辛苦苦的飄洋過海來到台灣</a:t>
            </a:r>
            <a:r>
              <a:rPr lang="zh-TW" altLang="en-US" smtClean="0">
                <a:solidFill>
                  <a:srgbClr val="000000"/>
                </a:solidFill>
                <a:latin typeface="新細明體" charset="-120"/>
              </a:rPr>
              <a:t>，</a:t>
            </a:r>
            <a:r>
              <a:rPr lang="zh-TW" altLang="en-US" smtClean="0">
                <a:solidFill>
                  <a:srgbClr val="000000"/>
                </a:solidFill>
              </a:rPr>
              <a:t>而創立的第一個古城台南的面貌</a:t>
            </a:r>
            <a:r>
              <a:rPr lang="zh-TW" altLang="en-US" smtClean="0">
                <a:solidFill>
                  <a:srgbClr val="000000"/>
                </a:solidFill>
                <a:latin typeface="新細明體" charset="-120"/>
              </a:rPr>
              <a:t>。</a:t>
            </a:r>
            <a:endParaRPr lang="zh-TW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19250" y="4724400"/>
            <a:ext cx="5486400" cy="7842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還</a:t>
            </a:r>
            <a:endParaRPr lang="zh-TW" altLang="en-US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3794" name="圖片版面配置區 4" descr="017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92275" y="620713"/>
            <a:ext cx="5486400" cy="4114800"/>
          </a:xfrm>
          <a:noFill/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50825" y="4797425"/>
            <a:ext cx="8677275" cy="20605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3200" dirty="0" smtClean="0">
                <a:solidFill>
                  <a:schemeClr val="accent1">
                    <a:lumMod val="50000"/>
                  </a:schemeClr>
                </a:solidFill>
              </a:rPr>
              <a:t>           這是台南有名的特產</a:t>
            </a:r>
            <a:r>
              <a:rPr lang="en-US" altLang="zh-TW" sz="3200" dirty="0" smtClean="0">
                <a:solidFill>
                  <a:schemeClr val="accent1">
                    <a:lumMod val="50000"/>
                  </a:schemeClr>
                </a:solidFill>
                <a:latin typeface="新細明體"/>
              </a:rPr>
              <a:t>—</a:t>
            </a:r>
            <a:r>
              <a:rPr lang="zh-TW" altLang="en-US" sz="3200" dirty="0" smtClean="0">
                <a:solidFill>
                  <a:schemeClr val="accent1">
                    <a:lumMod val="50000"/>
                  </a:schemeClr>
                </a:solidFill>
              </a:rPr>
              <a:t>白北魚羹</a:t>
            </a:r>
            <a:endParaRPr lang="zh-TW" alt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35842" name="圖片版面配置區 2"/>
          <p:cNvSpPr>
            <a:spLocks noGrp="1"/>
          </p:cNvSpPr>
          <p:nvPr>
            <p:ph type="pic" idx="1"/>
          </p:nvPr>
        </p:nvSpPr>
        <p:spPr/>
      </p:sp>
      <p:sp>
        <p:nvSpPr>
          <p:cNvPr id="35843" name="文字版面配置區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35844" name="Picture 2" descr="C:\Users\user\Pictures\2011-07-06\0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標題 1"/>
          <p:cNvSpPr>
            <a:spLocks noGrp="1"/>
          </p:cNvSpPr>
          <p:nvPr>
            <p:ph type="title"/>
          </p:nvPr>
        </p:nvSpPr>
        <p:spPr>
          <a:xfrm>
            <a:off x="1692275" y="5013325"/>
            <a:ext cx="5486400" cy="566738"/>
          </a:xfrm>
        </p:spPr>
        <p:txBody>
          <a:bodyPr/>
          <a:lstStyle/>
          <a:p>
            <a:r>
              <a:rPr lang="zh-TW" altLang="en-US" sz="3200" smtClean="0">
                <a:solidFill>
                  <a:srgbClr val="000000"/>
                </a:solidFill>
              </a:rPr>
              <a:t>台南有名的特產</a:t>
            </a:r>
            <a:r>
              <a:rPr lang="en-US" altLang="zh-TW" sz="3200" smtClean="0">
                <a:solidFill>
                  <a:srgbClr val="000000"/>
                </a:solidFill>
              </a:rPr>
              <a:t>—1</a:t>
            </a:r>
            <a:endParaRPr lang="zh-TW" altLang="en-US" sz="3200" smtClean="0">
              <a:solidFill>
                <a:srgbClr val="000000"/>
              </a:solidFill>
            </a:endParaRPr>
          </a:p>
        </p:txBody>
      </p:sp>
      <p:pic>
        <p:nvPicPr>
          <p:cNvPr id="37890" name="圖片版面配置區 4" descr="016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835150" y="549275"/>
            <a:ext cx="5486400" cy="4114800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55650" y="5876925"/>
            <a:ext cx="7993063" cy="720725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4400" dirty="0" smtClean="0">
                <a:solidFill>
                  <a:srgbClr val="7030A0"/>
                </a:solidFill>
              </a:rPr>
              <a:t>這是白北魚羹，是不是很想吃一口呀？</a:t>
            </a:r>
            <a:endParaRPr lang="en-US" altLang="zh-TW" sz="4400" dirty="0" smtClean="0">
              <a:solidFill>
                <a:srgbClr val="7030A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zh-TW" altLang="en-US" dirty="0">
              <a:solidFill>
                <a:srgbClr val="223F9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標題 1"/>
          <p:cNvSpPr>
            <a:spLocks noGrp="1"/>
          </p:cNvSpPr>
          <p:nvPr>
            <p:ph type="title"/>
          </p:nvPr>
        </p:nvSpPr>
        <p:spPr>
          <a:xfrm>
            <a:off x="1547813" y="4652963"/>
            <a:ext cx="5486400" cy="720725"/>
          </a:xfrm>
        </p:spPr>
        <p:txBody>
          <a:bodyPr/>
          <a:lstStyle/>
          <a:p>
            <a:r>
              <a:rPr lang="zh-TW" altLang="en-US" sz="3200" smtClean="0">
                <a:solidFill>
                  <a:srgbClr val="7030A0"/>
                </a:solidFill>
              </a:rPr>
              <a:t>台南有名小吃－</a:t>
            </a:r>
            <a:r>
              <a:rPr lang="en-US" altLang="zh-TW" sz="3200" smtClean="0">
                <a:solidFill>
                  <a:srgbClr val="7030A0"/>
                </a:solidFill>
              </a:rPr>
              <a:t>2</a:t>
            </a:r>
            <a:endParaRPr lang="zh-TW" altLang="en-US" sz="3200" smtClean="0">
              <a:solidFill>
                <a:srgbClr val="7030A0"/>
              </a:solidFill>
            </a:endParaRPr>
          </a:p>
        </p:txBody>
      </p:sp>
      <p:pic>
        <p:nvPicPr>
          <p:cNvPr id="39938" name="圖片版面配置區 4" descr="023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19250" y="549275"/>
            <a:ext cx="5486400" cy="4114800"/>
          </a:xfrm>
        </p:spPr>
      </p:pic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95288" y="5445125"/>
            <a:ext cx="8353425" cy="1412875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3600" dirty="0" smtClean="0">
                <a:solidFill>
                  <a:srgbClr val="0A0A0A"/>
                </a:solidFill>
              </a:rPr>
              <a:t>這是一級棒的蝦捲</a:t>
            </a:r>
            <a:r>
              <a:rPr lang="zh-TW" altLang="en-US" sz="3600" dirty="0" smtClean="0">
                <a:solidFill>
                  <a:srgbClr val="0A0A0A"/>
                </a:solidFill>
                <a:latin typeface="新細明體"/>
              </a:rPr>
              <a:t>。因為赤崁樓在數百年前還是個海港，因淤沙及海平面不斷的往後退才會造成現在的城市街道，變成了現在與海只能遙遙相望</a:t>
            </a:r>
            <a:endParaRPr lang="zh-TW" altLang="en-US" sz="3600" dirty="0">
              <a:solidFill>
                <a:srgbClr val="0A0A0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35150" y="4292600"/>
            <a:ext cx="5486400" cy="5048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sz="2800" dirty="0" smtClean="0">
                <a:solidFill>
                  <a:srgbClr val="7030A0"/>
                </a:solidFill>
              </a:rPr>
              <a:t>赤崁樓</a:t>
            </a:r>
            <a:r>
              <a:rPr lang="en-US" altLang="zh-TW" sz="2800" dirty="0" smtClean="0">
                <a:solidFill>
                  <a:srgbClr val="7030A0"/>
                </a:solidFill>
              </a:rPr>
              <a:t>-1</a:t>
            </a:r>
            <a:endParaRPr lang="zh-TW" altLang="en-US" sz="2800" dirty="0">
              <a:solidFill>
                <a:srgbClr val="7030A0"/>
              </a:solidFill>
            </a:endParaRPr>
          </a:p>
        </p:txBody>
      </p:sp>
      <p:sp>
        <p:nvSpPr>
          <p:cNvPr id="41986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68313" y="4797425"/>
            <a:ext cx="8424862" cy="2060575"/>
          </a:xfrm>
        </p:spPr>
        <p:txBody>
          <a:bodyPr/>
          <a:lstStyle/>
          <a:p>
            <a:r>
              <a:rPr lang="zh-TW" altLang="en-US" sz="4800" smtClean="0"/>
              <a:t>這是赤嵌樓的正門</a:t>
            </a:r>
            <a:r>
              <a:rPr lang="zh-TW" altLang="en-US" sz="4800" smtClean="0">
                <a:latin typeface="新細明體" charset="-120"/>
              </a:rPr>
              <a:t>，是不是很有中國古老城市的風貌</a:t>
            </a:r>
            <a:endParaRPr lang="en-US" altLang="zh-TW" sz="4800" smtClean="0">
              <a:latin typeface="新細明體" charset="-120"/>
            </a:endParaRPr>
          </a:p>
          <a:p>
            <a:endParaRPr lang="zh-TW" altLang="en-US" sz="4800" smtClean="0">
              <a:solidFill>
                <a:srgbClr val="00B050"/>
              </a:solidFill>
            </a:endParaRPr>
          </a:p>
        </p:txBody>
      </p:sp>
      <p:pic>
        <p:nvPicPr>
          <p:cNvPr id="41987" name="圖片版面配置區 8" descr="081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92275" y="0"/>
            <a:ext cx="548640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631</Words>
  <Application>Microsoft Office PowerPoint</Application>
  <PresentationFormat>如螢幕大小 (4:3)</PresentationFormat>
  <Paragraphs>68</Paragraphs>
  <Slides>21</Slides>
  <Notes>18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簡報設計範本</vt:lpstr>
      </vt:variant>
      <vt:variant>
        <vt:i4>2</vt:i4>
      </vt:variant>
      <vt:variant>
        <vt:lpstr>投影片標題</vt:lpstr>
      </vt:variant>
      <vt:variant>
        <vt:i4>21</vt:i4>
      </vt:variant>
    </vt:vector>
  </HeadingPairs>
  <TitlesOfParts>
    <vt:vector size="26" baseType="lpstr">
      <vt:lpstr>Calibri</vt:lpstr>
      <vt:lpstr>新細明體</vt:lpstr>
      <vt:lpstr>Arial</vt:lpstr>
      <vt:lpstr>Office 佈景主題</vt:lpstr>
      <vt:lpstr>自訂設計</vt:lpstr>
      <vt:lpstr>赤崁樓之旅</vt:lpstr>
      <vt:lpstr>目次</vt:lpstr>
      <vt:lpstr>動機</vt:lpstr>
      <vt:lpstr>目標</vt:lpstr>
      <vt:lpstr>還</vt:lpstr>
      <vt:lpstr>投影片 6</vt:lpstr>
      <vt:lpstr>台南有名的特產—1</vt:lpstr>
      <vt:lpstr>台南有名小吃－2</vt:lpstr>
      <vt:lpstr>赤崁樓-1</vt:lpstr>
      <vt:lpstr>赤崁樓－2</vt:lpstr>
      <vt:lpstr>這是赤嵌樓的篽賜記功碑 </vt:lpstr>
      <vt:lpstr>赤崁樓-4    </vt:lpstr>
      <vt:lpstr>赤崁樓-5</vt:lpstr>
      <vt:lpstr>赤崁樓－6</vt:lpstr>
      <vt:lpstr>赤崁樓-7</vt:lpstr>
      <vt:lpstr>赤崁樓-8</vt:lpstr>
      <vt:lpstr>赤崁樓-9</vt:lpstr>
      <vt:lpstr>赤崁樓-10</vt:lpstr>
      <vt:lpstr>心得</vt:lpstr>
      <vt:lpstr>個人檔案</vt:lpstr>
      <vt:lpstr>投影片 21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台南之旅</dc:title>
  <dc:creator>user</dc:creator>
  <cp:lastModifiedBy>none</cp:lastModifiedBy>
  <cp:revision>91</cp:revision>
  <dcterms:created xsi:type="dcterms:W3CDTF">2011-05-29T02:43:24Z</dcterms:created>
  <dcterms:modified xsi:type="dcterms:W3CDTF">2011-11-02T03:47:32Z</dcterms:modified>
</cp:coreProperties>
</file>