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08" r:id="rId1"/>
  </p:sldMasterIdLst>
  <p:notesMasterIdLst>
    <p:notesMasterId r:id="rId22"/>
  </p:notesMasterIdLst>
  <p:sldIdLst>
    <p:sldId id="256" r:id="rId2"/>
    <p:sldId id="257" r:id="rId3"/>
    <p:sldId id="269" r:id="rId4"/>
    <p:sldId id="258" r:id="rId5"/>
    <p:sldId id="259" r:id="rId6"/>
    <p:sldId id="265" r:id="rId7"/>
    <p:sldId id="261" r:id="rId8"/>
    <p:sldId id="260" r:id="rId9"/>
    <p:sldId id="262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67" r:id="rId18"/>
    <p:sldId id="263" r:id="rId19"/>
    <p:sldId id="264" r:id="rId20"/>
    <p:sldId id="268" r:id="rId21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Rg st="1" end="20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F85A140-DF1E-4AA6-B64B-C24C62D14A3A}" v="1150" dt="2022-09-04T13:36:21.4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62" autoAdjust="0"/>
    <p:restoredTop sz="94675" autoAdjust="0"/>
  </p:normalViewPr>
  <p:slideViewPr>
    <p:cSldViewPr>
      <p:cViewPr varScale="1">
        <p:scale>
          <a:sx n="69" d="100"/>
          <a:sy n="69" d="100"/>
        </p:scale>
        <p:origin x="51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4DB55747-FAB9-428E-8284-C5878DA2F306}" type="datetimeFigureOut">
              <a:rPr lang="zh-TW" altLang="en-US"/>
              <a:pPr>
                <a:defRPr/>
              </a:pPr>
              <a:t>2022/9/6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C65889C0-BE68-472C-9D3F-786F8EC66AA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dirty="0"/>
          </a:p>
        </p:txBody>
      </p:sp>
      <p:sp>
        <p:nvSpPr>
          <p:cNvPr id="15363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CE2523-D843-4528-8EE2-C6AD71E13522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zh-TW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62000"/>
            <a:ext cx="685621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952697" y="762000"/>
            <a:ext cx="2193989" cy="5334001"/>
          </a:xfrm>
          <a:prstGeom prst="rect">
            <a:avLst/>
          </a:prstGeom>
          <a:solidFill>
            <a:srgbClr val="C3C3C3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386" y="1298448"/>
            <a:ext cx="5486400" cy="3255264"/>
          </a:xfrm>
        </p:spPr>
        <p:txBody>
          <a:bodyPr anchor="b">
            <a:normAutofit/>
          </a:bodyPr>
          <a:lstStyle>
            <a:lvl1pPr algn="l">
              <a:defRPr sz="5400" spc="-10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11" y="4670246"/>
            <a:ext cx="54864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081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9157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85750" y="990600"/>
            <a:ext cx="2114550" cy="495300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00934" y="868680"/>
            <a:ext cx="5486400" cy="5120640"/>
          </a:xfrm>
        </p:spPr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831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420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0934" y="1298448"/>
            <a:ext cx="5486400" cy="3255264"/>
          </a:xfrm>
        </p:spPr>
        <p:txBody>
          <a:bodyPr anchor="b">
            <a:normAutofit/>
          </a:bodyPr>
          <a:lstStyle>
            <a:lvl1pPr>
              <a:defRPr sz="54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14650" y="4672584"/>
            <a:ext cx="54864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0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066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00934" y="868680"/>
            <a:ext cx="2606040" cy="5120640"/>
          </a:xfrm>
        </p:spPr>
        <p:txBody>
          <a:bodyPr/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63590" y="868680"/>
            <a:ext cx="2606040" cy="5120640"/>
          </a:xfrm>
        </p:spPr>
        <p:txBody>
          <a:bodyPr/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9/6/2022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413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00934" y="1023586"/>
            <a:ext cx="260604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9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00934" y="1930936"/>
            <a:ext cx="2606040" cy="4023360"/>
          </a:xfrm>
        </p:spPr>
        <p:txBody>
          <a:bodyPr/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63847" y="1023587"/>
            <a:ext cx="260604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9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63847" y="1930936"/>
            <a:ext cx="2606040" cy="4023360"/>
          </a:xfrm>
        </p:spPr>
        <p:txBody>
          <a:bodyPr/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9/6/2022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020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9/6/2022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663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446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1143000"/>
            <a:ext cx="2125980" cy="2194560"/>
          </a:xfrm>
        </p:spPr>
        <p:txBody>
          <a:bodyPr anchor="b">
            <a:normAutofit/>
          </a:bodyPr>
          <a:lstStyle>
            <a:lvl1pPr>
              <a:defRPr sz="2800" b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0934" y="868680"/>
            <a:ext cx="54864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24" y="3337560"/>
            <a:ext cx="2125980" cy="256032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5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9/6/2022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475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1143000"/>
            <a:ext cx="2125980" cy="21945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677983" y="767419"/>
            <a:ext cx="6086423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24" y="3340602"/>
            <a:ext cx="2125980" cy="256032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5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9/6/2022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2624326" y="6356351"/>
            <a:ext cx="4433638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808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2582693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9689" y="1123838"/>
            <a:ext cx="221061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8861898" y="758952"/>
            <a:ext cx="288036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01951" y="864108"/>
            <a:ext cx="54864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6849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9/6/2022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01951" y="6356351"/>
            <a:ext cx="4433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75602" y="6356351"/>
            <a:ext cx="11481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026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9" r:id="rId1"/>
    <p:sldLayoutId id="2147484210" r:id="rId2"/>
    <p:sldLayoutId id="2147484211" r:id="rId3"/>
    <p:sldLayoutId id="2147484212" r:id="rId4"/>
    <p:sldLayoutId id="2147484213" r:id="rId5"/>
    <p:sldLayoutId id="2147484214" r:id="rId6"/>
    <p:sldLayoutId id="2147484215" r:id="rId7"/>
    <p:sldLayoutId id="2147484216" r:id="rId8"/>
    <p:sldLayoutId id="2147484217" r:id="rId9"/>
    <p:sldLayoutId id="2147484218" r:id="rId10"/>
    <p:sldLayoutId id="2147484219" r:id="rId11"/>
  </p:sldLayoutIdLst>
  <p:transition spd="med">
    <p:cover dir="u"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19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7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5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-710797" y="1797922"/>
            <a:ext cx="7772400" cy="14203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TW" altLang="en-US" sz="7200" b="1" dirty="0">
                <a:solidFill>
                  <a:srgbClr val="3F3F3F"/>
                </a:solidFill>
                <a:latin typeface="Microsoft JhengHei"/>
                <a:ea typeface="Microsoft JhengHei"/>
              </a:rPr>
              <a:t>麥哲倫計畫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-602134" y="3374593"/>
            <a:ext cx="7560890" cy="1506105"/>
          </a:xfrm>
          <a:ln>
            <a:noFill/>
          </a:ln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zh-TW" altLang="en-US" sz="7100" b="1" dirty="0">
                <a:solidFill>
                  <a:srgbClr val="FFFFFF"/>
                </a:solidFill>
                <a:latin typeface="Microsoft JhengHei"/>
                <a:ea typeface="Microsoft JhengHei"/>
              </a:rPr>
              <a:t>手工義賣</a:t>
            </a:r>
            <a:endParaRPr lang="en-US" altLang="zh-TW" sz="7100" b="1" dirty="0">
              <a:solidFill>
                <a:srgbClr val="FFFFFF"/>
              </a:solidFill>
              <a:latin typeface="Microsoft JhengHei"/>
              <a:ea typeface="Microsoft JhengHei"/>
            </a:endParaRP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altLang="zh-TW" sz="4000" dirty="0">
              <a:solidFill>
                <a:srgbClr val="FFFFFF"/>
              </a:solidFill>
              <a:latin typeface="Microsoft JhengHei"/>
              <a:ea typeface="微軟正黑體"/>
            </a:endParaRP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altLang="zh-TW" sz="4000" dirty="0">
              <a:solidFill>
                <a:srgbClr val="FFFFFF"/>
              </a:solidFill>
              <a:latin typeface="微軟正黑體"/>
              <a:ea typeface="微軟正黑體"/>
            </a:endParaRP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altLang="zh-TW" sz="4000" dirty="0">
              <a:solidFill>
                <a:srgbClr val="FFFFFF"/>
              </a:solidFill>
              <a:latin typeface="Microsoft JhengHei"/>
              <a:ea typeface="微軟正黑體"/>
            </a:endParaRP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zh-TW" altLang="en-US" sz="4000" dirty="0">
              <a:solidFill>
                <a:srgbClr val="FFFFFF"/>
              </a:solidFill>
              <a:latin typeface="Microsoft JhengHei"/>
              <a:ea typeface="Microsoft JhengHei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9D99F3C0-7113-2413-161B-9545322F929D}"/>
              </a:ext>
            </a:extLst>
          </p:cNvPr>
          <p:cNvSpPr txBox="1"/>
          <p:nvPr/>
        </p:nvSpPr>
        <p:spPr>
          <a:xfrm>
            <a:off x="6906595" y="1600309"/>
            <a:ext cx="2178682" cy="32680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TW" sz="3600" b="1">
                <a:solidFill>
                  <a:schemeClr val="accent6">
                    <a:lumMod val="60000"/>
                    <a:lumOff val="40000"/>
                  </a:schemeClr>
                </a:solidFill>
                <a:latin typeface="Microsoft JhengHei"/>
                <a:ea typeface="Microsoft JhengHei"/>
                <a:cs typeface="Arial"/>
              </a:rPr>
              <a:t>四年仁班 </a:t>
            </a:r>
            <a:endParaRPr lang="zh-TW" altLang="en-US" sz="3600">
              <a:solidFill>
                <a:schemeClr val="accent6">
                  <a:lumMod val="60000"/>
                  <a:lumOff val="40000"/>
                </a:schemeClr>
              </a:solidFill>
              <a:latin typeface="Microsoft JhengHei"/>
              <a:ea typeface="Microsoft JhengHei"/>
              <a:cs typeface="Arial"/>
            </a:endParaRPr>
          </a:p>
          <a:p>
            <a:pPr algn="ctr">
              <a:lnSpc>
                <a:spcPct val="200000"/>
              </a:lnSpc>
            </a:pPr>
            <a:r>
              <a:rPr 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Microsoft JhengHei"/>
                <a:ea typeface="新細明體"/>
              </a:rPr>
              <a:t>28</a:t>
            </a:r>
            <a:r>
              <a:rPr lang="zh-TW" sz="3600" b="1">
                <a:solidFill>
                  <a:schemeClr val="accent6">
                    <a:lumMod val="60000"/>
                    <a:lumOff val="40000"/>
                  </a:schemeClr>
                </a:solidFill>
                <a:latin typeface="Microsoft JhengHei"/>
                <a:ea typeface="Microsoft JhengHei"/>
                <a:cs typeface="Arial"/>
              </a:rPr>
              <a:t>號</a:t>
            </a:r>
            <a:endParaRPr lang="zh-TW" altLang="en-US" sz="3600">
              <a:solidFill>
                <a:schemeClr val="accent6">
                  <a:lumMod val="60000"/>
                  <a:lumOff val="40000"/>
                </a:schemeClr>
              </a:solidFill>
              <a:latin typeface="Microsoft JhengHei"/>
              <a:ea typeface="Microsoft JhengHei"/>
              <a:cs typeface="Arial"/>
            </a:endParaRPr>
          </a:p>
          <a:p>
            <a:pPr algn="ctr">
              <a:lnSpc>
                <a:spcPct val="200000"/>
              </a:lnSpc>
            </a:pPr>
            <a:r>
              <a:rPr lang="zh-TW" sz="3600" b="1">
                <a:solidFill>
                  <a:schemeClr val="accent6">
                    <a:lumMod val="60000"/>
                    <a:lumOff val="40000"/>
                  </a:schemeClr>
                </a:solidFill>
                <a:latin typeface="Microsoft JhengHei"/>
                <a:ea typeface="Microsoft JhengHei"/>
                <a:cs typeface="Arial"/>
              </a:rPr>
              <a:t>許芠綾</a:t>
            </a:r>
            <a:endParaRPr lang="zh-TW" altLang="en-US" sz="3600">
              <a:solidFill>
                <a:schemeClr val="accent6">
                  <a:lumMod val="60000"/>
                  <a:lumOff val="40000"/>
                </a:schemeClr>
              </a:solidFill>
              <a:latin typeface="Microsoft JhengHei"/>
              <a:ea typeface="Microsoft JhengHei"/>
              <a:cs typeface="Arial"/>
            </a:endParaRPr>
          </a:p>
        </p:txBody>
      </p:sp>
    </p:spTree>
  </p:cSld>
  <p:clrMapOvr>
    <a:masterClrMapping/>
  </p:clrMapOvr>
  <p:transition spd="med" advClick="0" advTm="6000">
    <p:cover dir="r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093B5C17-9CD2-4570-AD15-FE1A623FE1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81705" y="2622538"/>
            <a:ext cx="4221088" cy="3165816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A634F0CA-A054-2915-3166-EA1D9277F3F3}"/>
              </a:ext>
            </a:extLst>
          </p:cNvPr>
          <p:cNvSpPr txBox="1"/>
          <p:nvPr/>
        </p:nvSpPr>
        <p:spPr>
          <a:xfrm>
            <a:off x="228600" y="1015712"/>
            <a:ext cx="1026102" cy="415498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 algn="ctr"/>
            <a:r>
              <a:rPr lang="zh-TW" altLang="en-US" sz="6600" b="1">
                <a:solidFill>
                  <a:srgbClr val="FFFFFF"/>
                </a:solidFill>
                <a:latin typeface="Microsoft JhengHei"/>
                <a:ea typeface="Microsoft JhengHei"/>
                <a:cs typeface="Arial"/>
              </a:rPr>
              <a:t>義賣過程</a:t>
            </a:r>
            <a:endParaRPr lang="zh-TW" altLang="en-US" sz="8000" b="1" dirty="0">
              <a:solidFill>
                <a:srgbClr val="FFFFFF"/>
              </a:solidFill>
              <a:latin typeface="Microsoft JhengHei"/>
              <a:ea typeface="Microsoft JhengHei"/>
              <a:cs typeface="Arial"/>
            </a:endParaRPr>
          </a:p>
        </p:txBody>
      </p:sp>
      <p:sp>
        <p:nvSpPr>
          <p:cNvPr id="14" name="文字方塊 2">
            <a:extLst>
              <a:ext uri="{FF2B5EF4-FFF2-40B4-BE49-F238E27FC236}">
                <a16:creationId xmlns:a16="http://schemas.microsoft.com/office/drawing/2014/main" id="{232D58BE-FB97-ECCC-B7FF-43ED980E367C}"/>
              </a:ext>
            </a:extLst>
          </p:cNvPr>
          <p:cNvSpPr txBox="1"/>
          <p:nvPr/>
        </p:nvSpPr>
        <p:spPr>
          <a:xfrm>
            <a:off x="1322281" y="1313274"/>
            <a:ext cx="1026102" cy="483209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 algn="ctr"/>
            <a:r>
              <a:rPr lang="zh-TW" altLang="en-US" sz="4400" b="1">
                <a:solidFill>
                  <a:srgbClr val="002060"/>
                </a:solidFill>
                <a:latin typeface="Microsoft JhengHei"/>
                <a:ea typeface="Microsoft JhengHei"/>
                <a:cs typeface="Arial"/>
              </a:rPr>
              <a:t>客運轉運站義賣</a:t>
            </a:r>
            <a:endParaRPr lang="zh-TW" altLang="en-US" sz="4400" b="1" dirty="0">
              <a:solidFill>
                <a:srgbClr val="002060"/>
              </a:solidFill>
              <a:latin typeface="Microsoft JhengHei"/>
              <a:ea typeface="Microsoft JhengHei"/>
              <a:cs typeface="Arial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CFB00E8-ED52-4FCC-B4C0-F81A3C6865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81415" y="1300407"/>
            <a:ext cx="4104456" cy="3327834"/>
          </a:xfrm>
          <a:prstGeom prst="rect">
            <a:avLst/>
          </a:prstGeom>
        </p:spPr>
      </p:pic>
      <p:sp>
        <p:nvSpPr>
          <p:cNvPr id="10" name="矩形: 剪去單一角落 9">
            <a:extLst>
              <a:ext uri="{FF2B5EF4-FFF2-40B4-BE49-F238E27FC236}">
                <a16:creationId xmlns:a16="http://schemas.microsoft.com/office/drawing/2014/main" id="{B967C9E6-E95C-60BB-3D07-3567A0F89F7F}"/>
              </a:ext>
            </a:extLst>
          </p:cNvPr>
          <p:cNvSpPr/>
          <p:nvPr/>
        </p:nvSpPr>
        <p:spPr>
          <a:xfrm>
            <a:off x="1153391" y="280555"/>
            <a:ext cx="6826827" cy="914400"/>
          </a:xfrm>
          <a:prstGeom prst="snip1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zh-TW" altLang="en-US" sz="3600" b="1">
                <a:solidFill>
                  <a:schemeClr val="tx1">
                    <a:lumMod val="50000"/>
                    <a:lumOff val="50000"/>
                  </a:schemeClr>
                </a:solidFill>
                <a:ea typeface="微軟正黑體"/>
              </a:rPr>
              <a:t>麥哲倫計畫</a:t>
            </a:r>
            <a:endParaRPr lang="zh-TW" altLang="en-US" sz="2000" b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ransition spd="med" advClick="0" advTm="3000">
    <p:strips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403418" y="2038"/>
            <a:ext cx="3024187" cy="3744913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zh-TW" altLang="en-US" dirty="0">
              <a:solidFill>
                <a:srgbClr val="595959"/>
              </a:solidFill>
              <a:ea typeface="微軟正黑體"/>
            </a:endParaRP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zh-TW" alt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4F29F0D-CB1E-4E02-AF5C-7F84BAF59D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27744" y="1555519"/>
            <a:ext cx="4114034" cy="4832578"/>
          </a:xfrm>
          <a:prstGeom prst="rect">
            <a:avLst/>
          </a:prstGeom>
        </p:spPr>
      </p:pic>
      <p:sp>
        <p:nvSpPr>
          <p:cNvPr id="8" name="標題 4">
            <a:extLst>
              <a:ext uri="{FF2B5EF4-FFF2-40B4-BE49-F238E27FC236}">
                <a16:creationId xmlns:a16="http://schemas.microsoft.com/office/drawing/2014/main" id="{BF3EBBEB-356E-2E58-4BCD-7B6001C0E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300" y="1548586"/>
            <a:ext cx="2195799" cy="82928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3200" b="1">
                <a:solidFill>
                  <a:schemeClr val="bg1"/>
                </a:solidFill>
                <a:ea typeface="微軟正黑體"/>
              </a:rPr>
              <a:t>果凍材料：</a:t>
            </a:r>
            <a:endParaRPr lang="en-US" altLang="zh-TW" sz="3200" b="1">
              <a:solidFill>
                <a:schemeClr val="bg1"/>
              </a:solidFill>
              <a:ea typeface="微軟正黑體"/>
            </a:endParaRPr>
          </a:p>
        </p:txBody>
      </p:sp>
      <p:sp>
        <p:nvSpPr>
          <p:cNvPr id="10" name="矩形: 剪去單一角落 9">
            <a:extLst>
              <a:ext uri="{FF2B5EF4-FFF2-40B4-BE49-F238E27FC236}">
                <a16:creationId xmlns:a16="http://schemas.microsoft.com/office/drawing/2014/main" id="{31DE23F3-5C09-D78F-ECFA-32A74F20329F}"/>
              </a:ext>
            </a:extLst>
          </p:cNvPr>
          <p:cNvSpPr/>
          <p:nvPr/>
        </p:nvSpPr>
        <p:spPr>
          <a:xfrm>
            <a:off x="1153391" y="280555"/>
            <a:ext cx="6826827" cy="914400"/>
          </a:xfrm>
          <a:prstGeom prst="snip1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600" b="1">
                <a:solidFill>
                  <a:schemeClr val="tx1">
                    <a:lumMod val="50000"/>
                    <a:lumOff val="50000"/>
                  </a:schemeClr>
                </a:solidFill>
                <a:ea typeface="微軟正黑體"/>
              </a:rPr>
              <a:t>麥哲倫計畫</a:t>
            </a:r>
            <a:endParaRPr lang="zh-TW" altLang="en-US" sz="2000" b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圖說文字: 向右箭號 11">
            <a:extLst>
              <a:ext uri="{FF2B5EF4-FFF2-40B4-BE49-F238E27FC236}">
                <a16:creationId xmlns:a16="http://schemas.microsoft.com/office/drawing/2014/main" id="{59849A58-394C-A1CA-72AD-CA0432E7563F}"/>
              </a:ext>
            </a:extLst>
          </p:cNvPr>
          <p:cNvSpPr/>
          <p:nvPr/>
        </p:nvSpPr>
        <p:spPr>
          <a:xfrm>
            <a:off x="135082" y="2244437"/>
            <a:ext cx="3512126" cy="3428999"/>
          </a:xfrm>
          <a:prstGeom prst="rightArrow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182880" indent="-182880">
              <a:lnSpc>
                <a:spcPct val="90000"/>
              </a:lnSpc>
              <a:spcBef>
                <a:spcPts val="1200"/>
              </a:spcBef>
            </a:pPr>
            <a:r>
              <a:rPr lang="en-US" altLang="zh-TW" sz="2400" b="1" dirty="0">
                <a:solidFill>
                  <a:srgbClr val="002060"/>
                </a:solidFill>
                <a:latin typeface="Microsoft JhengHei"/>
                <a:ea typeface="Microsoft JhengHei"/>
                <a:cs typeface="+mn-lt"/>
              </a:rPr>
              <a:t>1.</a:t>
            </a:r>
            <a:r>
              <a:rPr lang="zh-TW" altLang="en-US" sz="2400" b="1">
                <a:solidFill>
                  <a:srgbClr val="002060"/>
                </a:solidFill>
                <a:latin typeface="Microsoft JhengHei"/>
                <a:ea typeface="Microsoft JhengHei"/>
                <a:cs typeface="+mn-lt"/>
              </a:rPr>
              <a:t>果凍</a:t>
            </a:r>
            <a:r>
              <a:rPr lang="zh-TW" sz="2400" b="1">
                <a:solidFill>
                  <a:srgbClr val="002060"/>
                </a:solidFill>
                <a:latin typeface="Microsoft JhengHei"/>
                <a:ea typeface="Microsoft JhengHei"/>
                <a:cs typeface="+mn-lt"/>
              </a:rPr>
              <a:t>粉</a:t>
            </a:r>
            <a:endParaRPr lang="zh-TW" altLang="en-US" sz="2400" b="1">
              <a:solidFill>
                <a:srgbClr val="002060"/>
              </a:solidFill>
              <a:latin typeface="Microsoft JhengHei"/>
              <a:ea typeface="Microsoft JhengHei"/>
              <a:cs typeface="+mn-lt"/>
            </a:endParaRPr>
          </a:p>
          <a:p>
            <a:pPr marL="182880" indent="-182880">
              <a:lnSpc>
                <a:spcPct val="90000"/>
              </a:lnSpc>
              <a:spcBef>
                <a:spcPts val="1200"/>
              </a:spcBef>
            </a:pPr>
            <a:r>
              <a:rPr lang="en-US" altLang="zh-TW" sz="2400" b="1" dirty="0">
                <a:solidFill>
                  <a:srgbClr val="002060"/>
                </a:solidFill>
                <a:latin typeface="Microsoft JhengHei"/>
                <a:ea typeface="Microsoft JhengHei"/>
                <a:cs typeface="+mn-lt"/>
              </a:rPr>
              <a:t>2.</a:t>
            </a:r>
            <a:r>
              <a:rPr lang="zh-TW" altLang="en-US" sz="2400" b="1">
                <a:solidFill>
                  <a:srgbClr val="002060"/>
                </a:solidFill>
                <a:latin typeface="Microsoft JhengHei"/>
                <a:ea typeface="Microsoft JhengHei"/>
                <a:cs typeface="+mn-lt"/>
              </a:rPr>
              <a:t>水果</a:t>
            </a:r>
          </a:p>
          <a:p>
            <a:pPr marL="182880" indent="-18288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altLang="zh-TW" sz="2400" b="1" dirty="0">
                <a:solidFill>
                  <a:srgbClr val="002060"/>
                </a:solidFill>
                <a:latin typeface="Microsoft JhengHei"/>
                <a:ea typeface="Microsoft JhengHei"/>
                <a:cs typeface="+mn-lt"/>
              </a:rPr>
              <a:t>3.</a:t>
            </a:r>
            <a:r>
              <a:rPr lang="zh-TW" sz="2400" b="1">
                <a:solidFill>
                  <a:srgbClr val="002060"/>
                </a:solidFill>
                <a:latin typeface="Microsoft JhengHei"/>
                <a:ea typeface="Microsoft JhengHei"/>
                <a:cs typeface="+mn-lt"/>
              </a:rPr>
              <a:t>糖</a:t>
            </a:r>
            <a:endParaRPr lang="en-US"/>
          </a:p>
          <a:p>
            <a:pPr algn="ctr"/>
            <a:endParaRPr lang="zh-TW" altLang="en-US" sz="2400" b="1" dirty="0"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3293574483"/>
      </p:ext>
    </p:extLst>
  </p:cSld>
  <p:clrMapOvr>
    <a:masterClrMapping/>
  </p:clrMapOvr>
  <p:transition spd="med" advTm="3000">
    <p:cover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62ECEB03-D7FE-4F82-B397-D272AEBDF3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40873" y="1575855"/>
            <a:ext cx="3384457" cy="2761940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3C422EDC-77E0-486C-991C-3B7CDB5A42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946" y="1257916"/>
            <a:ext cx="2736304" cy="3303158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EA1B59FE-973B-4F23-B2A2-44CB952490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781" y="3873737"/>
            <a:ext cx="3043444" cy="2836860"/>
          </a:xfrm>
          <a:prstGeom prst="rect">
            <a:avLst/>
          </a:prstGeom>
        </p:spPr>
      </p:pic>
      <p:sp>
        <p:nvSpPr>
          <p:cNvPr id="6" name="矩形: 剪去單一角落 5">
            <a:extLst>
              <a:ext uri="{FF2B5EF4-FFF2-40B4-BE49-F238E27FC236}">
                <a16:creationId xmlns:a16="http://schemas.microsoft.com/office/drawing/2014/main" id="{060474D5-31AF-FF3E-B323-11425F5CD579}"/>
              </a:ext>
            </a:extLst>
          </p:cNvPr>
          <p:cNvSpPr/>
          <p:nvPr/>
        </p:nvSpPr>
        <p:spPr>
          <a:xfrm>
            <a:off x="1153391" y="280555"/>
            <a:ext cx="6826827" cy="914400"/>
          </a:xfrm>
          <a:prstGeom prst="snip1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zh-TW" altLang="en-US" sz="3600" b="1">
                <a:solidFill>
                  <a:schemeClr val="tx1">
                    <a:lumMod val="50000"/>
                    <a:lumOff val="50000"/>
                  </a:schemeClr>
                </a:solidFill>
                <a:ea typeface="微軟正黑體"/>
              </a:rPr>
              <a:t>麥哲倫計畫</a:t>
            </a:r>
            <a:endParaRPr lang="zh-TW" altLang="en-US" sz="2000" b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90127E22-250F-04F9-7BBC-DB71542CA778}"/>
              </a:ext>
            </a:extLst>
          </p:cNvPr>
          <p:cNvSpPr txBox="1"/>
          <p:nvPr/>
        </p:nvSpPr>
        <p:spPr>
          <a:xfrm>
            <a:off x="228600" y="1015712"/>
            <a:ext cx="1026102" cy="415498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 algn="ctr"/>
            <a:r>
              <a:rPr lang="zh-TW" altLang="en-US" sz="6600" b="1">
                <a:solidFill>
                  <a:srgbClr val="FFFFFF"/>
                </a:solidFill>
                <a:latin typeface="Microsoft JhengHei"/>
                <a:ea typeface="Microsoft JhengHei"/>
                <a:cs typeface="Arial"/>
              </a:rPr>
              <a:t>製作過程</a:t>
            </a:r>
            <a:endParaRPr lang="zh-TW" altLang="en-US" sz="8000" b="1" dirty="0">
              <a:solidFill>
                <a:srgbClr val="FFFFFF"/>
              </a:solidFill>
              <a:latin typeface="Microsoft JhengHei"/>
              <a:ea typeface="Microsoft JhengHei"/>
              <a:cs typeface="Arial"/>
            </a:endParaRPr>
          </a:p>
        </p:txBody>
      </p:sp>
      <p:sp>
        <p:nvSpPr>
          <p:cNvPr id="13" name="文字方塊 2">
            <a:extLst>
              <a:ext uri="{FF2B5EF4-FFF2-40B4-BE49-F238E27FC236}">
                <a16:creationId xmlns:a16="http://schemas.microsoft.com/office/drawing/2014/main" id="{90F46707-AB15-42C8-F773-E40DABF47D6B}"/>
              </a:ext>
            </a:extLst>
          </p:cNvPr>
          <p:cNvSpPr txBox="1"/>
          <p:nvPr/>
        </p:nvSpPr>
        <p:spPr>
          <a:xfrm>
            <a:off x="1254042" y="1336020"/>
            <a:ext cx="1026102" cy="483209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 algn="ctr"/>
            <a:r>
              <a:rPr lang="zh-TW" altLang="en-US" sz="4400" b="1">
                <a:solidFill>
                  <a:srgbClr val="002060"/>
                </a:solidFill>
                <a:latin typeface="Microsoft JhengHei"/>
                <a:ea typeface="Microsoft JhengHei"/>
                <a:cs typeface="Arial"/>
              </a:rPr>
              <a:t>果凍粉混合砂糖</a:t>
            </a:r>
            <a:endParaRPr lang="zh-TW" altLang="en-US" sz="4400" b="1" dirty="0">
              <a:solidFill>
                <a:srgbClr val="002060"/>
              </a:solidFill>
              <a:latin typeface="Microsoft JhengHei"/>
              <a:ea typeface="Microsoft JhengHe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5060831"/>
      </p:ext>
    </p:extLst>
  </p:cSld>
  <p:clrMapOvr>
    <a:masterClrMapping/>
  </p:clrMapOvr>
  <p:transition spd="med" advClick="0" advTm="3000">
    <p:newsfla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0D7B7795-7FB7-4985-9194-4F0D8F1A06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151" y="1302793"/>
            <a:ext cx="4067944" cy="3050958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15C02B93-65ED-4BE5-8E51-2A01AEDDBF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879128" y="3425427"/>
            <a:ext cx="3813001" cy="2951956"/>
          </a:xfrm>
          <a:prstGeom prst="rect">
            <a:avLst/>
          </a:prstGeom>
        </p:spPr>
      </p:pic>
      <p:sp>
        <p:nvSpPr>
          <p:cNvPr id="10" name="矩形: 剪去單一角落 9">
            <a:extLst>
              <a:ext uri="{FF2B5EF4-FFF2-40B4-BE49-F238E27FC236}">
                <a16:creationId xmlns:a16="http://schemas.microsoft.com/office/drawing/2014/main" id="{DEC47DEE-247D-55D8-E020-1532AA7B0ECA}"/>
              </a:ext>
            </a:extLst>
          </p:cNvPr>
          <p:cNvSpPr/>
          <p:nvPr/>
        </p:nvSpPr>
        <p:spPr>
          <a:xfrm>
            <a:off x="1153391" y="280555"/>
            <a:ext cx="6826827" cy="914400"/>
          </a:xfrm>
          <a:prstGeom prst="snip1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zh-TW" altLang="en-US" sz="3600" b="1">
                <a:solidFill>
                  <a:schemeClr val="tx1">
                    <a:lumMod val="50000"/>
                    <a:lumOff val="50000"/>
                  </a:schemeClr>
                </a:solidFill>
                <a:ea typeface="微軟正黑體"/>
              </a:rPr>
              <a:t>麥哲倫計畫</a:t>
            </a:r>
            <a:endParaRPr lang="zh-TW" altLang="en-US" sz="2000" b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51984483-7227-5F24-0A11-73F3BB87B519}"/>
              </a:ext>
            </a:extLst>
          </p:cNvPr>
          <p:cNvSpPr txBox="1"/>
          <p:nvPr/>
        </p:nvSpPr>
        <p:spPr>
          <a:xfrm>
            <a:off x="228600" y="1015712"/>
            <a:ext cx="1026102" cy="415498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 algn="ctr"/>
            <a:r>
              <a:rPr lang="zh-TW" altLang="en-US" sz="6600" b="1">
                <a:solidFill>
                  <a:srgbClr val="FFFFFF"/>
                </a:solidFill>
                <a:latin typeface="Microsoft JhengHei"/>
                <a:ea typeface="Microsoft JhengHei"/>
                <a:cs typeface="Arial"/>
              </a:rPr>
              <a:t>製作過程</a:t>
            </a:r>
            <a:endParaRPr lang="zh-TW" altLang="en-US" sz="8000" b="1" dirty="0">
              <a:solidFill>
                <a:srgbClr val="FFFFFF"/>
              </a:solidFill>
              <a:latin typeface="Microsoft JhengHei"/>
              <a:ea typeface="Microsoft JhengHei"/>
              <a:cs typeface="Arial"/>
            </a:endParaRPr>
          </a:p>
        </p:txBody>
      </p:sp>
      <p:sp>
        <p:nvSpPr>
          <p:cNvPr id="14" name="文字方塊 2">
            <a:extLst>
              <a:ext uri="{FF2B5EF4-FFF2-40B4-BE49-F238E27FC236}">
                <a16:creationId xmlns:a16="http://schemas.microsoft.com/office/drawing/2014/main" id="{687D0768-CF61-76EC-5EA8-61B0CE0D6EB3}"/>
              </a:ext>
            </a:extLst>
          </p:cNvPr>
          <p:cNvSpPr txBox="1"/>
          <p:nvPr/>
        </p:nvSpPr>
        <p:spPr>
          <a:xfrm>
            <a:off x="1265416" y="1984289"/>
            <a:ext cx="1026102" cy="378565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 algn="ctr"/>
            <a:r>
              <a:rPr lang="zh-TW" altLang="en-US" sz="6000" b="1">
                <a:solidFill>
                  <a:srgbClr val="002060"/>
                </a:solidFill>
                <a:latin typeface="Microsoft JhengHei"/>
                <a:ea typeface="Microsoft JhengHei"/>
                <a:cs typeface="Arial"/>
              </a:rPr>
              <a:t>水果備料</a:t>
            </a:r>
          </a:p>
        </p:txBody>
      </p:sp>
    </p:spTree>
    <p:extLst>
      <p:ext uri="{BB962C8B-B14F-4D97-AF65-F5344CB8AC3E}">
        <p14:creationId xmlns:p14="http://schemas.microsoft.com/office/powerpoint/2010/main" val="3680522880"/>
      </p:ext>
    </p:extLst>
  </p:cSld>
  <p:clrMapOvr>
    <a:masterClrMapping/>
  </p:clrMapOvr>
  <p:transition spd="med" advClick="0" advTm="3000">
    <p:newsfla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3FAEE083-6D58-4177-AA40-0ACC9B9BDF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798" y="1331163"/>
            <a:ext cx="3995936" cy="2996952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0EA68E34-A9D8-4BF6-A89B-B090510B41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533" y="3542993"/>
            <a:ext cx="3912435" cy="3025629"/>
          </a:xfrm>
          <a:prstGeom prst="rect">
            <a:avLst/>
          </a:prstGeom>
        </p:spPr>
      </p:pic>
      <p:sp>
        <p:nvSpPr>
          <p:cNvPr id="7" name="矩形: 剪去單一角落 6">
            <a:extLst>
              <a:ext uri="{FF2B5EF4-FFF2-40B4-BE49-F238E27FC236}">
                <a16:creationId xmlns:a16="http://schemas.microsoft.com/office/drawing/2014/main" id="{F1B210EE-5AC0-369D-4A95-5FE3DF1AD229}"/>
              </a:ext>
            </a:extLst>
          </p:cNvPr>
          <p:cNvSpPr/>
          <p:nvPr/>
        </p:nvSpPr>
        <p:spPr>
          <a:xfrm>
            <a:off x="1153391" y="280555"/>
            <a:ext cx="6826827" cy="914400"/>
          </a:xfrm>
          <a:prstGeom prst="snip1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zh-TW" altLang="en-US" sz="3600" b="1">
                <a:solidFill>
                  <a:schemeClr val="tx1">
                    <a:lumMod val="50000"/>
                    <a:lumOff val="50000"/>
                  </a:schemeClr>
                </a:solidFill>
                <a:ea typeface="微軟正黑體"/>
              </a:rPr>
              <a:t>麥哲倫計畫</a:t>
            </a:r>
            <a:endParaRPr lang="zh-TW" altLang="en-US" sz="2000" b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A0D34195-0147-2277-0C5F-4ECC9087F624}"/>
              </a:ext>
            </a:extLst>
          </p:cNvPr>
          <p:cNvSpPr txBox="1"/>
          <p:nvPr/>
        </p:nvSpPr>
        <p:spPr>
          <a:xfrm>
            <a:off x="228600" y="1015712"/>
            <a:ext cx="1026102" cy="415498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 algn="ctr"/>
            <a:r>
              <a:rPr lang="zh-TW" altLang="en-US" sz="6600" b="1">
                <a:solidFill>
                  <a:srgbClr val="FFFFFF"/>
                </a:solidFill>
                <a:latin typeface="Microsoft JhengHei"/>
                <a:ea typeface="Microsoft JhengHei"/>
                <a:cs typeface="Arial"/>
              </a:rPr>
              <a:t>製作過程</a:t>
            </a:r>
            <a:endParaRPr lang="zh-TW" altLang="en-US" sz="8000" b="1" dirty="0">
              <a:solidFill>
                <a:srgbClr val="FFFFFF"/>
              </a:solidFill>
              <a:latin typeface="Microsoft JhengHei"/>
              <a:ea typeface="Microsoft JhengHei"/>
              <a:cs typeface="Arial"/>
            </a:endParaRPr>
          </a:p>
        </p:txBody>
      </p:sp>
      <p:sp>
        <p:nvSpPr>
          <p:cNvPr id="12" name="文字方塊 2">
            <a:extLst>
              <a:ext uri="{FF2B5EF4-FFF2-40B4-BE49-F238E27FC236}">
                <a16:creationId xmlns:a16="http://schemas.microsoft.com/office/drawing/2014/main" id="{4EA9201B-CD8C-C246-7DBB-D6B4A8E09905}"/>
              </a:ext>
            </a:extLst>
          </p:cNvPr>
          <p:cNvSpPr txBox="1"/>
          <p:nvPr/>
        </p:nvSpPr>
        <p:spPr>
          <a:xfrm>
            <a:off x="1265415" y="1472498"/>
            <a:ext cx="1026102" cy="470898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 algn="ctr"/>
            <a:r>
              <a:rPr lang="zh-TW" altLang="en-US" sz="6000" b="1">
                <a:solidFill>
                  <a:srgbClr val="002060"/>
                </a:solidFill>
                <a:latin typeface="Microsoft JhengHei"/>
                <a:ea typeface="Microsoft JhengHei"/>
                <a:cs typeface="Arial"/>
              </a:rPr>
              <a:t>倒入分裝杯</a:t>
            </a:r>
            <a:endParaRPr lang="zh-TW" altLang="en-US" sz="6000" b="1" dirty="0">
              <a:solidFill>
                <a:srgbClr val="002060"/>
              </a:solidFill>
              <a:latin typeface="Microsoft JhengHei"/>
              <a:ea typeface="Microsoft JhengHe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0006230"/>
      </p:ext>
    </p:extLst>
  </p:cSld>
  <p:clrMapOvr>
    <a:masterClrMapping/>
  </p:clrMapOvr>
  <p:transition spd="med" advTm="3000">
    <p:newsfla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64014328-EA18-4741-96CE-D3D6568890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31255" y="843972"/>
            <a:ext cx="3123372" cy="4164496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A2F0E68D-87E2-4F85-9EF7-66243546D3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829" y="3434444"/>
            <a:ext cx="3613215" cy="3140968"/>
          </a:xfrm>
          <a:prstGeom prst="rect">
            <a:avLst/>
          </a:prstGeom>
        </p:spPr>
      </p:pic>
      <p:sp>
        <p:nvSpPr>
          <p:cNvPr id="7" name="矩形: 剪去單一角落 6">
            <a:extLst>
              <a:ext uri="{FF2B5EF4-FFF2-40B4-BE49-F238E27FC236}">
                <a16:creationId xmlns:a16="http://schemas.microsoft.com/office/drawing/2014/main" id="{61C57AB6-FE7D-1AEA-897C-7AB43E26D244}"/>
              </a:ext>
            </a:extLst>
          </p:cNvPr>
          <p:cNvSpPr/>
          <p:nvPr/>
        </p:nvSpPr>
        <p:spPr>
          <a:xfrm>
            <a:off x="1153391" y="280555"/>
            <a:ext cx="6826827" cy="914400"/>
          </a:xfrm>
          <a:prstGeom prst="snip1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zh-TW" altLang="en-US" sz="3600" b="1">
                <a:solidFill>
                  <a:schemeClr val="tx1">
                    <a:lumMod val="50000"/>
                    <a:lumOff val="50000"/>
                  </a:schemeClr>
                </a:solidFill>
                <a:ea typeface="微軟正黑體"/>
              </a:rPr>
              <a:t>麥哲倫計畫</a:t>
            </a:r>
            <a:endParaRPr lang="zh-TW" altLang="en-US" sz="2000" b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72CE52E6-663F-924E-C074-1BBB3A5C9322}"/>
              </a:ext>
            </a:extLst>
          </p:cNvPr>
          <p:cNvSpPr txBox="1"/>
          <p:nvPr/>
        </p:nvSpPr>
        <p:spPr>
          <a:xfrm>
            <a:off x="228600" y="1015712"/>
            <a:ext cx="1026102" cy="415498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 algn="ctr"/>
            <a:r>
              <a:rPr lang="zh-TW" altLang="en-US" sz="6600" b="1">
                <a:solidFill>
                  <a:srgbClr val="FFFFFF"/>
                </a:solidFill>
                <a:latin typeface="Microsoft JhengHei"/>
                <a:ea typeface="Microsoft JhengHei"/>
                <a:cs typeface="Arial"/>
              </a:rPr>
              <a:t>製作過程</a:t>
            </a:r>
            <a:endParaRPr lang="zh-TW" altLang="en-US" sz="8000" b="1" dirty="0">
              <a:solidFill>
                <a:srgbClr val="FFFFFF"/>
              </a:solidFill>
              <a:latin typeface="Microsoft JhengHei"/>
              <a:ea typeface="Microsoft JhengHei"/>
              <a:cs typeface="Arial"/>
            </a:endParaRPr>
          </a:p>
        </p:txBody>
      </p:sp>
      <p:sp>
        <p:nvSpPr>
          <p:cNvPr id="12" name="文字方塊 2">
            <a:extLst>
              <a:ext uri="{FF2B5EF4-FFF2-40B4-BE49-F238E27FC236}">
                <a16:creationId xmlns:a16="http://schemas.microsoft.com/office/drawing/2014/main" id="{3D6ED05A-20E0-8C3B-8758-1EE9BD6EDEAF}"/>
              </a:ext>
            </a:extLst>
          </p:cNvPr>
          <p:cNvSpPr txBox="1"/>
          <p:nvPr/>
        </p:nvSpPr>
        <p:spPr>
          <a:xfrm>
            <a:off x="1322281" y="1188169"/>
            <a:ext cx="1026102" cy="92333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 algn="ctr"/>
            <a:endParaRPr lang="zh-TW" altLang="en-US" sz="5400" b="1" dirty="0">
              <a:solidFill>
                <a:srgbClr val="002060"/>
              </a:solidFill>
              <a:latin typeface="Microsoft JhengHei"/>
              <a:ea typeface="Microsoft JhengHei"/>
              <a:cs typeface="Arial"/>
            </a:endParaRPr>
          </a:p>
        </p:txBody>
      </p:sp>
      <p:sp>
        <p:nvSpPr>
          <p:cNvPr id="14" name="文字方塊 2">
            <a:extLst>
              <a:ext uri="{FF2B5EF4-FFF2-40B4-BE49-F238E27FC236}">
                <a16:creationId xmlns:a16="http://schemas.microsoft.com/office/drawing/2014/main" id="{34CF3266-F05D-D0C4-6783-0FC9F757909A}"/>
              </a:ext>
            </a:extLst>
          </p:cNvPr>
          <p:cNvSpPr txBox="1"/>
          <p:nvPr/>
        </p:nvSpPr>
        <p:spPr>
          <a:xfrm>
            <a:off x="1265415" y="2166259"/>
            <a:ext cx="1026102" cy="378565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 algn="ctr"/>
            <a:r>
              <a:rPr lang="zh-TW" altLang="en-US" sz="6000" b="1">
                <a:solidFill>
                  <a:srgbClr val="002060"/>
                </a:solidFill>
                <a:latin typeface="Microsoft JhengHei"/>
                <a:ea typeface="Microsoft JhengHei"/>
                <a:cs typeface="Arial"/>
              </a:rPr>
              <a:t>放入</a:t>
            </a:r>
            <a:endParaRPr lang="zh-TW" altLang="en-US" sz="6000" b="1" dirty="0">
              <a:solidFill>
                <a:srgbClr val="002060"/>
              </a:solidFill>
              <a:latin typeface="Microsoft JhengHei"/>
              <a:ea typeface="Microsoft JhengHei"/>
              <a:cs typeface="Arial"/>
            </a:endParaRPr>
          </a:p>
          <a:p>
            <a:pPr algn="ctr"/>
            <a:r>
              <a:rPr lang="zh-TW" altLang="en-US" sz="6000" b="1">
                <a:solidFill>
                  <a:srgbClr val="002060"/>
                </a:solidFill>
                <a:latin typeface="Microsoft JhengHei"/>
                <a:ea typeface="Microsoft JhengHei"/>
                <a:cs typeface="Arial"/>
              </a:rPr>
              <a:t>水果</a:t>
            </a:r>
            <a:endParaRPr lang="zh-TW" altLang="en-US" sz="6000" b="1" dirty="0">
              <a:solidFill>
                <a:srgbClr val="002060"/>
              </a:solidFill>
              <a:latin typeface="Microsoft JhengHei"/>
              <a:ea typeface="Microsoft JhengHe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6761035"/>
      </p:ext>
    </p:extLst>
  </p:cSld>
  <p:clrMapOvr>
    <a:masterClrMapping/>
  </p:clrMapOvr>
  <p:transition spd="med" advClick="0" advTm="3000">
    <p:newsfla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D2445937-43A9-4755-A61D-90A730B68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93623" y="1499095"/>
            <a:ext cx="3857667" cy="332821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5D71588C-3692-4792-87D0-AD0DED9CA0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92435" y="2673523"/>
            <a:ext cx="3836873" cy="2893252"/>
          </a:xfrm>
          <a:prstGeom prst="rect">
            <a:avLst/>
          </a:prstGeom>
        </p:spPr>
      </p:pic>
      <p:sp>
        <p:nvSpPr>
          <p:cNvPr id="10" name="矩形: 剪去單一角落 9">
            <a:extLst>
              <a:ext uri="{FF2B5EF4-FFF2-40B4-BE49-F238E27FC236}">
                <a16:creationId xmlns:a16="http://schemas.microsoft.com/office/drawing/2014/main" id="{CBC76BFB-342C-1AB3-6876-D9928BE0C54E}"/>
              </a:ext>
            </a:extLst>
          </p:cNvPr>
          <p:cNvSpPr/>
          <p:nvPr/>
        </p:nvSpPr>
        <p:spPr>
          <a:xfrm>
            <a:off x="1153391" y="280555"/>
            <a:ext cx="6826827" cy="914400"/>
          </a:xfrm>
          <a:prstGeom prst="snip1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zh-TW" altLang="en-US" sz="3600" b="1">
                <a:solidFill>
                  <a:schemeClr val="tx1">
                    <a:lumMod val="50000"/>
                    <a:lumOff val="50000"/>
                  </a:schemeClr>
                </a:solidFill>
                <a:ea typeface="微軟正黑體"/>
              </a:rPr>
              <a:t>麥哲倫計畫</a:t>
            </a:r>
            <a:endParaRPr lang="zh-TW" altLang="en-US" sz="2000" b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216B47AE-2A2D-21F7-3A51-2E6D9CB7742C}"/>
              </a:ext>
            </a:extLst>
          </p:cNvPr>
          <p:cNvSpPr txBox="1"/>
          <p:nvPr/>
        </p:nvSpPr>
        <p:spPr>
          <a:xfrm>
            <a:off x="228600" y="1015712"/>
            <a:ext cx="1026102" cy="415498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 algn="ctr"/>
            <a:r>
              <a:rPr lang="zh-TW" altLang="en-US" sz="6600" b="1">
                <a:solidFill>
                  <a:srgbClr val="FFFFFF"/>
                </a:solidFill>
                <a:latin typeface="Microsoft JhengHei"/>
                <a:ea typeface="Microsoft JhengHei"/>
                <a:cs typeface="Arial"/>
              </a:rPr>
              <a:t>義賣過程</a:t>
            </a:r>
            <a:endParaRPr lang="zh-TW" altLang="en-US" sz="8000" b="1" dirty="0">
              <a:solidFill>
                <a:srgbClr val="FFFFFF"/>
              </a:solidFill>
              <a:latin typeface="Microsoft JhengHei"/>
              <a:ea typeface="Microsoft JhengHei"/>
              <a:cs typeface="Arial"/>
            </a:endParaRPr>
          </a:p>
        </p:txBody>
      </p:sp>
      <p:sp>
        <p:nvSpPr>
          <p:cNvPr id="14" name="文字方塊 2">
            <a:extLst>
              <a:ext uri="{FF2B5EF4-FFF2-40B4-BE49-F238E27FC236}">
                <a16:creationId xmlns:a16="http://schemas.microsoft.com/office/drawing/2014/main" id="{6AFFFAB7-E66F-85E8-7CB4-8D36BD19710F}"/>
              </a:ext>
            </a:extLst>
          </p:cNvPr>
          <p:cNvSpPr txBox="1"/>
          <p:nvPr/>
        </p:nvSpPr>
        <p:spPr>
          <a:xfrm>
            <a:off x="1265415" y="2166259"/>
            <a:ext cx="1026102" cy="378565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 algn="ctr"/>
            <a:r>
              <a:rPr lang="zh-TW" altLang="en-US" sz="6000" b="1">
                <a:solidFill>
                  <a:srgbClr val="002060"/>
                </a:solidFill>
                <a:latin typeface="Microsoft JhengHei"/>
                <a:ea typeface="Microsoft JhengHei"/>
                <a:cs typeface="Arial"/>
              </a:rPr>
              <a:t>街上義賣</a:t>
            </a:r>
            <a:endParaRPr lang="zh-TW" altLang="en-US" sz="6000" b="1" dirty="0">
              <a:solidFill>
                <a:srgbClr val="002060"/>
              </a:solidFill>
              <a:latin typeface="Microsoft JhengHei"/>
              <a:ea typeface="Microsoft JhengHe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1169707"/>
      </p:ext>
    </p:extLst>
  </p:cSld>
  <p:clrMapOvr>
    <a:masterClrMapping/>
  </p:clrMapOvr>
  <p:transition spd="med" advClick="0" advTm="3000">
    <p:newsfla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C54E1BE4-7A76-476D-A2EB-88EBD4B831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60214" y="2808794"/>
            <a:ext cx="4415367" cy="331152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861BEB98-5355-418F-AA3D-9766714F1A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05607" y="1693624"/>
            <a:ext cx="4293767" cy="3466131"/>
          </a:xfrm>
          <a:prstGeom prst="rect">
            <a:avLst/>
          </a:prstGeom>
        </p:spPr>
      </p:pic>
      <p:sp>
        <p:nvSpPr>
          <p:cNvPr id="9" name="矩形: 剪去單一角落 8">
            <a:extLst>
              <a:ext uri="{FF2B5EF4-FFF2-40B4-BE49-F238E27FC236}">
                <a16:creationId xmlns:a16="http://schemas.microsoft.com/office/drawing/2014/main" id="{5FDAC925-DAE2-B62B-194C-C26B647CE815}"/>
              </a:ext>
            </a:extLst>
          </p:cNvPr>
          <p:cNvSpPr/>
          <p:nvPr/>
        </p:nvSpPr>
        <p:spPr>
          <a:xfrm>
            <a:off x="1153391" y="280555"/>
            <a:ext cx="6826827" cy="914400"/>
          </a:xfrm>
          <a:prstGeom prst="snip1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zh-TW" altLang="en-US" sz="3600" b="1">
                <a:solidFill>
                  <a:schemeClr val="tx1">
                    <a:lumMod val="50000"/>
                    <a:lumOff val="50000"/>
                  </a:schemeClr>
                </a:solidFill>
                <a:ea typeface="微軟正黑體"/>
              </a:rPr>
              <a:t>麥哲倫計畫</a:t>
            </a:r>
            <a:endParaRPr lang="zh-TW" altLang="en-US" sz="2000" b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18B2BD69-5E1F-5E08-3865-C0CFE9FAAC9E}"/>
              </a:ext>
            </a:extLst>
          </p:cNvPr>
          <p:cNvSpPr txBox="1"/>
          <p:nvPr/>
        </p:nvSpPr>
        <p:spPr>
          <a:xfrm>
            <a:off x="228600" y="1015712"/>
            <a:ext cx="1026102" cy="415498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 algn="ctr"/>
            <a:r>
              <a:rPr lang="zh-TW" altLang="en-US" sz="6600" b="1">
                <a:solidFill>
                  <a:srgbClr val="FFFFFF"/>
                </a:solidFill>
                <a:latin typeface="Microsoft JhengHei"/>
                <a:ea typeface="Microsoft JhengHei"/>
                <a:cs typeface="Arial"/>
              </a:rPr>
              <a:t>捐款過程</a:t>
            </a:r>
            <a:endParaRPr lang="zh-TW" altLang="en-US" sz="6600" b="1" dirty="0">
              <a:solidFill>
                <a:srgbClr val="FFFFFF"/>
              </a:solidFill>
              <a:latin typeface="Microsoft JhengHei"/>
              <a:ea typeface="Microsoft JhengHei"/>
              <a:cs typeface="Arial"/>
            </a:endParaRPr>
          </a:p>
        </p:txBody>
      </p:sp>
      <p:sp>
        <p:nvSpPr>
          <p:cNvPr id="13" name="文字方塊 2">
            <a:extLst>
              <a:ext uri="{FF2B5EF4-FFF2-40B4-BE49-F238E27FC236}">
                <a16:creationId xmlns:a16="http://schemas.microsoft.com/office/drawing/2014/main" id="{EBF57734-81ED-8A8E-A891-1853AC8616A4}"/>
              </a:ext>
            </a:extLst>
          </p:cNvPr>
          <p:cNvSpPr txBox="1"/>
          <p:nvPr/>
        </p:nvSpPr>
        <p:spPr>
          <a:xfrm>
            <a:off x="1310907" y="1188169"/>
            <a:ext cx="1026102" cy="507831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 algn="ctr"/>
            <a:r>
              <a:rPr lang="zh-TW" altLang="en-US" sz="5400" b="1">
                <a:solidFill>
                  <a:srgbClr val="002060"/>
                </a:solidFill>
                <a:latin typeface="Microsoft JhengHei"/>
                <a:ea typeface="Microsoft JhengHei"/>
                <a:cs typeface="Arial"/>
              </a:rPr>
              <a:t>義賣總額捐款</a:t>
            </a:r>
            <a:endParaRPr lang="zh-TW" altLang="en-US" sz="5400" b="1" dirty="0">
              <a:solidFill>
                <a:srgbClr val="002060"/>
              </a:solidFill>
              <a:latin typeface="Microsoft JhengHei"/>
              <a:ea typeface="Microsoft JhengHei"/>
              <a:cs typeface="Arial"/>
            </a:endParaRPr>
          </a:p>
        </p:txBody>
      </p:sp>
    </p:spTree>
  </p:cSld>
  <p:clrMapOvr>
    <a:masterClrMapping/>
  </p:clrMapOvr>
  <p:transition spd="med" advClick="0" advTm="10000">
    <p:cover dir="r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F1854871-AC8F-4BC0-9B11-21DB14BE25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4" r="-227" b="6964"/>
          <a:stretch/>
        </p:blipFill>
        <p:spPr>
          <a:xfrm rot="5400000">
            <a:off x="1668630" y="2236539"/>
            <a:ext cx="5031615" cy="3062174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E966C614-7453-446C-8FCA-67106788A5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59017" y="2244653"/>
            <a:ext cx="5028358" cy="3014955"/>
          </a:xfrm>
          <a:prstGeom prst="rect">
            <a:avLst/>
          </a:prstGeom>
        </p:spPr>
      </p:pic>
      <p:sp>
        <p:nvSpPr>
          <p:cNvPr id="8" name="矩形: 剪去單一角落 7">
            <a:extLst>
              <a:ext uri="{FF2B5EF4-FFF2-40B4-BE49-F238E27FC236}">
                <a16:creationId xmlns:a16="http://schemas.microsoft.com/office/drawing/2014/main" id="{2F6800A4-9964-2C5F-AB83-33FEECD56DDA}"/>
              </a:ext>
            </a:extLst>
          </p:cNvPr>
          <p:cNvSpPr/>
          <p:nvPr/>
        </p:nvSpPr>
        <p:spPr>
          <a:xfrm>
            <a:off x="1153391" y="280555"/>
            <a:ext cx="6826827" cy="914400"/>
          </a:xfrm>
          <a:prstGeom prst="snip1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zh-TW" altLang="en-US" sz="3600" b="1">
                <a:solidFill>
                  <a:schemeClr val="tx1">
                    <a:lumMod val="50000"/>
                    <a:lumOff val="50000"/>
                  </a:schemeClr>
                </a:solidFill>
                <a:ea typeface="微軟正黑體"/>
              </a:rPr>
              <a:t>麥哲倫計畫</a:t>
            </a:r>
            <a:endParaRPr lang="zh-TW" altLang="en-US" sz="2000" b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0E0F4C5B-5073-1D24-A7FE-5FB8F25D930E}"/>
              </a:ext>
            </a:extLst>
          </p:cNvPr>
          <p:cNvSpPr txBox="1"/>
          <p:nvPr/>
        </p:nvSpPr>
        <p:spPr>
          <a:xfrm>
            <a:off x="228600" y="1015712"/>
            <a:ext cx="1026102" cy="415498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 algn="ctr"/>
            <a:r>
              <a:rPr lang="zh-TW" altLang="en-US" sz="6600" b="1">
                <a:solidFill>
                  <a:srgbClr val="FFFFFF"/>
                </a:solidFill>
                <a:latin typeface="Microsoft JhengHei"/>
                <a:ea typeface="Microsoft JhengHei"/>
                <a:cs typeface="Arial"/>
              </a:rPr>
              <a:t>捐款過程</a:t>
            </a:r>
            <a:endParaRPr lang="zh-TW" altLang="en-US" sz="6600" b="1" dirty="0">
              <a:solidFill>
                <a:srgbClr val="FFFFFF"/>
              </a:solidFill>
              <a:latin typeface="Microsoft JhengHei"/>
              <a:ea typeface="Microsoft JhengHei"/>
              <a:cs typeface="Arial"/>
            </a:endParaRPr>
          </a:p>
        </p:txBody>
      </p:sp>
      <p:sp>
        <p:nvSpPr>
          <p:cNvPr id="12" name="文字方塊 2">
            <a:extLst>
              <a:ext uri="{FF2B5EF4-FFF2-40B4-BE49-F238E27FC236}">
                <a16:creationId xmlns:a16="http://schemas.microsoft.com/office/drawing/2014/main" id="{60ABE4D4-0FE9-5FF4-1CF4-7BFDF0103D9A}"/>
              </a:ext>
            </a:extLst>
          </p:cNvPr>
          <p:cNvSpPr txBox="1"/>
          <p:nvPr/>
        </p:nvSpPr>
        <p:spPr>
          <a:xfrm>
            <a:off x="1310907" y="1188169"/>
            <a:ext cx="1026102" cy="483209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 algn="ctr"/>
            <a:r>
              <a:rPr lang="zh-TW" altLang="en-US" sz="4400" b="1">
                <a:solidFill>
                  <a:srgbClr val="002060"/>
                </a:solidFill>
                <a:latin typeface="Microsoft JhengHei"/>
                <a:ea typeface="Microsoft JhengHei"/>
                <a:cs typeface="Arial"/>
              </a:rPr>
              <a:t>捐款至家扶中心</a:t>
            </a:r>
            <a:endParaRPr lang="zh-TW" altLang="en-US" sz="4400" b="1" dirty="0">
              <a:solidFill>
                <a:srgbClr val="002060"/>
              </a:solidFill>
              <a:latin typeface="Microsoft JhengHei"/>
              <a:ea typeface="Microsoft JhengHei"/>
              <a:cs typeface="Arial"/>
            </a:endParaRPr>
          </a:p>
        </p:txBody>
      </p:sp>
    </p:spTree>
  </p:cSld>
  <p:clrMapOvr>
    <a:masterClrMapping/>
  </p:clrMapOvr>
  <p:transition spd="med" advClick="0" advTm="3000">
    <p:cover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剪去單一角落 5">
            <a:extLst>
              <a:ext uri="{FF2B5EF4-FFF2-40B4-BE49-F238E27FC236}">
                <a16:creationId xmlns:a16="http://schemas.microsoft.com/office/drawing/2014/main" id="{C06EC9E6-65E4-8AFC-96BF-93C79A6CD130}"/>
              </a:ext>
            </a:extLst>
          </p:cNvPr>
          <p:cNvSpPr/>
          <p:nvPr/>
        </p:nvSpPr>
        <p:spPr>
          <a:xfrm>
            <a:off x="1153391" y="280555"/>
            <a:ext cx="6826827" cy="914400"/>
          </a:xfrm>
          <a:prstGeom prst="snip1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zh-TW" altLang="en-US" sz="3600" b="1">
                <a:solidFill>
                  <a:schemeClr val="tx1">
                    <a:lumMod val="50000"/>
                    <a:lumOff val="50000"/>
                  </a:schemeClr>
                </a:solidFill>
                <a:ea typeface="微軟正黑體"/>
              </a:rPr>
              <a:t>麥哲倫計畫</a:t>
            </a:r>
            <a:endParaRPr lang="zh-TW" altLang="en-US" sz="2000" b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3F67CD4D-B71F-512B-EF21-0E648AF2D27B}"/>
              </a:ext>
            </a:extLst>
          </p:cNvPr>
          <p:cNvSpPr txBox="1"/>
          <p:nvPr/>
        </p:nvSpPr>
        <p:spPr>
          <a:xfrm>
            <a:off x="644236" y="2148321"/>
            <a:ext cx="1026102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8000" b="1">
                <a:solidFill>
                  <a:srgbClr val="FFFFFF"/>
                </a:solidFill>
                <a:latin typeface="Microsoft JhengHei"/>
                <a:ea typeface="Microsoft JhengHei"/>
                <a:cs typeface="Arial"/>
              </a:rPr>
              <a:t>感想</a:t>
            </a:r>
            <a:endParaRPr lang="zh-TW" altLang="en-US" sz="8000" b="1" dirty="0">
              <a:solidFill>
                <a:srgbClr val="FFFFFF"/>
              </a:solidFill>
              <a:latin typeface="Microsoft JhengHei"/>
              <a:ea typeface="Microsoft JhengHei"/>
              <a:cs typeface="Arial"/>
            </a:endParaRPr>
          </a:p>
        </p:txBody>
      </p:sp>
      <p:sp>
        <p:nvSpPr>
          <p:cNvPr id="13" name="矩形: 摺角紙張 12">
            <a:extLst>
              <a:ext uri="{FF2B5EF4-FFF2-40B4-BE49-F238E27FC236}">
                <a16:creationId xmlns:a16="http://schemas.microsoft.com/office/drawing/2014/main" id="{0FB3CEC1-41E6-3FEE-3D36-F642A29C10AB}"/>
              </a:ext>
            </a:extLst>
          </p:cNvPr>
          <p:cNvSpPr/>
          <p:nvPr/>
        </p:nvSpPr>
        <p:spPr>
          <a:xfrm>
            <a:off x="2668021" y="1369002"/>
            <a:ext cx="6099980" cy="4988721"/>
          </a:xfrm>
          <a:prstGeom prst="foldedCorner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spcBef>
                <a:spcPts val="1200"/>
              </a:spcBef>
              <a:spcAft>
                <a:spcPts val="0"/>
              </a:spcAft>
            </a:pPr>
            <a:endParaRPr lang="zh-TW" altLang="en-US" sz="2800" dirty="0">
              <a:solidFill>
                <a:schemeClr val="tx2"/>
              </a:solidFill>
              <a:latin typeface="Microsoft JhengHei"/>
              <a:ea typeface="Microsoft JhengHei"/>
              <a:cs typeface="+mn-lt"/>
            </a:endParaRPr>
          </a:p>
          <a:p>
            <a:endParaRPr lang="zh-TW" sz="2400" dirty="0">
              <a:ea typeface="微軟正黑體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7720D159-088D-036B-449E-156562F34D5F}"/>
              </a:ext>
            </a:extLst>
          </p:cNvPr>
          <p:cNvSpPr txBox="1"/>
          <p:nvPr/>
        </p:nvSpPr>
        <p:spPr>
          <a:xfrm>
            <a:off x="2669842" y="1415954"/>
            <a:ext cx="6169926" cy="432426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0" rtl="0"/>
            <a:r>
              <a:rPr lang="en-US" sz="2500" dirty="0">
                <a:solidFill>
                  <a:schemeClr val="tx2"/>
                </a:solidFill>
                <a:latin typeface="Microsoft JhengHei"/>
                <a:ea typeface="Arial"/>
                <a:cs typeface="Arial"/>
              </a:rPr>
              <a:t>1</a:t>
            </a:r>
            <a:r>
              <a:rPr lang="zh-TW" sz="2500">
                <a:solidFill>
                  <a:schemeClr val="tx2"/>
                </a:solidFill>
                <a:latin typeface="Microsoft JhengHei"/>
                <a:ea typeface="Microsoft JhengHei"/>
                <a:cs typeface="Arial"/>
              </a:rPr>
              <a:t>、放暑假時，我邀請媽媽及哥哥一起作餅乾和果凍，分批到街口義賣，製作過程中很有趣，餅乾製作中多次失敗，</a:t>
            </a:r>
            <a:r>
              <a:rPr lang="en-US" sz="2500" dirty="0">
                <a:solidFill>
                  <a:schemeClr val="tx2"/>
                </a:solidFill>
                <a:latin typeface="Microsoft JhengHei"/>
                <a:ea typeface="Arial"/>
                <a:cs typeface="Arial"/>
              </a:rPr>
              <a:t>NG</a:t>
            </a:r>
            <a:r>
              <a:rPr lang="zh-TW" sz="2500">
                <a:solidFill>
                  <a:schemeClr val="tx2"/>
                </a:solidFill>
                <a:latin typeface="Microsoft JhengHei"/>
                <a:ea typeface="Microsoft JhengHei"/>
                <a:cs typeface="Arial"/>
              </a:rPr>
              <a:t>餅乾我們便宜賣，外觀完整一包</a:t>
            </a:r>
            <a:r>
              <a:rPr lang="en-US" sz="2500" dirty="0">
                <a:solidFill>
                  <a:schemeClr val="tx2"/>
                </a:solidFill>
                <a:latin typeface="Microsoft JhengHei"/>
                <a:ea typeface="Arial"/>
                <a:cs typeface="Arial"/>
              </a:rPr>
              <a:t>30</a:t>
            </a:r>
            <a:r>
              <a:rPr lang="zh-TW" sz="2500">
                <a:solidFill>
                  <a:schemeClr val="tx2"/>
                </a:solidFill>
                <a:latin typeface="Microsoft JhengHei"/>
                <a:ea typeface="Microsoft JhengHei"/>
                <a:cs typeface="Arial"/>
              </a:rPr>
              <a:t>元，果凍一個賣</a:t>
            </a:r>
            <a:r>
              <a:rPr lang="en-US" sz="2500" dirty="0">
                <a:solidFill>
                  <a:schemeClr val="tx2"/>
                </a:solidFill>
                <a:latin typeface="Microsoft JhengHei"/>
                <a:ea typeface="Arial"/>
                <a:cs typeface="Arial"/>
              </a:rPr>
              <a:t>30</a:t>
            </a:r>
            <a:r>
              <a:rPr lang="zh-TW" sz="2500">
                <a:solidFill>
                  <a:schemeClr val="tx2"/>
                </a:solidFill>
                <a:latin typeface="Microsoft JhengHei"/>
                <a:ea typeface="Microsoft JhengHei"/>
                <a:cs typeface="Arial"/>
              </a:rPr>
              <a:t>元，暑假期間賣了</a:t>
            </a:r>
            <a:r>
              <a:rPr lang="en-US" sz="2500" dirty="0">
                <a:solidFill>
                  <a:schemeClr val="tx2"/>
                </a:solidFill>
                <a:latin typeface="Microsoft JhengHei"/>
                <a:ea typeface="Arial"/>
                <a:cs typeface="Arial"/>
              </a:rPr>
              <a:t>3150</a:t>
            </a:r>
            <a:r>
              <a:rPr lang="zh-TW" sz="2500">
                <a:solidFill>
                  <a:schemeClr val="tx2"/>
                </a:solidFill>
                <a:latin typeface="Microsoft JhengHei"/>
                <a:ea typeface="Microsoft JhengHei"/>
                <a:cs typeface="Arial"/>
              </a:rPr>
              <a:t>元。</a:t>
            </a:r>
            <a:r>
              <a:rPr lang="en-US" sz="2500" dirty="0">
                <a:solidFill>
                  <a:schemeClr val="tx2"/>
                </a:solidFill>
                <a:latin typeface="Microsoft JhengHei"/>
                <a:ea typeface="Arial"/>
                <a:cs typeface="Arial"/>
              </a:rPr>
              <a:t>​</a:t>
            </a:r>
            <a:endParaRPr lang="zh-TW" altLang="en-US" sz="2500" dirty="0">
              <a:solidFill>
                <a:schemeClr val="tx2"/>
              </a:solidFill>
              <a:latin typeface="Microsoft JhengHei"/>
              <a:ea typeface="Microsoft JhengHei"/>
            </a:endParaRPr>
          </a:p>
          <a:p>
            <a:endParaRPr lang="en-US" sz="2500" dirty="0">
              <a:solidFill>
                <a:schemeClr val="tx2"/>
              </a:solidFill>
              <a:latin typeface="Microsoft JhengHei"/>
              <a:ea typeface="Arial"/>
              <a:cs typeface="Arial"/>
            </a:endParaRPr>
          </a:p>
          <a:p>
            <a:r>
              <a:rPr lang="en-US" sz="2500" dirty="0">
                <a:solidFill>
                  <a:schemeClr val="tx2"/>
                </a:solidFill>
                <a:latin typeface="Microsoft JhengHei"/>
                <a:ea typeface="Arial"/>
                <a:cs typeface="Arial"/>
              </a:rPr>
              <a:t>2</a:t>
            </a:r>
            <a:r>
              <a:rPr lang="zh-TW" sz="2500">
                <a:solidFill>
                  <a:schemeClr val="tx2"/>
                </a:solidFill>
                <a:latin typeface="Microsoft JhengHei"/>
                <a:ea typeface="Microsoft JhengHei"/>
                <a:cs typeface="Arial"/>
              </a:rPr>
              <a:t>、媽媽帶我凖備材料並幫我拍照，哥哥與我負責手作。</a:t>
            </a:r>
            <a:r>
              <a:rPr lang="en-US" sz="2500" dirty="0">
                <a:solidFill>
                  <a:schemeClr val="tx2"/>
                </a:solidFill>
                <a:latin typeface="Microsoft JhengHei"/>
                <a:ea typeface="Arial"/>
                <a:cs typeface="Arial"/>
              </a:rPr>
              <a:t>​</a:t>
            </a:r>
          </a:p>
          <a:p>
            <a:pPr lvl="0"/>
            <a:endParaRPr lang="en-US" sz="2500" dirty="0">
              <a:solidFill>
                <a:schemeClr val="tx2"/>
              </a:solidFill>
              <a:latin typeface="Microsoft JhengHei"/>
              <a:ea typeface="Arial"/>
              <a:cs typeface="Arial"/>
            </a:endParaRPr>
          </a:p>
          <a:p>
            <a:pPr lvl="0" rtl="0"/>
            <a:r>
              <a:rPr lang="en-US" sz="2500" dirty="0">
                <a:solidFill>
                  <a:schemeClr val="tx2"/>
                </a:solidFill>
                <a:latin typeface="Microsoft JhengHei"/>
                <a:ea typeface="Arial"/>
                <a:cs typeface="Arial"/>
              </a:rPr>
              <a:t>3</a:t>
            </a:r>
            <a:r>
              <a:rPr lang="zh-TW" sz="2500">
                <a:solidFill>
                  <a:schemeClr val="tx2"/>
                </a:solidFill>
                <a:latin typeface="Microsoft JhengHei"/>
                <a:ea typeface="Microsoft JhengHei"/>
                <a:cs typeface="Arial"/>
              </a:rPr>
              <a:t>、很謝謝跟我購買阿姨叔叔們，有些認識也些是不認識的路人。</a:t>
            </a:r>
            <a:r>
              <a:rPr lang="en-US" sz="2500" dirty="0">
                <a:solidFill>
                  <a:schemeClr val="tx2"/>
                </a:solidFill>
                <a:latin typeface="Microsoft JhengHei"/>
                <a:ea typeface="Arial"/>
                <a:cs typeface="Arial"/>
              </a:rPr>
              <a:t>​</a:t>
            </a:r>
            <a:endParaRPr lang="zh-TW" altLang="en-US" sz="2500" dirty="0">
              <a:solidFill>
                <a:schemeClr val="tx2"/>
              </a:solidFill>
              <a:cs typeface="Arial" charset="0"/>
            </a:endParaRPr>
          </a:p>
        </p:txBody>
      </p:sp>
    </p:spTree>
  </p:cSld>
  <p:clrMapOvr>
    <a:masterClrMapping/>
  </p:clrMapOvr>
  <p:transition spd="med" advClick="0" advTm="5000">
    <p:cover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剪去單一角落 2">
            <a:extLst>
              <a:ext uri="{FF2B5EF4-FFF2-40B4-BE49-F238E27FC236}">
                <a16:creationId xmlns:a16="http://schemas.microsoft.com/office/drawing/2014/main" id="{90E1DA9D-1318-55E9-7624-4434BD8E7188}"/>
              </a:ext>
            </a:extLst>
          </p:cNvPr>
          <p:cNvSpPr/>
          <p:nvPr/>
        </p:nvSpPr>
        <p:spPr>
          <a:xfrm>
            <a:off x="1153391" y="280555"/>
            <a:ext cx="6826827" cy="914400"/>
          </a:xfrm>
          <a:prstGeom prst="snip1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600" b="1">
                <a:solidFill>
                  <a:schemeClr val="tx1">
                    <a:lumMod val="50000"/>
                    <a:lumOff val="50000"/>
                  </a:schemeClr>
                </a:solidFill>
                <a:ea typeface="微軟正黑體"/>
              </a:rPr>
              <a:t>麥哲倫計畫</a:t>
            </a:r>
            <a:endParaRPr lang="zh-TW" altLang="en-US" sz="2000" b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矩形: 摺角紙張 5">
            <a:extLst>
              <a:ext uri="{FF2B5EF4-FFF2-40B4-BE49-F238E27FC236}">
                <a16:creationId xmlns:a16="http://schemas.microsoft.com/office/drawing/2014/main" id="{8563A6C2-9C53-E9E6-1C5C-BAF989D9D859}"/>
              </a:ext>
            </a:extLst>
          </p:cNvPr>
          <p:cNvSpPr/>
          <p:nvPr/>
        </p:nvSpPr>
        <p:spPr>
          <a:xfrm>
            <a:off x="2906857" y="1369002"/>
            <a:ext cx="5372100" cy="4374572"/>
          </a:xfrm>
          <a:prstGeom prst="foldedCorner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sz="3600">
                <a:solidFill>
                  <a:schemeClr val="tx2">
                    <a:lumMod val="75000"/>
                  </a:schemeClr>
                </a:solidFill>
                <a:latin typeface="Microsoft JhengHei"/>
                <a:ea typeface="Microsoft JhengHei"/>
                <a:cs typeface="+mn-lt"/>
              </a:rPr>
              <a:t>利用暑假動手製作餅乾及果凍，分批到街道及客運轉運站義賣，義賣收入幫助弱勢兒童，小小兒童也 能助人。</a:t>
            </a:r>
            <a:r>
              <a:rPr lang="zh-TW" sz="2400">
                <a:ea typeface="+mn-lt"/>
                <a:cs typeface="+mn-lt"/>
              </a:rPr>
              <a:t> </a:t>
            </a:r>
            <a:endParaRPr lang="zh-TW" sz="240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36201718-539F-F111-CFE4-C9A028C46B1A}"/>
              </a:ext>
            </a:extLst>
          </p:cNvPr>
          <p:cNvSpPr txBox="1"/>
          <p:nvPr/>
        </p:nvSpPr>
        <p:spPr>
          <a:xfrm>
            <a:off x="644236" y="2148321"/>
            <a:ext cx="1026102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8000" b="1">
                <a:solidFill>
                  <a:srgbClr val="FFFFFF"/>
                </a:solidFill>
                <a:latin typeface="Microsoft JhengHei"/>
                <a:ea typeface="Microsoft JhengHei"/>
                <a:cs typeface="Arial"/>
              </a:rPr>
              <a:t>構</a:t>
            </a:r>
            <a:endParaRPr lang="zh-TW" altLang="en-US" sz="8000" b="1" dirty="0">
              <a:solidFill>
                <a:srgbClr val="FFFFFF"/>
              </a:solidFill>
              <a:latin typeface="Microsoft JhengHei"/>
              <a:ea typeface="Microsoft JhengHei"/>
              <a:cs typeface="Arial"/>
            </a:endParaRPr>
          </a:p>
          <a:p>
            <a:pPr algn="ctr"/>
            <a:r>
              <a:rPr lang="zh-TW" altLang="en-US" sz="8000" b="1">
                <a:solidFill>
                  <a:srgbClr val="FFFFFF"/>
                </a:solidFill>
                <a:latin typeface="Microsoft JhengHei"/>
                <a:ea typeface="Microsoft JhengHei"/>
                <a:cs typeface="Arial"/>
              </a:rPr>
              <a:t>想</a:t>
            </a:r>
            <a:endParaRPr lang="zh-TW" altLang="en-US" sz="8000" b="1" dirty="0">
              <a:solidFill>
                <a:srgbClr val="FFFFFF"/>
              </a:solidFill>
              <a:latin typeface="Microsoft JhengHei"/>
              <a:ea typeface="Microsoft JhengHei"/>
              <a:cs typeface="Arial"/>
            </a:endParaRPr>
          </a:p>
        </p:txBody>
      </p:sp>
    </p:spTree>
  </p:cSld>
  <p:clrMapOvr>
    <a:masterClrMapping/>
  </p:clrMapOvr>
  <p:transition spd="med" advClick="0" advTm="5000">
    <p:strips dir="r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76034" y="2530452"/>
            <a:ext cx="7920037" cy="1800225"/>
          </a:xfrm>
        </p:spPr>
        <p:txBody>
          <a:bodyPr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zh-TW" altLang="en-US" sz="5400" b="1">
                <a:ea typeface="微軟正黑體"/>
              </a:rPr>
              <a:t>謝謝老師及大家欣賞</a:t>
            </a:r>
            <a:endParaRPr lang="en-US" altLang="zh-TW" sz="2400" dirty="0">
              <a:ea typeface="微軟正黑體" panose="020B0604030504040204" pitchFamily="34" charset="-120"/>
            </a:endParaRPr>
          </a:p>
        </p:txBody>
      </p:sp>
      <p:sp>
        <p:nvSpPr>
          <p:cNvPr id="4" name="內容版面配置區 2"/>
          <p:cNvSpPr txBox="1">
            <a:spLocks/>
          </p:cNvSpPr>
          <p:nvPr/>
        </p:nvSpPr>
        <p:spPr>
          <a:xfrm>
            <a:off x="-143396" y="2169592"/>
            <a:ext cx="2758222" cy="3346971"/>
          </a:xfrm>
          <a:prstGeom prst="rect">
            <a:avLst/>
          </a:prstGeom>
        </p:spPr>
        <p:txBody>
          <a:bodyPr lIns="182880" tIns="91440" rIns="91440" bIns="45720" anchor="t">
            <a:normAutofit/>
          </a:bodyPr>
          <a:lstStyle/>
          <a:p>
            <a:pPr fontAlgn="auto"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kumimoji="0" lang="zh-TW" altLang="en-US" sz="4800">
                <a:solidFill>
                  <a:srgbClr val="FFFFFF"/>
                </a:solidFill>
                <a:latin typeface="Microsoft JhengHei"/>
                <a:ea typeface="Microsoft JhengHei"/>
              </a:rPr>
              <a:t>四年仁班</a:t>
            </a:r>
            <a:endParaRPr kumimoji="0" lang="en-US" altLang="zh-TW" sz="4800">
              <a:solidFill>
                <a:srgbClr val="FFFFFF"/>
              </a:solidFill>
              <a:latin typeface="Microsoft JhengHei"/>
              <a:ea typeface="Microsoft JhengHei"/>
            </a:endParaRPr>
          </a:p>
          <a:p>
            <a:pPr algn="ctr">
              <a:spcBef>
                <a:spcPts val="250"/>
              </a:spcBef>
              <a:spcAft>
                <a:spcPts val="0"/>
              </a:spcAft>
              <a:defRPr/>
            </a:pPr>
            <a:r>
              <a:rPr kumimoji="0" lang="en-US" altLang="zh-TW" sz="4800" dirty="0">
                <a:solidFill>
                  <a:srgbClr val="FFFFFF"/>
                </a:solidFill>
                <a:latin typeface="Microsoft JhengHei"/>
                <a:ea typeface="微軟正黑體"/>
              </a:rPr>
              <a:t>28</a:t>
            </a:r>
            <a:r>
              <a:rPr kumimoji="0" lang="zh-TW" altLang="en-US" sz="4800">
                <a:solidFill>
                  <a:srgbClr val="FFFFFF"/>
                </a:solidFill>
                <a:latin typeface="Microsoft JhengHei"/>
                <a:ea typeface="Microsoft JhengHei"/>
              </a:rPr>
              <a:t>號</a:t>
            </a:r>
            <a:endParaRPr lang="en-US" altLang="zh-TW" sz="4800">
              <a:solidFill>
                <a:srgbClr val="FFFFFF"/>
              </a:solidFill>
              <a:latin typeface="Microsoft JhengHei"/>
              <a:ea typeface="Microsoft JhengHei"/>
            </a:endParaRPr>
          </a:p>
          <a:p>
            <a:pPr algn="ctr">
              <a:spcBef>
                <a:spcPts val="250"/>
              </a:spcBef>
              <a:spcAft>
                <a:spcPts val="0"/>
              </a:spcAft>
              <a:defRPr/>
            </a:pPr>
            <a:r>
              <a:rPr kumimoji="0" lang="zh-TW" altLang="en-US" sz="4800">
                <a:solidFill>
                  <a:srgbClr val="FFFFFF"/>
                </a:solidFill>
                <a:latin typeface="Microsoft JhengHei"/>
                <a:ea typeface="Microsoft JhengHei"/>
              </a:rPr>
              <a:t>許芠綾</a:t>
            </a:r>
            <a:endParaRPr lang="en-US" altLang="zh-TW" sz="4800">
              <a:solidFill>
                <a:srgbClr val="FFFFFF"/>
              </a:solidFill>
              <a:latin typeface="Microsoft JhengHei"/>
              <a:ea typeface="Microsoft JhengHei"/>
            </a:endParaRPr>
          </a:p>
        </p:txBody>
      </p:sp>
    </p:spTree>
  </p:cSld>
  <p:clrMapOvr>
    <a:masterClrMapping/>
  </p:clrMapOvr>
  <p:transition spd="med" advClick="0" advTm="3000">
    <p:check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132300" y="1548586"/>
            <a:ext cx="2195799" cy="82928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3200" b="1">
                <a:solidFill>
                  <a:schemeClr val="bg1"/>
                </a:solidFill>
                <a:ea typeface="微軟正黑體"/>
              </a:rPr>
              <a:t>餅乾材料：</a:t>
            </a:r>
            <a:endParaRPr lang="en-US" altLang="zh-TW" sz="3200" b="1">
              <a:solidFill>
                <a:schemeClr val="bg1"/>
              </a:solidFill>
              <a:ea typeface="微軟正黑體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F3E51CE-13A3-4C39-808E-4B5F751632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79447" y="1026318"/>
            <a:ext cx="4841589" cy="5283344"/>
          </a:xfrm>
          <a:prstGeom prst="rect">
            <a:avLst/>
          </a:prstGeom>
        </p:spPr>
      </p:pic>
      <p:sp>
        <p:nvSpPr>
          <p:cNvPr id="4" name="矩形: 剪去單一角落 3">
            <a:extLst>
              <a:ext uri="{FF2B5EF4-FFF2-40B4-BE49-F238E27FC236}">
                <a16:creationId xmlns:a16="http://schemas.microsoft.com/office/drawing/2014/main" id="{FEF75ADC-5FD7-729F-2B4A-B2C085CBBB38}"/>
              </a:ext>
            </a:extLst>
          </p:cNvPr>
          <p:cNvSpPr/>
          <p:nvPr/>
        </p:nvSpPr>
        <p:spPr>
          <a:xfrm>
            <a:off x="1153391" y="280555"/>
            <a:ext cx="6826827" cy="914400"/>
          </a:xfrm>
          <a:prstGeom prst="snip1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600" b="1">
                <a:solidFill>
                  <a:schemeClr val="tx1">
                    <a:lumMod val="50000"/>
                    <a:lumOff val="50000"/>
                  </a:schemeClr>
                </a:solidFill>
                <a:ea typeface="微軟正黑體"/>
              </a:rPr>
              <a:t>麥哲倫計畫</a:t>
            </a:r>
            <a:endParaRPr lang="zh-TW" altLang="en-US" sz="2000" b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圖說文字: 向右箭號 6">
            <a:extLst>
              <a:ext uri="{FF2B5EF4-FFF2-40B4-BE49-F238E27FC236}">
                <a16:creationId xmlns:a16="http://schemas.microsoft.com/office/drawing/2014/main" id="{264D80E2-F2C7-2A93-B54B-3FAA39010593}"/>
              </a:ext>
            </a:extLst>
          </p:cNvPr>
          <p:cNvSpPr/>
          <p:nvPr/>
        </p:nvSpPr>
        <p:spPr>
          <a:xfrm>
            <a:off x="135082" y="2244437"/>
            <a:ext cx="3512126" cy="3428999"/>
          </a:xfrm>
          <a:prstGeom prst="rightArrow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182880" indent="-18288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altLang="zh-TW" sz="2400" b="1" dirty="0">
                <a:solidFill>
                  <a:srgbClr val="002060"/>
                </a:solidFill>
                <a:latin typeface="Microsoft JhengHei"/>
                <a:ea typeface="+mn-lt"/>
                <a:cs typeface="+mn-lt"/>
              </a:rPr>
              <a:t>1.</a:t>
            </a:r>
            <a:r>
              <a:rPr lang="zh-TW" sz="2400" b="1">
                <a:solidFill>
                  <a:srgbClr val="002060"/>
                </a:solidFill>
                <a:latin typeface="Microsoft JhengHei"/>
                <a:ea typeface="Microsoft JhengHei"/>
                <a:cs typeface="+mn-lt"/>
              </a:rPr>
              <a:t>中筋麵粉</a:t>
            </a:r>
            <a:endParaRPr lang="en-US" altLang="zh-TW" sz="2400" b="1">
              <a:solidFill>
                <a:srgbClr val="002060"/>
              </a:solidFill>
              <a:latin typeface="Microsoft JhengHei"/>
              <a:ea typeface="Microsoft JhengHei"/>
              <a:cs typeface="+mn-lt"/>
            </a:endParaRPr>
          </a:p>
          <a:p>
            <a:pPr marL="182880" indent="-18288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altLang="zh-TW" sz="2400" b="1" dirty="0">
                <a:solidFill>
                  <a:srgbClr val="002060"/>
                </a:solidFill>
                <a:latin typeface="Microsoft JhengHei"/>
                <a:ea typeface="+mn-lt"/>
                <a:cs typeface="+mn-lt"/>
              </a:rPr>
              <a:t>2.</a:t>
            </a:r>
            <a:r>
              <a:rPr lang="zh-TW" sz="2400" b="1">
                <a:solidFill>
                  <a:srgbClr val="002060"/>
                </a:solidFill>
                <a:latin typeface="Microsoft JhengHei"/>
                <a:ea typeface="Microsoft JhengHei"/>
                <a:cs typeface="+mn-lt"/>
              </a:rPr>
              <a:t>無鹽奶油</a:t>
            </a:r>
            <a:endParaRPr lang="en-US" altLang="zh-TW" sz="2400" b="1">
              <a:solidFill>
                <a:srgbClr val="002060"/>
              </a:solidFill>
              <a:latin typeface="Microsoft JhengHei"/>
              <a:ea typeface="Microsoft JhengHei"/>
              <a:cs typeface="+mn-lt"/>
            </a:endParaRPr>
          </a:p>
          <a:p>
            <a:pPr marL="182880" indent="-18288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altLang="zh-TW" sz="2400" b="1" dirty="0">
                <a:solidFill>
                  <a:srgbClr val="002060"/>
                </a:solidFill>
                <a:latin typeface="Microsoft JhengHei"/>
                <a:ea typeface="+mn-lt"/>
                <a:cs typeface="+mn-lt"/>
              </a:rPr>
              <a:t>3.</a:t>
            </a:r>
            <a:r>
              <a:rPr lang="zh-TW" sz="2400" b="1">
                <a:solidFill>
                  <a:srgbClr val="002060"/>
                </a:solidFill>
                <a:latin typeface="Microsoft JhengHei"/>
                <a:ea typeface="Microsoft JhengHei"/>
                <a:cs typeface="+mn-lt"/>
              </a:rPr>
              <a:t>糖粉</a:t>
            </a:r>
            <a:endParaRPr lang="en-US" altLang="zh-TW" sz="2400" b="1">
              <a:solidFill>
                <a:srgbClr val="002060"/>
              </a:solidFill>
              <a:latin typeface="Microsoft JhengHei"/>
              <a:ea typeface="Microsoft JhengHei"/>
              <a:cs typeface="+mn-lt"/>
            </a:endParaRPr>
          </a:p>
          <a:p>
            <a:pPr marL="182880" indent="-18288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altLang="zh-TW" sz="2400" b="1" dirty="0">
                <a:solidFill>
                  <a:srgbClr val="002060"/>
                </a:solidFill>
                <a:latin typeface="Microsoft JhengHei"/>
                <a:ea typeface="+mn-lt"/>
                <a:cs typeface="+mn-lt"/>
              </a:rPr>
              <a:t>4.</a:t>
            </a:r>
            <a:r>
              <a:rPr lang="zh-TW" sz="2400" b="1">
                <a:solidFill>
                  <a:srgbClr val="002060"/>
                </a:solidFill>
                <a:latin typeface="Microsoft JhengHei"/>
                <a:ea typeface="Microsoft JhengHei"/>
                <a:cs typeface="+mn-lt"/>
              </a:rPr>
              <a:t>香草精</a:t>
            </a:r>
            <a:endParaRPr lang="en-US" altLang="zh-TW" sz="2400" b="1">
              <a:solidFill>
                <a:srgbClr val="002060"/>
              </a:solidFill>
              <a:latin typeface="Microsoft JhengHei"/>
              <a:ea typeface="Microsoft JhengHei"/>
              <a:cs typeface="+mn-lt"/>
            </a:endParaRPr>
          </a:p>
          <a:p>
            <a:pPr marL="182880" indent="-18288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altLang="zh-TW" sz="2400" b="1" dirty="0">
                <a:solidFill>
                  <a:srgbClr val="002060"/>
                </a:solidFill>
                <a:latin typeface="Microsoft JhengHei"/>
                <a:ea typeface="Microsoft JhengHei"/>
                <a:cs typeface="+mn-lt"/>
              </a:rPr>
              <a:t>5.</a:t>
            </a:r>
            <a:r>
              <a:rPr lang="zh-TW" sz="2400" b="1">
                <a:solidFill>
                  <a:srgbClr val="002060"/>
                </a:solidFill>
                <a:latin typeface="Microsoft JhengHei"/>
                <a:ea typeface="Microsoft JhengHei"/>
                <a:cs typeface="+mn-lt"/>
              </a:rPr>
              <a:t>可可粉</a:t>
            </a:r>
            <a:endParaRPr lang="en-US" altLang="zh-TW" sz="2400" b="1">
              <a:solidFill>
                <a:srgbClr val="002060"/>
              </a:solidFill>
              <a:latin typeface="Microsoft JhengHei"/>
              <a:ea typeface="Microsoft JhengHei"/>
              <a:cs typeface="+mn-lt"/>
            </a:endParaRPr>
          </a:p>
          <a:p>
            <a:pPr algn="ctr"/>
            <a:endParaRPr lang="zh-TW" altLang="en-US" sz="2400" b="1" dirty="0">
              <a:ea typeface="微軟正黑體"/>
            </a:endParaRPr>
          </a:p>
        </p:txBody>
      </p:sp>
    </p:spTree>
  </p:cSld>
  <p:clrMapOvr>
    <a:masterClrMapping/>
  </p:clrMapOvr>
  <p:transition spd="med" advTm="3000">
    <p:cover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2BF5ABB8-A347-491D-AD67-671A5A9173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10314" y="1350835"/>
            <a:ext cx="2592521" cy="2566949"/>
          </a:xfr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12E2A665-49D6-4F43-8EF2-81444DABC3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995" y="1340138"/>
            <a:ext cx="2747423" cy="2582859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9595BF9E-3799-4E8C-9786-A8E7C9047B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195" y="4010602"/>
            <a:ext cx="2736304" cy="2520513"/>
          </a:xfrm>
          <a:prstGeom prst="rect">
            <a:avLst/>
          </a:prstGeom>
        </p:spPr>
      </p:pic>
      <p:sp>
        <p:nvSpPr>
          <p:cNvPr id="11" name="矩形: 剪去單一角落 10">
            <a:extLst>
              <a:ext uri="{FF2B5EF4-FFF2-40B4-BE49-F238E27FC236}">
                <a16:creationId xmlns:a16="http://schemas.microsoft.com/office/drawing/2014/main" id="{D2A0EBA8-B6F9-D3A8-811F-0B49B528EC61}"/>
              </a:ext>
            </a:extLst>
          </p:cNvPr>
          <p:cNvSpPr/>
          <p:nvPr/>
        </p:nvSpPr>
        <p:spPr>
          <a:xfrm>
            <a:off x="1153391" y="280555"/>
            <a:ext cx="6826827" cy="914400"/>
          </a:xfrm>
          <a:prstGeom prst="snip1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zh-TW" altLang="en-US" sz="3600" b="1">
                <a:solidFill>
                  <a:schemeClr val="tx1">
                    <a:lumMod val="50000"/>
                    <a:lumOff val="50000"/>
                  </a:schemeClr>
                </a:solidFill>
                <a:ea typeface="微軟正黑體"/>
              </a:rPr>
              <a:t>麥哲倫計畫</a:t>
            </a:r>
            <a:endParaRPr lang="zh-TW" altLang="en-US" sz="2000" b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92DBFA54-356B-D133-3DE6-635F484914B7}"/>
              </a:ext>
            </a:extLst>
          </p:cNvPr>
          <p:cNvSpPr txBox="1"/>
          <p:nvPr/>
        </p:nvSpPr>
        <p:spPr>
          <a:xfrm>
            <a:off x="228600" y="1015712"/>
            <a:ext cx="1026102" cy="41549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6600" b="1">
                <a:solidFill>
                  <a:srgbClr val="FFFFFF"/>
                </a:solidFill>
                <a:latin typeface="Microsoft JhengHei"/>
                <a:ea typeface="Microsoft JhengHei"/>
                <a:cs typeface="Arial"/>
              </a:rPr>
              <a:t>製作過程</a:t>
            </a:r>
            <a:endParaRPr lang="zh-TW" altLang="en-US" sz="8000" b="1" dirty="0">
              <a:solidFill>
                <a:srgbClr val="FFFFFF"/>
              </a:solidFill>
              <a:latin typeface="Microsoft JhengHei"/>
              <a:ea typeface="Microsoft JhengHei"/>
              <a:cs typeface="Arial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D42BF2E8-A1F9-946A-9297-FDAEDA563A28}"/>
              </a:ext>
            </a:extLst>
          </p:cNvPr>
          <p:cNvSpPr txBox="1"/>
          <p:nvPr/>
        </p:nvSpPr>
        <p:spPr>
          <a:xfrm>
            <a:off x="1265415" y="1927423"/>
            <a:ext cx="1026102" cy="41549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6600" b="1">
                <a:solidFill>
                  <a:srgbClr val="002060"/>
                </a:solidFill>
                <a:latin typeface="Microsoft JhengHei"/>
                <a:ea typeface="Microsoft JhengHei"/>
                <a:cs typeface="Arial"/>
              </a:rPr>
              <a:t>製作麵糊</a:t>
            </a:r>
            <a:endParaRPr lang="zh-TW" altLang="en-US" sz="6600" b="1" dirty="0">
              <a:solidFill>
                <a:srgbClr val="002060"/>
              </a:solidFill>
              <a:latin typeface="Microsoft JhengHei"/>
              <a:ea typeface="Microsoft JhengHei"/>
              <a:cs typeface="Arial"/>
            </a:endParaRPr>
          </a:p>
        </p:txBody>
      </p:sp>
      <p:sp>
        <p:nvSpPr>
          <p:cNvPr id="18" name="文字方塊 1">
            <a:extLst>
              <a:ext uri="{FF2B5EF4-FFF2-40B4-BE49-F238E27FC236}">
                <a16:creationId xmlns:a16="http://schemas.microsoft.com/office/drawing/2014/main" id="{2A55B126-C334-8BEA-3B99-9B5081BFBCB4}"/>
              </a:ext>
            </a:extLst>
          </p:cNvPr>
          <p:cNvSpPr txBox="1"/>
          <p:nvPr/>
        </p:nvSpPr>
        <p:spPr>
          <a:xfrm>
            <a:off x="228600" y="1015712"/>
            <a:ext cx="1026102" cy="415498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 algn="ctr"/>
            <a:r>
              <a:rPr lang="zh-TW" altLang="en-US" sz="6600" b="1">
                <a:solidFill>
                  <a:srgbClr val="FFFFFF"/>
                </a:solidFill>
                <a:latin typeface="Microsoft JhengHei"/>
                <a:ea typeface="Microsoft JhengHei"/>
                <a:cs typeface="Arial"/>
              </a:rPr>
              <a:t>製作過程</a:t>
            </a:r>
            <a:endParaRPr lang="zh-TW" altLang="en-US" sz="8000" b="1" dirty="0">
              <a:solidFill>
                <a:srgbClr val="FFFFFF"/>
              </a:solidFill>
              <a:latin typeface="Microsoft JhengHei"/>
              <a:ea typeface="Microsoft JhengHei"/>
              <a:cs typeface="Arial"/>
            </a:endParaRPr>
          </a:p>
        </p:txBody>
      </p:sp>
      <p:sp>
        <p:nvSpPr>
          <p:cNvPr id="19" name="文字方塊 2">
            <a:extLst>
              <a:ext uri="{FF2B5EF4-FFF2-40B4-BE49-F238E27FC236}">
                <a16:creationId xmlns:a16="http://schemas.microsoft.com/office/drawing/2014/main" id="{56C5CD33-3683-9916-D189-E9F51ED2A7C2}"/>
              </a:ext>
            </a:extLst>
          </p:cNvPr>
          <p:cNvSpPr txBox="1"/>
          <p:nvPr/>
        </p:nvSpPr>
        <p:spPr>
          <a:xfrm>
            <a:off x="1265415" y="1927423"/>
            <a:ext cx="1026102" cy="415498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 algn="ctr"/>
            <a:r>
              <a:rPr lang="zh-TW" altLang="en-US" sz="6600" b="1">
                <a:solidFill>
                  <a:srgbClr val="002060"/>
                </a:solidFill>
                <a:latin typeface="Microsoft JhengHei"/>
                <a:ea typeface="Microsoft JhengHei"/>
                <a:cs typeface="Arial"/>
              </a:rPr>
              <a:t>製作麵糊</a:t>
            </a:r>
            <a:endParaRPr lang="zh-TW" altLang="en-US" sz="6600" b="1" dirty="0">
              <a:solidFill>
                <a:srgbClr val="002060"/>
              </a:solidFill>
              <a:latin typeface="Microsoft JhengHei"/>
              <a:ea typeface="Microsoft JhengHei"/>
              <a:cs typeface="Arial"/>
            </a:endParaRPr>
          </a:p>
        </p:txBody>
      </p:sp>
    </p:spTree>
  </p:cSld>
  <p:clrMapOvr>
    <a:masterClrMapping/>
  </p:clrMapOvr>
  <p:transition spd="med" advClick="0" advTm="3000">
    <p:newsfla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F151112-7C03-4DEF-84EB-0454A1F38B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255" y="1344907"/>
            <a:ext cx="3445836" cy="3040774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3866F6BE-4305-463F-B935-7DD5119F32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058" y="3215271"/>
            <a:ext cx="3204576" cy="3040774"/>
          </a:xfrm>
          <a:prstGeom prst="rect">
            <a:avLst/>
          </a:prstGeom>
        </p:spPr>
      </p:pic>
      <p:sp>
        <p:nvSpPr>
          <p:cNvPr id="8" name="矩形: 剪去單一角落 7">
            <a:extLst>
              <a:ext uri="{FF2B5EF4-FFF2-40B4-BE49-F238E27FC236}">
                <a16:creationId xmlns:a16="http://schemas.microsoft.com/office/drawing/2014/main" id="{A57BA5C6-B0D4-32A0-CFB5-587090F94880}"/>
              </a:ext>
            </a:extLst>
          </p:cNvPr>
          <p:cNvSpPr/>
          <p:nvPr/>
        </p:nvSpPr>
        <p:spPr>
          <a:xfrm>
            <a:off x="1153391" y="280555"/>
            <a:ext cx="6826827" cy="914400"/>
          </a:xfrm>
          <a:prstGeom prst="snip1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zh-TW" altLang="en-US" sz="3600" b="1">
                <a:solidFill>
                  <a:schemeClr val="tx1">
                    <a:lumMod val="50000"/>
                    <a:lumOff val="50000"/>
                  </a:schemeClr>
                </a:solidFill>
                <a:ea typeface="微軟正黑體"/>
              </a:rPr>
              <a:t>麥哲倫計畫</a:t>
            </a:r>
            <a:endParaRPr lang="zh-TW" altLang="en-US" sz="2000" b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1C0DF4C8-F212-91DA-559C-7B1BABB1BFF4}"/>
              </a:ext>
            </a:extLst>
          </p:cNvPr>
          <p:cNvSpPr txBox="1"/>
          <p:nvPr/>
        </p:nvSpPr>
        <p:spPr>
          <a:xfrm>
            <a:off x="228600" y="1015712"/>
            <a:ext cx="1026102" cy="415498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 algn="ctr"/>
            <a:r>
              <a:rPr lang="zh-TW" altLang="en-US" sz="6600" b="1">
                <a:solidFill>
                  <a:srgbClr val="FFFFFF"/>
                </a:solidFill>
                <a:latin typeface="Microsoft JhengHei"/>
                <a:ea typeface="Microsoft JhengHei"/>
                <a:cs typeface="Arial"/>
              </a:rPr>
              <a:t>製作過程</a:t>
            </a:r>
            <a:endParaRPr lang="zh-TW" altLang="en-US" sz="8000" b="1" dirty="0">
              <a:solidFill>
                <a:srgbClr val="FFFFFF"/>
              </a:solidFill>
              <a:latin typeface="Microsoft JhengHei"/>
              <a:ea typeface="Microsoft JhengHei"/>
              <a:cs typeface="Arial"/>
            </a:endParaRPr>
          </a:p>
        </p:txBody>
      </p:sp>
      <p:sp>
        <p:nvSpPr>
          <p:cNvPr id="18" name="文字方塊 2">
            <a:extLst>
              <a:ext uri="{FF2B5EF4-FFF2-40B4-BE49-F238E27FC236}">
                <a16:creationId xmlns:a16="http://schemas.microsoft.com/office/drawing/2014/main" id="{90AB3AE0-BC12-F204-2F70-AC85A5960B8B}"/>
              </a:ext>
            </a:extLst>
          </p:cNvPr>
          <p:cNvSpPr txBox="1"/>
          <p:nvPr/>
        </p:nvSpPr>
        <p:spPr>
          <a:xfrm>
            <a:off x="1265415" y="1927423"/>
            <a:ext cx="1026102" cy="415498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 algn="ctr"/>
            <a:r>
              <a:rPr lang="zh-TW" altLang="en-US" sz="6600" b="1">
                <a:solidFill>
                  <a:srgbClr val="002060"/>
                </a:solidFill>
                <a:latin typeface="Microsoft JhengHei"/>
                <a:ea typeface="Microsoft JhengHei"/>
                <a:cs typeface="Arial"/>
              </a:rPr>
              <a:t>麵糊壓平</a:t>
            </a:r>
            <a:endParaRPr lang="zh-TW" altLang="en-US" sz="6600" b="1" dirty="0">
              <a:solidFill>
                <a:srgbClr val="002060"/>
              </a:solidFill>
              <a:latin typeface="Microsoft JhengHei"/>
              <a:ea typeface="Microsoft JhengHei"/>
              <a:cs typeface="Arial"/>
            </a:endParaRPr>
          </a:p>
        </p:txBody>
      </p:sp>
    </p:spTree>
  </p:cSld>
  <p:clrMapOvr>
    <a:masterClrMapping/>
  </p:clrMapOvr>
  <p:transition spd="med" advClick="0" advTm="3000">
    <p:newsfla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7C9E5C5-F204-48C9-92B6-2C3F1EC649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305" y="1268496"/>
            <a:ext cx="3888432" cy="3060617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95BCC30B-6855-4DD5-9FC5-F5DE7DFEBE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779277" y="3361153"/>
            <a:ext cx="3888433" cy="3113217"/>
          </a:xfrm>
          <a:prstGeom prst="rect">
            <a:avLst/>
          </a:prstGeom>
        </p:spPr>
      </p:pic>
      <p:sp>
        <p:nvSpPr>
          <p:cNvPr id="11" name="矩形: 剪去單一角落 10">
            <a:extLst>
              <a:ext uri="{FF2B5EF4-FFF2-40B4-BE49-F238E27FC236}">
                <a16:creationId xmlns:a16="http://schemas.microsoft.com/office/drawing/2014/main" id="{1AB28DCA-E528-116D-FBCF-7C24281EEFB1}"/>
              </a:ext>
            </a:extLst>
          </p:cNvPr>
          <p:cNvSpPr/>
          <p:nvPr/>
        </p:nvSpPr>
        <p:spPr>
          <a:xfrm>
            <a:off x="1153391" y="280555"/>
            <a:ext cx="6826827" cy="914400"/>
          </a:xfrm>
          <a:prstGeom prst="snip1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zh-TW" altLang="en-US" sz="3600" b="1">
                <a:solidFill>
                  <a:schemeClr val="tx1">
                    <a:lumMod val="50000"/>
                    <a:lumOff val="50000"/>
                  </a:schemeClr>
                </a:solidFill>
                <a:ea typeface="微軟正黑體"/>
              </a:rPr>
              <a:t>麥哲倫計畫</a:t>
            </a:r>
            <a:endParaRPr lang="zh-TW" altLang="en-US" sz="2000" b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4E2EFEFF-BEAB-8E88-71D3-E57E12264259}"/>
              </a:ext>
            </a:extLst>
          </p:cNvPr>
          <p:cNvSpPr txBox="1"/>
          <p:nvPr/>
        </p:nvSpPr>
        <p:spPr>
          <a:xfrm>
            <a:off x="228600" y="1015712"/>
            <a:ext cx="1026102" cy="415498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 algn="ctr"/>
            <a:r>
              <a:rPr lang="zh-TW" altLang="en-US" sz="6600" b="1">
                <a:solidFill>
                  <a:srgbClr val="FFFFFF"/>
                </a:solidFill>
                <a:latin typeface="Microsoft JhengHei"/>
                <a:ea typeface="Microsoft JhengHei"/>
                <a:cs typeface="Arial"/>
              </a:rPr>
              <a:t>製作過程</a:t>
            </a:r>
            <a:endParaRPr lang="zh-TW" altLang="en-US" sz="8000" b="1" dirty="0">
              <a:solidFill>
                <a:srgbClr val="FFFFFF"/>
              </a:solidFill>
              <a:latin typeface="Microsoft JhengHei"/>
              <a:ea typeface="Microsoft JhengHei"/>
              <a:cs typeface="Arial"/>
            </a:endParaRPr>
          </a:p>
        </p:txBody>
      </p:sp>
      <p:sp>
        <p:nvSpPr>
          <p:cNvPr id="15" name="文字方塊 2">
            <a:extLst>
              <a:ext uri="{FF2B5EF4-FFF2-40B4-BE49-F238E27FC236}">
                <a16:creationId xmlns:a16="http://schemas.microsoft.com/office/drawing/2014/main" id="{FCB72E45-DF7E-A316-D76A-73073259C1D7}"/>
              </a:ext>
            </a:extLst>
          </p:cNvPr>
          <p:cNvSpPr txBox="1"/>
          <p:nvPr/>
        </p:nvSpPr>
        <p:spPr>
          <a:xfrm>
            <a:off x="1265415" y="1927423"/>
            <a:ext cx="1026102" cy="415498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 algn="ctr"/>
            <a:r>
              <a:rPr lang="zh-TW" altLang="en-US" sz="6600" b="1">
                <a:solidFill>
                  <a:srgbClr val="002060"/>
                </a:solidFill>
                <a:latin typeface="Microsoft JhengHei"/>
                <a:ea typeface="Microsoft JhengHei"/>
                <a:cs typeface="Arial"/>
              </a:rPr>
              <a:t>麵糊壓模</a:t>
            </a:r>
            <a:endParaRPr lang="zh-TW" altLang="en-US" sz="6600" b="1" dirty="0">
              <a:solidFill>
                <a:srgbClr val="002060"/>
              </a:solidFill>
              <a:latin typeface="Microsoft JhengHei"/>
              <a:ea typeface="Microsoft JhengHei"/>
              <a:cs typeface="Arial"/>
            </a:endParaRPr>
          </a:p>
        </p:txBody>
      </p:sp>
    </p:spTree>
  </p:cSld>
  <p:clrMapOvr>
    <a:masterClrMapping/>
  </p:clrMapOvr>
  <p:transition spd="med" advTm="3000">
    <p:newsfla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31F8A3C3-9EAB-4E30-8CF8-2ADE153D5D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72567" y="800446"/>
            <a:ext cx="2880320" cy="3816424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052D4F8E-CB1D-46B1-9722-078D0B6817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874096" y="3315662"/>
            <a:ext cx="3909053" cy="2880320"/>
          </a:xfrm>
          <a:prstGeom prst="rect">
            <a:avLst/>
          </a:prstGeom>
        </p:spPr>
      </p:pic>
      <p:sp>
        <p:nvSpPr>
          <p:cNvPr id="9" name="矩形: 剪去單一角落 8">
            <a:extLst>
              <a:ext uri="{FF2B5EF4-FFF2-40B4-BE49-F238E27FC236}">
                <a16:creationId xmlns:a16="http://schemas.microsoft.com/office/drawing/2014/main" id="{964FBEB0-F6AE-AFB7-2795-CA652733844F}"/>
              </a:ext>
            </a:extLst>
          </p:cNvPr>
          <p:cNvSpPr/>
          <p:nvPr/>
        </p:nvSpPr>
        <p:spPr>
          <a:xfrm>
            <a:off x="1153391" y="280555"/>
            <a:ext cx="6826827" cy="914400"/>
          </a:xfrm>
          <a:prstGeom prst="snip1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zh-TW" altLang="en-US" sz="3600" b="1">
                <a:solidFill>
                  <a:schemeClr val="tx1">
                    <a:lumMod val="50000"/>
                    <a:lumOff val="50000"/>
                  </a:schemeClr>
                </a:solidFill>
                <a:ea typeface="微軟正黑體"/>
              </a:rPr>
              <a:t>麥哲倫計畫</a:t>
            </a:r>
            <a:endParaRPr lang="zh-TW" altLang="en-US" sz="2000" b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3C6C688D-8F97-7CB8-5ED4-A55D420C2523}"/>
              </a:ext>
            </a:extLst>
          </p:cNvPr>
          <p:cNvSpPr txBox="1"/>
          <p:nvPr/>
        </p:nvSpPr>
        <p:spPr>
          <a:xfrm>
            <a:off x="228600" y="1015712"/>
            <a:ext cx="1026102" cy="415498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 algn="ctr"/>
            <a:r>
              <a:rPr lang="zh-TW" altLang="en-US" sz="6600" b="1">
                <a:solidFill>
                  <a:srgbClr val="FFFFFF"/>
                </a:solidFill>
                <a:latin typeface="Microsoft JhengHei"/>
                <a:ea typeface="Microsoft JhengHei"/>
                <a:cs typeface="Arial"/>
              </a:rPr>
              <a:t>製作過程</a:t>
            </a:r>
            <a:endParaRPr lang="zh-TW" altLang="en-US" sz="8000" b="1" dirty="0">
              <a:solidFill>
                <a:srgbClr val="FFFFFF"/>
              </a:solidFill>
              <a:latin typeface="Microsoft JhengHei"/>
              <a:ea typeface="Microsoft JhengHei"/>
              <a:cs typeface="Arial"/>
            </a:endParaRPr>
          </a:p>
        </p:txBody>
      </p:sp>
      <p:sp>
        <p:nvSpPr>
          <p:cNvPr id="13" name="文字方塊 2">
            <a:extLst>
              <a:ext uri="{FF2B5EF4-FFF2-40B4-BE49-F238E27FC236}">
                <a16:creationId xmlns:a16="http://schemas.microsoft.com/office/drawing/2014/main" id="{4255A107-F00D-5046-AA2E-04E777FD134C}"/>
              </a:ext>
            </a:extLst>
          </p:cNvPr>
          <p:cNvSpPr txBox="1"/>
          <p:nvPr/>
        </p:nvSpPr>
        <p:spPr>
          <a:xfrm>
            <a:off x="1254042" y="2780408"/>
            <a:ext cx="1026102" cy="313932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 algn="ctr"/>
            <a:r>
              <a:rPr lang="zh-TW" altLang="en-US" sz="6600" b="1">
                <a:solidFill>
                  <a:srgbClr val="002060"/>
                </a:solidFill>
                <a:latin typeface="Microsoft JhengHei"/>
                <a:ea typeface="Microsoft JhengHei"/>
                <a:cs typeface="Arial"/>
              </a:rPr>
              <a:t>進烤箱</a:t>
            </a:r>
            <a:endParaRPr lang="zh-TW" altLang="en-US" sz="6600" b="1" dirty="0">
              <a:solidFill>
                <a:srgbClr val="002060"/>
              </a:solidFill>
              <a:latin typeface="Microsoft JhengHei"/>
              <a:ea typeface="Microsoft JhengHei"/>
              <a:cs typeface="Arial"/>
            </a:endParaRPr>
          </a:p>
        </p:txBody>
      </p:sp>
    </p:spTree>
  </p:cSld>
  <p:clrMapOvr>
    <a:masterClrMapping/>
  </p:clrMapOvr>
  <p:transition spd="med" advClick="0" advTm="3000">
    <p:newsfla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19C1BF94-7F09-4CD3-8F8D-839544729B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59329" y="1659150"/>
            <a:ext cx="4005064" cy="3251401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76553F56-FB79-40C9-AF85-0C4CD3FFB7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35636" y="2705477"/>
            <a:ext cx="4005064" cy="3251402"/>
          </a:xfrm>
          <a:prstGeom prst="rect">
            <a:avLst/>
          </a:prstGeom>
        </p:spPr>
      </p:pic>
      <p:sp>
        <p:nvSpPr>
          <p:cNvPr id="10" name="矩形: 剪去單一角落 9">
            <a:extLst>
              <a:ext uri="{FF2B5EF4-FFF2-40B4-BE49-F238E27FC236}">
                <a16:creationId xmlns:a16="http://schemas.microsoft.com/office/drawing/2014/main" id="{D18D9324-5265-0C3A-60FE-9906BE2F0C02}"/>
              </a:ext>
            </a:extLst>
          </p:cNvPr>
          <p:cNvSpPr/>
          <p:nvPr/>
        </p:nvSpPr>
        <p:spPr>
          <a:xfrm>
            <a:off x="1153391" y="280555"/>
            <a:ext cx="6826827" cy="914400"/>
          </a:xfrm>
          <a:prstGeom prst="snip1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zh-TW" altLang="en-US" sz="3600" b="1">
                <a:solidFill>
                  <a:schemeClr val="tx1">
                    <a:lumMod val="50000"/>
                    <a:lumOff val="50000"/>
                  </a:schemeClr>
                </a:solidFill>
                <a:ea typeface="微軟正黑體"/>
              </a:rPr>
              <a:t>麥哲倫計畫</a:t>
            </a:r>
            <a:endParaRPr lang="zh-TW" altLang="en-US" sz="2000" b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9F13F46A-C83E-067C-D0AD-4AC1FB779BE2}"/>
              </a:ext>
            </a:extLst>
          </p:cNvPr>
          <p:cNvSpPr txBox="1"/>
          <p:nvPr/>
        </p:nvSpPr>
        <p:spPr>
          <a:xfrm>
            <a:off x="228600" y="1015712"/>
            <a:ext cx="1026102" cy="415498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 algn="ctr"/>
            <a:r>
              <a:rPr lang="zh-TW" altLang="en-US" sz="6600" b="1">
                <a:solidFill>
                  <a:srgbClr val="FFFFFF"/>
                </a:solidFill>
                <a:latin typeface="Microsoft JhengHei"/>
                <a:ea typeface="Microsoft JhengHei"/>
                <a:cs typeface="Arial"/>
              </a:rPr>
              <a:t>義賣過程</a:t>
            </a:r>
            <a:endParaRPr lang="zh-TW" altLang="en-US" sz="8000" b="1" dirty="0">
              <a:solidFill>
                <a:srgbClr val="FFFFFF"/>
              </a:solidFill>
              <a:latin typeface="Microsoft JhengHei"/>
              <a:ea typeface="Microsoft JhengHei"/>
              <a:cs typeface="Arial"/>
            </a:endParaRPr>
          </a:p>
        </p:txBody>
      </p:sp>
      <p:sp>
        <p:nvSpPr>
          <p:cNvPr id="14" name="文字方塊 2">
            <a:extLst>
              <a:ext uri="{FF2B5EF4-FFF2-40B4-BE49-F238E27FC236}">
                <a16:creationId xmlns:a16="http://schemas.microsoft.com/office/drawing/2014/main" id="{DF79129D-51BC-C3E1-9D04-3AEFED413B39}"/>
              </a:ext>
            </a:extLst>
          </p:cNvPr>
          <p:cNvSpPr txBox="1"/>
          <p:nvPr/>
        </p:nvSpPr>
        <p:spPr>
          <a:xfrm>
            <a:off x="1254042" y="1927423"/>
            <a:ext cx="1037475" cy="415498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 algn="ctr"/>
            <a:r>
              <a:rPr lang="zh-TW" altLang="en-US" sz="6600" b="1">
                <a:solidFill>
                  <a:srgbClr val="002060"/>
                </a:solidFill>
                <a:latin typeface="Microsoft JhengHei"/>
                <a:ea typeface="Microsoft JhengHei"/>
                <a:cs typeface="Arial"/>
              </a:rPr>
              <a:t>繪製看板</a:t>
            </a:r>
            <a:endParaRPr lang="zh-TW" altLang="en-US" sz="6600" b="1" dirty="0">
              <a:solidFill>
                <a:srgbClr val="002060"/>
              </a:solidFill>
              <a:latin typeface="Microsoft JhengHei"/>
              <a:ea typeface="Microsoft JhengHei"/>
              <a:cs typeface="Arial"/>
            </a:endParaRPr>
          </a:p>
        </p:txBody>
      </p:sp>
    </p:spTree>
  </p:cSld>
  <p:clrMapOvr>
    <a:masterClrMapping/>
  </p:clrMapOvr>
  <p:transition spd="med" advClick="0" advTm="3000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1913F2F-86BA-4CA0-9519-9998071D46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494" y="1302982"/>
            <a:ext cx="3522836" cy="3312368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E8492FB5-9B92-4370-BFC3-BA5EA62802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99483" y="2827182"/>
            <a:ext cx="4077072" cy="3057804"/>
          </a:xfrm>
          <a:prstGeom prst="rect">
            <a:avLst/>
          </a:prstGeom>
        </p:spPr>
      </p:pic>
      <p:sp>
        <p:nvSpPr>
          <p:cNvPr id="10" name="矩形: 剪去單一角落 9">
            <a:extLst>
              <a:ext uri="{FF2B5EF4-FFF2-40B4-BE49-F238E27FC236}">
                <a16:creationId xmlns:a16="http://schemas.microsoft.com/office/drawing/2014/main" id="{1A54DAE1-C0CC-63F9-382B-171715AED3F0}"/>
              </a:ext>
            </a:extLst>
          </p:cNvPr>
          <p:cNvSpPr/>
          <p:nvPr/>
        </p:nvSpPr>
        <p:spPr>
          <a:xfrm>
            <a:off x="1153391" y="280555"/>
            <a:ext cx="6826827" cy="914400"/>
          </a:xfrm>
          <a:prstGeom prst="snip1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zh-TW" altLang="en-US" sz="3600" b="1">
                <a:solidFill>
                  <a:schemeClr val="tx1">
                    <a:lumMod val="50000"/>
                    <a:lumOff val="50000"/>
                  </a:schemeClr>
                </a:solidFill>
                <a:ea typeface="微軟正黑體"/>
              </a:rPr>
              <a:t>麥哲倫計畫</a:t>
            </a:r>
            <a:endParaRPr lang="zh-TW" altLang="en-US" sz="2000" b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FF79318E-8F5F-7B0E-BD03-4DFF9B3EC671}"/>
              </a:ext>
            </a:extLst>
          </p:cNvPr>
          <p:cNvSpPr txBox="1"/>
          <p:nvPr/>
        </p:nvSpPr>
        <p:spPr>
          <a:xfrm>
            <a:off x="228600" y="1015712"/>
            <a:ext cx="1026102" cy="415498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 algn="ctr"/>
            <a:r>
              <a:rPr lang="zh-TW" altLang="en-US" sz="6600" b="1">
                <a:solidFill>
                  <a:srgbClr val="FFFFFF"/>
                </a:solidFill>
                <a:latin typeface="Microsoft JhengHei"/>
                <a:ea typeface="Microsoft JhengHei"/>
                <a:cs typeface="Arial"/>
              </a:rPr>
              <a:t>義賣過程</a:t>
            </a:r>
            <a:endParaRPr lang="zh-TW" altLang="en-US" sz="8000" b="1" dirty="0">
              <a:solidFill>
                <a:srgbClr val="FFFFFF"/>
              </a:solidFill>
              <a:latin typeface="Microsoft JhengHei"/>
              <a:ea typeface="Microsoft JhengHei"/>
              <a:cs typeface="Arial"/>
            </a:endParaRPr>
          </a:p>
        </p:txBody>
      </p:sp>
      <p:sp>
        <p:nvSpPr>
          <p:cNvPr id="14" name="文字方塊 2">
            <a:extLst>
              <a:ext uri="{FF2B5EF4-FFF2-40B4-BE49-F238E27FC236}">
                <a16:creationId xmlns:a16="http://schemas.microsoft.com/office/drawing/2014/main" id="{016CB5E4-D220-2079-271F-185BB1409B3F}"/>
              </a:ext>
            </a:extLst>
          </p:cNvPr>
          <p:cNvSpPr txBox="1"/>
          <p:nvPr/>
        </p:nvSpPr>
        <p:spPr>
          <a:xfrm>
            <a:off x="1265415" y="1927423"/>
            <a:ext cx="1026102" cy="424731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 algn="ctr"/>
            <a:r>
              <a:rPr lang="zh-TW" altLang="en-US" sz="5400" b="1">
                <a:solidFill>
                  <a:srgbClr val="002060"/>
                </a:solidFill>
                <a:latin typeface="Microsoft JhengHei"/>
                <a:ea typeface="Microsoft JhengHei"/>
                <a:cs typeface="Arial"/>
              </a:rPr>
              <a:t>嘉新路義買</a:t>
            </a:r>
            <a:endParaRPr lang="zh-TW" altLang="en-US" sz="5400" b="1" dirty="0">
              <a:solidFill>
                <a:srgbClr val="002060"/>
              </a:solidFill>
              <a:latin typeface="Microsoft JhengHei"/>
              <a:ea typeface="Microsoft JhengHei"/>
              <a:cs typeface="Arial"/>
            </a:endParaRPr>
          </a:p>
        </p:txBody>
      </p:sp>
    </p:spTree>
  </p:cSld>
  <p:clrMapOvr>
    <a:masterClrMapping/>
  </p:clrMapOvr>
  <p:transition spd="med" advClick="0" advTm="3000">
    <p:newsfla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3244</TotalTime>
  <Words>300</Words>
  <Application>Microsoft Office PowerPoint</Application>
  <PresentationFormat>如螢幕大小 (4:3)</PresentationFormat>
  <Paragraphs>80</Paragraphs>
  <Slides>20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20</vt:i4>
      </vt:variant>
    </vt:vector>
  </HeadingPairs>
  <TitlesOfParts>
    <vt:vector size="28" baseType="lpstr">
      <vt:lpstr>Microsoft JhengHei</vt:lpstr>
      <vt:lpstr>Microsoft JhengHei</vt:lpstr>
      <vt:lpstr>新細明體</vt:lpstr>
      <vt:lpstr>Arial</vt:lpstr>
      <vt:lpstr>Calibri</vt:lpstr>
      <vt:lpstr>Corbel</vt:lpstr>
      <vt:lpstr>Wingdings 2</vt:lpstr>
      <vt:lpstr>Frame</vt:lpstr>
      <vt:lpstr>麥哲倫計畫</vt:lpstr>
      <vt:lpstr>PowerPoint 簡報</vt:lpstr>
      <vt:lpstr>餅乾材料：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果凍材料：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C.M.T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麥哲倫計劃</dc:title>
  <dc:creator>Windows 使用者</dc:creator>
  <cp:lastModifiedBy>bcps</cp:lastModifiedBy>
  <cp:revision>637</cp:revision>
  <dcterms:created xsi:type="dcterms:W3CDTF">2018-09-10T07:56:27Z</dcterms:created>
  <dcterms:modified xsi:type="dcterms:W3CDTF">2022-09-06T05:39:51Z</dcterms:modified>
</cp:coreProperties>
</file>