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304" r:id="rId4"/>
    <p:sldId id="258" r:id="rId5"/>
    <p:sldId id="308" r:id="rId6"/>
    <p:sldId id="259" r:id="rId7"/>
    <p:sldId id="317" r:id="rId8"/>
    <p:sldId id="274" r:id="rId9"/>
    <p:sldId id="305" r:id="rId10"/>
    <p:sldId id="260" r:id="rId11"/>
    <p:sldId id="262" r:id="rId12"/>
    <p:sldId id="302" r:id="rId13"/>
    <p:sldId id="303" r:id="rId14"/>
    <p:sldId id="306" r:id="rId15"/>
    <p:sldId id="324" r:id="rId16"/>
    <p:sldId id="301" r:id="rId17"/>
    <p:sldId id="322" r:id="rId18"/>
    <p:sldId id="321" r:id="rId19"/>
    <p:sldId id="319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267" r:id="rId28"/>
    <p:sldId id="294" r:id="rId29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lc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0066FF"/>
    <a:srgbClr val="9933FF"/>
    <a:srgbClr val="FF0000"/>
    <a:srgbClr val="FFFFFF"/>
    <a:srgbClr val="0000FF"/>
    <a:srgbClr val="000099"/>
    <a:srgbClr val="00CC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81" autoAdjust="0"/>
  </p:normalViewPr>
  <p:slideViewPr>
    <p:cSldViewPr>
      <p:cViewPr varScale="1">
        <p:scale>
          <a:sx n="60" d="100"/>
          <a:sy n="60" d="100"/>
        </p:scale>
        <p:origin x="-5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9A6A4-75A8-4125-93BD-CC6A794DE5B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85195-0D73-4ED8-B011-5FAA0B52EF4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CABEA-5B7B-40F1-B1EA-8697925CE49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F8F9828-785C-4040-8352-67D82A6850C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B7DB2-26DF-4F5E-BAAD-F6C2159620D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B3C05-E28B-4FC9-9441-E99C77F2117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2D2DE-66B4-4FD1-A6A0-FD5C44C126B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12059-1997-42B0-822A-62EF6AC998A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B6AC7-1872-41AA-A341-FF93D0D456E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7A6D1-E79C-47FA-B0B9-DBD006273CA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7BEC8-9623-486B-AD22-C6D76BD3071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E8079-2AF0-4058-AA8C-0036962D52E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0C8D0F-6791-4625-9A86-D2A5C8BC52F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j04371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205038"/>
            <a:ext cx="3384550" cy="3384550"/>
          </a:xfrm>
          <a:prstGeom prst="rect">
            <a:avLst/>
          </a:prstGeom>
          <a:noFill/>
        </p:spPr>
      </p:pic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619250" y="476250"/>
            <a:ext cx="5976938" cy="1944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華康中特圓體(P)"/>
              </a:rPr>
              <a:t>我的小小畫展</a:t>
            </a:r>
            <a:r>
              <a:rPr lang="en-US" altLang="zh-TW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華康中特圓體(P)"/>
              </a:rPr>
              <a:t>--</a:t>
            </a:r>
            <a:r>
              <a:rPr lang="zh-TW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華康中特圓體(P)"/>
              </a:rPr>
              <a:t>布袋戲篇</a:t>
            </a:r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2555875" y="5876925"/>
            <a:ext cx="3960813" cy="304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87148"/>
              </a:avLst>
            </a:prstTxWarp>
          </a:bodyPr>
          <a:lstStyle/>
          <a:p>
            <a:pPr algn="ctr"/>
            <a:r>
              <a:rPr lang="zh-TW" alt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標楷體"/>
                <a:ea typeface="標楷體"/>
              </a:rPr>
              <a:t>二年仁班林育仟</a:t>
            </a:r>
            <a:r>
              <a:rPr lang="en-US" altLang="zh-TW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標楷體"/>
                <a:ea typeface="標楷體"/>
              </a:rPr>
              <a:t>103.09</a:t>
            </a:r>
            <a:endParaRPr lang="zh-TW" altLang="en-US" sz="24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標楷體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j04371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3438525"/>
            <a:ext cx="3419475" cy="3419475"/>
          </a:xfrm>
          <a:prstGeom prst="rect">
            <a:avLst/>
          </a:prstGeom>
          <a:noFill/>
        </p:spPr>
      </p:pic>
      <p:pic>
        <p:nvPicPr>
          <p:cNvPr id="6149" name="Picture 5" descr="j04371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94063"/>
            <a:ext cx="3563938" cy="3563937"/>
          </a:xfrm>
          <a:prstGeom prst="rect">
            <a:avLst/>
          </a:prstGeom>
          <a:noFill/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042988" y="981075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555875" y="476250"/>
            <a:ext cx="55451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zh-TW" sz="3600" b="1"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  <a:p>
            <a:endParaRPr lang="en-US" altLang="zh-TW" sz="3600" b="1">
              <a:solidFill>
                <a:srgbClr val="006600"/>
              </a:solidFill>
              <a:sym typeface="Wingdings" pitchFamily="2" charset="2"/>
            </a:endParaRP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1763713" y="620713"/>
            <a:ext cx="576262" cy="576262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6155" name="Picture 11" descr="一頁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7451725" y="6021388"/>
            <a:ext cx="155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3600"/>
              <a:t>俏如來</a:t>
            </a:r>
          </a:p>
        </p:txBody>
      </p:sp>
      <p:pic>
        <p:nvPicPr>
          <p:cNvPr id="6160" name="Picture 16" descr="LUfl7Y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84538"/>
            <a:ext cx="6011863" cy="3573462"/>
          </a:xfrm>
          <a:prstGeom prst="rect">
            <a:avLst/>
          </a:prstGeom>
          <a:noFill/>
        </p:spPr>
      </p:pic>
      <p:pic>
        <p:nvPicPr>
          <p:cNvPr id="6162" name="Picture 18" descr="th?id=H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6011863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547813" y="1344613"/>
            <a:ext cx="3746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altLang="zh-TW" b="1">
              <a:solidFill>
                <a:srgbClr val="0066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b="1">
                <a:solidFill>
                  <a:srgbClr val="006600"/>
                </a:solidFill>
              </a:rPr>
              <a:t>   </a:t>
            </a:r>
          </a:p>
        </p:txBody>
      </p:sp>
      <p:pic>
        <p:nvPicPr>
          <p:cNvPr id="9221" name="Picture 5" descr="j04371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65500"/>
            <a:ext cx="3492500" cy="3492500"/>
          </a:xfrm>
          <a:prstGeom prst="rect">
            <a:avLst/>
          </a:prstGeom>
          <a:noFill/>
        </p:spPr>
      </p:pic>
      <p:pic>
        <p:nvPicPr>
          <p:cNvPr id="9222" name="Picture 6" descr="j04371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3365500"/>
            <a:ext cx="3492500" cy="3492500"/>
          </a:xfrm>
          <a:prstGeom prst="rect">
            <a:avLst/>
          </a:prstGeom>
          <a:noFill/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268538" y="404813"/>
            <a:ext cx="5329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   </a:t>
            </a:r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1403350" y="476250"/>
            <a:ext cx="576263" cy="576263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9227" name="Picture 11" descr="素還眞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547813" y="1344613"/>
            <a:ext cx="3746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altLang="zh-TW" b="1">
              <a:solidFill>
                <a:srgbClr val="0066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b="1">
                <a:solidFill>
                  <a:srgbClr val="006600"/>
                </a:solidFill>
              </a:rPr>
              <a:t>   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2268538" y="404813"/>
            <a:ext cx="5329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   </a:t>
            </a:r>
          </a:p>
        </p:txBody>
      </p:sp>
      <p:pic>
        <p:nvPicPr>
          <p:cNvPr id="69640" name="Picture 8" descr="素還眞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03750" cy="6858000"/>
          </a:xfrm>
          <a:prstGeom prst="rect">
            <a:avLst/>
          </a:prstGeom>
          <a:noFill/>
        </p:spPr>
      </p:pic>
      <p:pic>
        <p:nvPicPr>
          <p:cNvPr id="69641" name="Picture 9" descr="素還眞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1838" y="0"/>
            <a:ext cx="46021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547813" y="1344613"/>
            <a:ext cx="3746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altLang="zh-TW" b="1">
              <a:solidFill>
                <a:srgbClr val="0066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b="1">
                <a:solidFill>
                  <a:srgbClr val="006600"/>
                </a:solidFill>
              </a:rPr>
              <a:t>   </a:t>
            </a: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2268538" y="404813"/>
            <a:ext cx="5329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   </a:t>
            </a:r>
          </a:p>
        </p:txBody>
      </p:sp>
      <p:sp>
        <p:nvSpPr>
          <p:cNvPr id="70662" name="AutoShape 6"/>
          <p:cNvSpPr>
            <a:spLocks noChangeArrowheads="1"/>
          </p:cNvSpPr>
          <p:nvPr/>
        </p:nvSpPr>
        <p:spPr bwMode="auto">
          <a:xfrm>
            <a:off x="1403350" y="476250"/>
            <a:ext cx="576263" cy="576263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70663" name="Picture 7" descr="素還眞大公仔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73734" name="Picture 6" descr="DSC_371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572000" cy="6858000"/>
          </a:xfrm>
          <a:noFill/>
          <a:ln/>
        </p:spPr>
      </p:pic>
      <p:pic>
        <p:nvPicPr>
          <p:cNvPr id="73735" name="Picture 7" descr="DSC_37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75" y="0"/>
            <a:ext cx="4619625" cy="6881813"/>
          </a:xfrm>
          <a:prstGeom prst="rect">
            <a:avLst/>
          </a:prstGeom>
          <a:noFill/>
        </p:spPr>
      </p:pic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2843213" y="5805488"/>
            <a:ext cx="155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3600">
                <a:solidFill>
                  <a:srgbClr val="0000FF"/>
                </a:solidFill>
                <a:ea typeface="標楷體" pitchFamily="65" charset="-120"/>
              </a:rPr>
              <a:t>素還眞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5508625" y="5876925"/>
            <a:ext cx="155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3600">
                <a:solidFill>
                  <a:srgbClr val="0000FF"/>
                </a:solidFill>
                <a:ea typeface="標楷體" pitchFamily="65" charset="-120"/>
              </a:rPr>
              <a:t>葉小釵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95235" name="Picture 3" descr="DSC_371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572000" cy="6858000"/>
          </a:xfrm>
          <a:noFill/>
          <a:ln/>
        </p:spPr>
      </p:pic>
      <p:pic>
        <p:nvPicPr>
          <p:cNvPr id="95236" name="Picture 4" descr="DSC_37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75" y="0"/>
            <a:ext cx="4619625" cy="6881813"/>
          </a:xfrm>
          <a:prstGeom prst="rect">
            <a:avLst/>
          </a:prstGeom>
          <a:noFill/>
        </p:spPr>
      </p:pic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5508625" y="5876925"/>
            <a:ext cx="155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3600">
                <a:solidFill>
                  <a:srgbClr val="0000FF"/>
                </a:solidFill>
                <a:ea typeface="標楷體" pitchFamily="65" charset="-120"/>
              </a:rPr>
              <a:t>葉小釵</a:t>
            </a:r>
          </a:p>
        </p:txBody>
      </p:sp>
      <p:pic>
        <p:nvPicPr>
          <p:cNvPr id="95239" name="Picture 7" descr="th?id=H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88" y="0"/>
            <a:ext cx="4603750" cy="3346450"/>
          </a:xfrm>
          <a:prstGeom prst="rect">
            <a:avLst/>
          </a:prstGeom>
          <a:noFill/>
        </p:spPr>
      </p:pic>
      <p:pic>
        <p:nvPicPr>
          <p:cNvPr id="95241" name="Picture 9" descr="霹靂~葉小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7563"/>
            <a:ext cx="4643438" cy="348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j0437175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580063" y="3294063"/>
            <a:ext cx="3563937" cy="3563937"/>
          </a:xfrm>
          <a:prstGeom prst="rect">
            <a:avLst/>
          </a:prstGeom>
          <a:noFill/>
        </p:spPr>
      </p:pic>
      <p:pic>
        <p:nvPicPr>
          <p:cNvPr id="62467" name="Picture 3" descr="j0437137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3402013"/>
            <a:ext cx="3455988" cy="3455987"/>
          </a:xfrm>
          <a:prstGeom prst="rect">
            <a:avLst/>
          </a:prstGeom>
          <a:noFill/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547813" y="1196975"/>
            <a:ext cx="5651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0066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TW" b="1">
                <a:solidFill>
                  <a:srgbClr val="006600"/>
                </a:solidFill>
              </a:rPr>
              <a:t>      </a:t>
            </a:r>
          </a:p>
        </p:txBody>
      </p:sp>
      <p:pic>
        <p:nvPicPr>
          <p:cNvPr id="62472" name="Picture 8" descr="素還眞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4643438" y="5445125"/>
            <a:ext cx="155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3600">
                <a:solidFill>
                  <a:srgbClr val="0000FF"/>
                </a:solidFill>
                <a:ea typeface="標楷體" pitchFamily="65" charset="-120"/>
              </a:rPr>
              <a:t>素還眞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93189" name="Picture 5" descr="sbsroF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j0437175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580063" y="3294063"/>
            <a:ext cx="3563937" cy="3563937"/>
          </a:xfrm>
          <a:prstGeom prst="rect">
            <a:avLst/>
          </a:prstGeom>
          <a:noFill/>
        </p:spPr>
      </p:pic>
      <p:pic>
        <p:nvPicPr>
          <p:cNvPr id="91139" name="Picture 3" descr="j0437137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3402013"/>
            <a:ext cx="3455988" cy="3455987"/>
          </a:xfrm>
          <a:prstGeom prst="rect">
            <a:avLst/>
          </a:prstGeom>
          <a:noFill/>
        </p:spPr>
      </p:pic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547813" y="1196975"/>
            <a:ext cx="5651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0066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TW" b="1">
                <a:solidFill>
                  <a:srgbClr val="006600"/>
                </a:solidFill>
              </a:rPr>
              <a:t>      </a:t>
            </a:r>
          </a:p>
        </p:txBody>
      </p:sp>
      <p:pic>
        <p:nvPicPr>
          <p:cNvPr id="91141" name="Picture 5" descr="素還眞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4643438" y="5445125"/>
            <a:ext cx="155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3600">
                <a:solidFill>
                  <a:srgbClr val="0000FF"/>
                </a:solidFill>
                <a:ea typeface="標楷體" pitchFamily="65" charset="-120"/>
              </a:rPr>
              <a:t>素還眞</a:t>
            </a:r>
          </a:p>
        </p:txBody>
      </p:sp>
      <p:pic>
        <p:nvPicPr>
          <p:cNvPr id="91143" name="Picture 7" descr="XTFKTu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0"/>
            <a:ext cx="59404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88069" name="Picture 5" descr="wB5I5t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4479925" cy="6308725"/>
          </a:xfrm>
          <a:prstGeom prst="rect">
            <a:avLst/>
          </a:prstGeom>
          <a:noFill/>
        </p:spPr>
      </p:pic>
      <p:pic>
        <p:nvPicPr>
          <p:cNvPr id="88071" name="Picture 7" descr="GTBrT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188" y="260350"/>
            <a:ext cx="4468812" cy="6308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j04371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3365500"/>
            <a:ext cx="3492500" cy="3492500"/>
          </a:xfrm>
          <a:prstGeom prst="rect">
            <a:avLst/>
          </a:prstGeom>
          <a:noFill/>
        </p:spPr>
      </p:pic>
      <p:pic>
        <p:nvPicPr>
          <p:cNvPr id="17411" name="Picture 3" descr="j04371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3294063"/>
            <a:ext cx="3563938" cy="3563937"/>
          </a:xfrm>
          <a:prstGeom prst="rect">
            <a:avLst/>
          </a:prstGeo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627313" y="765175"/>
            <a:ext cx="518477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400" b="1"/>
              <a:t>      </a:t>
            </a:r>
            <a:r>
              <a:rPr lang="en-US" altLang="zh-TW" sz="3600"/>
              <a:t> </a:t>
            </a:r>
            <a:r>
              <a:rPr lang="zh-TW" altLang="en-US" sz="3600"/>
              <a:t>我的麥哲倫探索築夢  </a:t>
            </a:r>
          </a:p>
          <a:p>
            <a:r>
              <a:rPr lang="zh-TW" altLang="en-US" sz="3600"/>
              <a:t>              團隊</a:t>
            </a:r>
          </a:p>
          <a:p>
            <a:endParaRPr lang="zh-TW" altLang="en-US" b="1">
              <a:solidFill>
                <a:srgbClr val="006600"/>
              </a:solidFill>
              <a:sym typeface="Wingdings" pitchFamily="2" charset="2"/>
            </a:endParaRPr>
          </a:p>
          <a:p>
            <a:r>
              <a:rPr lang="zh-TW" altLang="en-US" sz="3600" b="1">
                <a:solidFill>
                  <a:srgbClr val="006600"/>
                </a:solidFill>
                <a:sym typeface="Wingdings" pitchFamily="2" charset="2"/>
              </a:rPr>
              <a:t>   </a:t>
            </a:r>
            <a:r>
              <a:rPr lang="zh-TW" altLang="en-US" sz="3600" b="1">
                <a:solidFill>
                  <a:srgbClr val="006600"/>
                </a:solidFill>
              </a:rPr>
              <a:t>爸爸</a:t>
            </a:r>
            <a:r>
              <a:rPr lang="zh-TW" altLang="en-US" sz="3600" b="1">
                <a:solidFill>
                  <a:srgbClr val="006600"/>
                </a:solidFill>
                <a:sym typeface="Wingdings 2" pitchFamily="18" charset="2"/>
              </a:rPr>
              <a:t> </a:t>
            </a:r>
            <a:r>
              <a:rPr lang="en-US" altLang="zh-TW" sz="3600" b="1">
                <a:solidFill>
                  <a:srgbClr val="006600"/>
                </a:solidFill>
                <a:sym typeface="Wingdings 2" pitchFamily="18" charset="2"/>
              </a:rPr>
              <a:t>:</a:t>
            </a:r>
            <a:r>
              <a:rPr lang="zh-TW" altLang="en-US" sz="3600" b="1">
                <a:solidFill>
                  <a:srgbClr val="006600"/>
                </a:solidFill>
                <a:sym typeface="Wingdings 2" pitchFamily="18" charset="2"/>
              </a:rPr>
              <a:t>製作</a:t>
            </a:r>
            <a:r>
              <a:rPr lang="en-US" altLang="zh-TW" sz="3600" b="1">
                <a:solidFill>
                  <a:srgbClr val="006600"/>
                </a:solidFill>
                <a:sym typeface="Wingdings 2" pitchFamily="18" charset="2"/>
              </a:rPr>
              <a:t>ppt</a:t>
            </a:r>
            <a:endParaRPr lang="en-US" altLang="zh-TW" sz="3600" b="1">
              <a:solidFill>
                <a:srgbClr val="000099"/>
              </a:solidFill>
              <a:sym typeface="Wingdings 2" pitchFamily="18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A"/>
            </a:pPr>
            <a:r>
              <a:rPr lang="en-US" altLang="zh-TW" sz="3600" b="1">
                <a:solidFill>
                  <a:srgbClr val="006600"/>
                </a:solidFill>
                <a:sym typeface="Wingdings" pitchFamily="2" charset="2"/>
              </a:rPr>
              <a:t>   </a:t>
            </a:r>
            <a:r>
              <a:rPr lang="zh-TW" altLang="en-US" sz="3600" b="1">
                <a:solidFill>
                  <a:srgbClr val="FF0000"/>
                </a:solidFill>
                <a:sym typeface="Wingdings" pitchFamily="2" charset="2"/>
              </a:rPr>
              <a:t>媽媽</a:t>
            </a:r>
            <a:r>
              <a:rPr lang="zh-TW" altLang="en-US" sz="3600" b="1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zh-TW" altLang="en-US" b="1">
                <a:solidFill>
                  <a:srgbClr val="FF0000"/>
                </a:solidFill>
                <a:sym typeface="Wingdings 2" pitchFamily="18" charset="2"/>
              </a:rPr>
              <a:t>：</a:t>
            </a:r>
            <a:r>
              <a:rPr lang="zh-TW" altLang="en-US" sz="3200" b="1">
                <a:solidFill>
                  <a:srgbClr val="FF0000"/>
                </a:solidFill>
                <a:sym typeface="Wingdings 2" pitchFamily="18" charset="2"/>
              </a:rPr>
              <a:t>幫忙上色</a:t>
            </a:r>
          </a:p>
          <a:p>
            <a:pPr>
              <a:lnSpc>
                <a:spcPct val="150000"/>
              </a:lnSpc>
            </a:pPr>
            <a:r>
              <a:rPr lang="zh-TW" altLang="en-US" sz="3600" b="1">
                <a:solidFill>
                  <a:srgbClr val="006600"/>
                </a:solidFill>
                <a:sym typeface="Wingdings" pitchFamily="2" charset="2"/>
              </a:rPr>
              <a:t>  </a:t>
            </a:r>
            <a:r>
              <a:rPr lang="zh-TW" altLang="en-US" sz="3200" b="1">
                <a:solidFill>
                  <a:srgbClr val="9933FF"/>
                </a:solidFill>
                <a:sym typeface="Wingdings" pitchFamily="2" charset="2"/>
              </a:rPr>
              <a:t>姊姊</a:t>
            </a:r>
            <a:r>
              <a:rPr lang="zh-TW" altLang="en-US" sz="3200" b="1">
                <a:solidFill>
                  <a:srgbClr val="9933FF"/>
                </a:solidFill>
                <a:sym typeface="Wingdings 2" pitchFamily="18" charset="2"/>
              </a:rPr>
              <a:t> ：幫忙上色</a:t>
            </a:r>
          </a:p>
          <a:p>
            <a:pPr>
              <a:lnSpc>
                <a:spcPct val="150000"/>
              </a:lnSpc>
            </a:pPr>
            <a:r>
              <a:rPr lang="zh-TW" altLang="en-US" sz="3600" b="1">
                <a:solidFill>
                  <a:srgbClr val="000099"/>
                </a:solidFill>
                <a:sym typeface="Wingdings 2" pitchFamily="18" charset="2"/>
              </a:rPr>
              <a:t>     還有我</a:t>
            </a:r>
            <a:r>
              <a:rPr lang="zh-TW" altLang="en-US" b="1">
                <a:sym typeface="Wingdings 2" pitchFamily="18" charset="2"/>
              </a:rPr>
              <a:t>：</a:t>
            </a:r>
            <a:r>
              <a:rPr lang="zh-TW" altLang="en-US" sz="3600" b="1">
                <a:solidFill>
                  <a:srgbClr val="000099"/>
                </a:solidFill>
                <a:sym typeface="Wingdings 2" pitchFamily="18" charset="2"/>
              </a:rPr>
              <a:t>畫圖</a:t>
            </a:r>
          </a:p>
          <a:p>
            <a:pPr>
              <a:lnSpc>
                <a:spcPct val="150000"/>
              </a:lnSpc>
            </a:pPr>
            <a:endParaRPr lang="zh-TW" altLang="en-US" sz="3600" b="1">
              <a:solidFill>
                <a:srgbClr val="000099"/>
              </a:solidFill>
              <a:sym typeface="Wingdings 2" pitchFamily="18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A"/>
            </a:pPr>
            <a:endParaRPr lang="en-US" altLang="zh-TW" sz="2400" b="1">
              <a:solidFill>
                <a:srgbClr val="000099"/>
              </a:solidFill>
              <a:sym typeface="Wingdings 2" pitchFamily="18" charset="2"/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2051050" y="836613"/>
            <a:ext cx="576263" cy="576262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76804" name="Picture 4" descr="DSC_3717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77828" name="Picture 4" descr="DSC_37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j04371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3100" y="3467100"/>
            <a:ext cx="3390900" cy="3390900"/>
          </a:xfrm>
          <a:prstGeom prst="rect">
            <a:avLst/>
          </a:prstGeom>
          <a:noFill/>
        </p:spPr>
      </p:pic>
      <p:pic>
        <p:nvPicPr>
          <p:cNvPr id="78851" name="Picture 3" descr="j04371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65500"/>
            <a:ext cx="3492500" cy="3492500"/>
          </a:xfrm>
          <a:prstGeom prst="rect">
            <a:avLst/>
          </a:prstGeom>
          <a:noFill/>
        </p:spPr>
      </p:pic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1476375" y="1412875"/>
            <a:ext cx="691197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/>
              <a:t> </a:t>
            </a:r>
          </a:p>
          <a:p>
            <a:r>
              <a:rPr lang="zh-TW" altLang="en-US" sz="48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還有隱藏版的驚喜ㄛ</a:t>
            </a:r>
            <a:r>
              <a:rPr lang="zh-TW" altLang="en-US" sz="4800" b="1">
                <a:solidFill>
                  <a:srgbClr val="FF0000"/>
                </a:solidFill>
              </a:rPr>
              <a:t>？</a:t>
            </a:r>
            <a:endParaRPr lang="zh-TW" altLang="en-US" sz="48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   </a:t>
            </a:r>
          </a:p>
          <a:p>
            <a:endParaRPr lang="en-US" altLang="zh-TW" sz="3600" b="1"/>
          </a:p>
        </p:txBody>
      </p:sp>
      <p:sp>
        <p:nvSpPr>
          <p:cNvPr id="78853" name="AutoShape 5"/>
          <p:cNvSpPr>
            <a:spLocks noChangeArrowheads="1"/>
          </p:cNvSpPr>
          <p:nvPr/>
        </p:nvSpPr>
        <p:spPr bwMode="auto">
          <a:xfrm>
            <a:off x="1187450" y="620713"/>
            <a:ext cx="576263" cy="576262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1547813" y="5876925"/>
            <a:ext cx="1439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3600">
                <a:solidFill>
                  <a:srgbClr val="FF0000"/>
                </a:solidFill>
              </a:rPr>
              <a:t>玄同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j04371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3100" y="3467100"/>
            <a:ext cx="3390900" cy="3390900"/>
          </a:xfrm>
          <a:prstGeom prst="rect">
            <a:avLst/>
          </a:prstGeom>
          <a:noFill/>
        </p:spPr>
      </p:pic>
      <p:pic>
        <p:nvPicPr>
          <p:cNvPr id="79875" name="Picture 3" descr="j04371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65500"/>
            <a:ext cx="3492500" cy="3492500"/>
          </a:xfrm>
          <a:prstGeom prst="rect">
            <a:avLst/>
          </a:prstGeom>
          <a:noFill/>
        </p:spPr>
      </p:pic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476375" y="1412875"/>
            <a:ext cx="69119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/>
              <a:t> </a:t>
            </a:r>
          </a:p>
          <a:p>
            <a:r>
              <a:rPr lang="zh-TW" altLang="en-US" sz="48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還有這個</a:t>
            </a:r>
          </a:p>
          <a:p>
            <a:r>
              <a:rPr lang="zh-TW" altLang="en-US" sz="48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隱藏版的大驚奇</a:t>
            </a:r>
            <a:r>
              <a:rPr lang="zh-TW" altLang="en-US" sz="4800" b="1">
                <a:solidFill>
                  <a:srgbClr val="FF0000"/>
                </a:solidFill>
              </a:rPr>
              <a:t>？</a:t>
            </a:r>
            <a:endParaRPr lang="zh-TW" altLang="en-US" sz="48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   </a:t>
            </a:r>
          </a:p>
          <a:p>
            <a:endParaRPr lang="en-US" altLang="zh-TW" sz="3600" b="1"/>
          </a:p>
        </p:txBody>
      </p:sp>
      <p:sp>
        <p:nvSpPr>
          <p:cNvPr id="79877" name="AutoShape 5"/>
          <p:cNvSpPr>
            <a:spLocks noChangeArrowheads="1"/>
          </p:cNvSpPr>
          <p:nvPr/>
        </p:nvSpPr>
        <p:spPr bwMode="auto">
          <a:xfrm>
            <a:off x="1187450" y="620713"/>
            <a:ext cx="576263" cy="576262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1547813" y="5876925"/>
            <a:ext cx="1439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3600">
                <a:solidFill>
                  <a:srgbClr val="FF0000"/>
                </a:solidFill>
              </a:rPr>
              <a:t>玄同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j04371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3294063"/>
            <a:ext cx="3563937" cy="3563937"/>
          </a:xfrm>
          <a:prstGeom prst="rect">
            <a:avLst/>
          </a:prstGeom>
          <a:noFill/>
        </p:spPr>
      </p:pic>
      <p:pic>
        <p:nvPicPr>
          <p:cNvPr id="80899" name="Picture 3" descr="j04371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86113"/>
            <a:ext cx="3671888" cy="3671887"/>
          </a:xfrm>
          <a:prstGeom prst="rect">
            <a:avLst/>
          </a:prstGeom>
          <a:noFill/>
        </p:spPr>
      </p:pic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3779838" y="3933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zh-TW" altLang="zh-TW" b="1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2484438" y="549275"/>
            <a:ext cx="6335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zh-TW" altLang="en-US" sz="44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心得</a:t>
            </a:r>
            <a:r>
              <a:rPr lang="zh-TW" altLang="en-US" sz="4400" b="1">
                <a:solidFill>
                  <a:srgbClr val="0000FF"/>
                </a:solidFill>
                <a:sym typeface="Wingdings" pitchFamily="2" charset="2"/>
              </a:rPr>
              <a:t>、感想</a:t>
            </a:r>
            <a:r>
              <a:rPr lang="zh-TW" altLang="en-US" sz="4400" b="1">
                <a:sym typeface="Wingdings" pitchFamily="2" charset="2"/>
              </a:rPr>
              <a:t>、</a:t>
            </a:r>
            <a:r>
              <a:rPr lang="zh-TW" altLang="en-US" sz="4400" b="1">
                <a:solidFill>
                  <a:srgbClr val="FF0000"/>
                </a:solidFill>
                <a:ea typeface="標楷體" pitchFamily="65" charset="-120"/>
                <a:sym typeface="Wingdings" pitchFamily="2" charset="2"/>
              </a:rPr>
              <a:t>感謝</a:t>
            </a:r>
            <a:endParaRPr lang="zh-TW" altLang="en-US" sz="4400" b="1">
              <a:solidFill>
                <a:srgbClr val="0000FF"/>
              </a:solidFill>
              <a:sym typeface="Wingdings" pitchFamily="2" charset="2"/>
            </a:endParaRPr>
          </a:p>
        </p:txBody>
      </p:sp>
      <p:sp>
        <p:nvSpPr>
          <p:cNvPr id="80902" name="AutoShape 6"/>
          <p:cNvSpPr>
            <a:spLocks noChangeArrowheads="1"/>
          </p:cNvSpPr>
          <p:nvPr/>
        </p:nvSpPr>
        <p:spPr bwMode="auto">
          <a:xfrm>
            <a:off x="1476375" y="620713"/>
            <a:ext cx="576263" cy="576262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1763713" y="1412875"/>
            <a:ext cx="69119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altLang="zh-TW" sz="3200" b="1">
                <a:solidFill>
                  <a:srgbClr val="006600"/>
                </a:solidFill>
                <a:ea typeface="標楷體" pitchFamily="65" charset="-120"/>
                <a:sym typeface="Wingdings" pitchFamily="2" charset="2"/>
              </a:rPr>
              <a:t>   </a:t>
            </a:r>
            <a:r>
              <a:rPr lang="zh-TW" altLang="en-US" sz="3200" b="1">
                <a:solidFill>
                  <a:srgbClr val="006600"/>
                </a:solidFill>
                <a:ea typeface="標楷體" pitchFamily="65" charset="-120"/>
                <a:sym typeface="Wingdings" pitchFamily="2" charset="2"/>
              </a:rPr>
              <a:t>我們全家最喜歡看布袋戲和歌仔戲每個星期三、星期五去買金光及霹靂的布袋戲以及看布袋戲</a:t>
            </a:r>
            <a:r>
              <a:rPr lang="zh-TW" altLang="en-US" b="1">
                <a:sym typeface="Wingdings" pitchFamily="2" charset="2"/>
              </a:rPr>
              <a:t>，</a:t>
            </a:r>
            <a:r>
              <a:rPr lang="zh-TW" altLang="en-US" sz="3200" b="1">
                <a:solidFill>
                  <a:srgbClr val="006600"/>
                </a:solidFill>
                <a:ea typeface="標楷體" pitchFamily="65" charset="-120"/>
                <a:sym typeface="Wingdings" pitchFamily="2" charset="2"/>
              </a:rPr>
              <a:t>已經是我們每週的小確幸以及最期待的事了</a:t>
            </a:r>
          </a:p>
        </p:txBody>
      </p:sp>
      <p:sp>
        <p:nvSpPr>
          <p:cNvPr id="80908" name="AutoShape 12"/>
          <p:cNvSpPr>
            <a:spLocks noChangeArrowheads="1"/>
          </p:cNvSpPr>
          <p:nvPr/>
        </p:nvSpPr>
        <p:spPr bwMode="auto">
          <a:xfrm>
            <a:off x="1331913" y="1484313"/>
            <a:ext cx="431800" cy="50482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j04371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3294063"/>
            <a:ext cx="3563937" cy="3563937"/>
          </a:xfrm>
          <a:prstGeom prst="rect">
            <a:avLst/>
          </a:prstGeom>
          <a:noFill/>
        </p:spPr>
      </p:pic>
      <p:pic>
        <p:nvPicPr>
          <p:cNvPr id="81923" name="Picture 3" descr="j04371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86113"/>
            <a:ext cx="3671888" cy="3671887"/>
          </a:xfrm>
          <a:prstGeom prst="rect">
            <a:avLst/>
          </a:prstGeom>
          <a:noFill/>
        </p:spPr>
      </p:pic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3779838" y="3933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zh-TW" altLang="zh-TW" b="1"/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2484438" y="765175"/>
            <a:ext cx="6335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zh-TW" altLang="en-US" sz="44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心得</a:t>
            </a:r>
            <a:r>
              <a:rPr lang="zh-TW" altLang="en-US" sz="4400" b="1">
                <a:solidFill>
                  <a:srgbClr val="0000FF"/>
                </a:solidFill>
                <a:sym typeface="Wingdings" pitchFamily="2" charset="2"/>
              </a:rPr>
              <a:t>、感想</a:t>
            </a:r>
            <a:r>
              <a:rPr lang="zh-TW" altLang="en-US" sz="4400" b="1">
                <a:sym typeface="Wingdings" pitchFamily="2" charset="2"/>
              </a:rPr>
              <a:t>、</a:t>
            </a:r>
            <a:r>
              <a:rPr lang="zh-TW" altLang="en-US" sz="4400" b="1">
                <a:solidFill>
                  <a:srgbClr val="FF0000"/>
                </a:solidFill>
                <a:ea typeface="標楷體" pitchFamily="65" charset="-120"/>
                <a:sym typeface="Wingdings" pitchFamily="2" charset="2"/>
              </a:rPr>
              <a:t>感謝</a:t>
            </a:r>
            <a:endParaRPr lang="zh-TW" altLang="en-US" sz="4400" b="1">
              <a:solidFill>
                <a:srgbClr val="0000FF"/>
              </a:solidFill>
              <a:sym typeface="Wingdings" pitchFamily="2" charset="2"/>
            </a:endParaRPr>
          </a:p>
        </p:txBody>
      </p:sp>
      <p:sp>
        <p:nvSpPr>
          <p:cNvPr id="81926" name="AutoShape 6"/>
          <p:cNvSpPr>
            <a:spLocks noChangeArrowheads="1"/>
          </p:cNvSpPr>
          <p:nvPr/>
        </p:nvSpPr>
        <p:spPr bwMode="auto">
          <a:xfrm>
            <a:off x="1476375" y="620713"/>
            <a:ext cx="576263" cy="576262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1763713" y="1773238"/>
            <a:ext cx="691197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altLang="zh-TW" sz="3200" b="1">
                <a:solidFill>
                  <a:srgbClr val="006600"/>
                </a:solidFill>
                <a:ea typeface="標楷體" pitchFamily="65" charset="-120"/>
                <a:sym typeface="Wingdings" pitchFamily="2" charset="2"/>
              </a:rPr>
              <a:t>   </a:t>
            </a:r>
            <a:r>
              <a:rPr lang="zh-TW" altLang="en-US" sz="3200" b="1">
                <a:solidFill>
                  <a:srgbClr val="0000FF"/>
                </a:solidFill>
                <a:ea typeface="細明體" pitchFamily="49" charset="-120"/>
                <a:sym typeface="Wingdings" pitchFamily="2" charset="2"/>
              </a:rPr>
              <a:t>加上我很喜歡畫畫，看著那麼多的布袋戲戲偶，超炫、超美、超特別超有型，我都好想畫下來</a:t>
            </a:r>
          </a:p>
        </p:txBody>
      </p:sp>
      <p:sp>
        <p:nvSpPr>
          <p:cNvPr id="81928" name="AutoShape 8"/>
          <p:cNvSpPr>
            <a:spLocks noChangeArrowheads="1"/>
          </p:cNvSpPr>
          <p:nvPr/>
        </p:nvSpPr>
        <p:spPr bwMode="auto">
          <a:xfrm>
            <a:off x="1331913" y="1484313"/>
            <a:ext cx="431800" cy="50482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j04371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3294063"/>
            <a:ext cx="3563937" cy="3563937"/>
          </a:xfrm>
          <a:prstGeom prst="rect">
            <a:avLst/>
          </a:prstGeom>
          <a:noFill/>
        </p:spPr>
      </p:pic>
      <p:pic>
        <p:nvPicPr>
          <p:cNvPr id="82947" name="Picture 3" descr="j04371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86113"/>
            <a:ext cx="3671888" cy="3671887"/>
          </a:xfrm>
          <a:prstGeom prst="rect">
            <a:avLst/>
          </a:prstGeom>
          <a:noFill/>
        </p:spPr>
      </p:pic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3779838" y="3933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zh-TW" altLang="zh-TW" b="1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2484438" y="549275"/>
            <a:ext cx="6335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zh-TW" altLang="en-US" sz="44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心得</a:t>
            </a:r>
            <a:r>
              <a:rPr lang="zh-TW" altLang="en-US" sz="4400" b="1">
                <a:solidFill>
                  <a:srgbClr val="0000FF"/>
                </a:solidFill>
                <a:sym typeface="Wingdings" pitchFamily="2" charset="2"/>
              </a:rPr>
              <a:t>、感想</a:t>
            </a:r>
            <a:r>
              <a:rPr lang="zh-TW" altLang="en-US" sz="4400" b="1">
                <a:sym typeface="Wingdings" pitchFamily="2" charset="2"/>
              </a:rPr>
              <a:t>、</a:t>
            </a:r>
            <a:r>
              <a:rPr lang="zh-TW" altLang="en-US" sz="4400" b="1">
                <a:solidFill>
                  <a:srgbClr val="FF0000"/>
                </a:solidFill>
                <a:ea typeface="標楷體" pitchFamily="65" charset="-120"/>
                <a:sym typeface="Wingdings" pitchFamily="2" charset="2"/>
              </a:rPr>
              <a:t>感謝</a:t>
            </a:r>
            <a:endParaRPr lang="zh-TW" altLang="en-US" sz="4400" b="1">
              <a:solidFill>
                <a:srgbClr val="0000FF"/>
              </a:solidFill>
              <a:sym typeface="Wingdings" pitchFamily="2" charset="2"/>
            </a:endParaRPr>
          </a:p>
        </p:txBody>
      </p:sp>
      <p:sp>
        <p:nvSpPr>
          <p:cNvPr id="82950" name="AutoShape 6"/>
          <p:cNvSpPr>
            <a:spLocks noChangeArrowheads="1"/>
          </p:cNvSpPr>
          <p:nvPr/>
        </p:nvSpPr>
        <p:spPr bwMode="auto">
          <a:xfrm>
            <a:off x="1476375" y="620713"/>
            <a:ext cx="576263" cy="576262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1763713" y="1412875"/>
            <a:ext cx="72009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altLang="zh-TW" sz="3200" b="1">
                <a:solidFill>
                  <a:srgbClr val="006600"/>
                </a:solidFill>
                <a:ea typeface="標楷體" pitchFamily="65" charset="-120"/>
                <a:sym typeface="Wingdings" pitchFamily="2" charset="2"/>
              </a:rPr>
              <a:t>   </a:t>
            </a:r>
            <a:r>
              <a:rPr lang="zh-TW" altLang="en-US" sz="3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謝謝爸爸、媽媽還特別帶我去</a:t>
            </a:r>
          </a:p>
          <a:p>
            <a:pPr marL="342900" indent="-342900"/>
            <a:r>
              <a:rPr lang="zh-TW" altLang="en-US" sz="3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  宜蘭傳統藝術中心的霹靂布袋戲館，</a:t>
            </a:r>
          </a:p>
          <a:p>
            <a:pPr marL="342900" indent="-342900"/>
            <a:r>
              <a:rPr lang="zh-TW" altLang="en-US" sz="3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  而且全家花了好多時間</a:t>
            </a:r>
            <a:r>
              <a:rPr lang="zh-TW" altLang="en-US" b="1">
                <a:sym typeface="Wingdings" pitchFamily="2" charset="2"/>
              </a:rPr>
              <a:t>、</a:t>
            </a:r>
            <a:r>
              <a:rPr lang="zh-TW" altLang="en-US" sz="3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力氣幫忙</a:t>
            </a:r>
          </a:p>
          <a:p>
            <a:pPr marL="342900" indent="-342900"/>
            <a:r>
              <a:rPr lang="zh-TW" altLang="en-US" sz="3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  我上色</a:t>
            </a:r>
            <a:r>
              <a:rPr lang="zh-TW" altLang="en-US" b="1">
                <a:sym typeface="Wingdings" pitchFamily="2" charset="2"/>
              </a:rPr>
              <a:t>，</a:t>
            </a:r>
            <a:r>
              <a:rPr lang="zh-TW" altLang="en-US" sz="3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完成每一項的作品</a:t>
            </a:r>
            <a:r>
              <a:rPr lang="zh-TW" altLang="en-US" sz="3200" b="1">
                <a:solidFill>
                  <a:srgbClr val="FF0000"/>
                </a:solidFill>
                <a:ea typeface="標楷體" pitchFamily="65" charset="-120"/>
                <a:sym typeface="Wingdings" pitchFamily="2" charset="2"/>
              </a:rPr>
              <a:t>，</a:t>
            </a:r>
          </a:p>
          <a:p>
            <a:pPr marL="342900" indent="-342900"/>
            <a:r>
              <a:rPr lang="zh-TW" altLang="en-US" sz="3200" b="1">
                <a:solidFill>
                  <a:srgbClr val="FF0000"/>
                </a:solidFill>
                <a:ea typeface="標楷體" pitchFamily="65" charset="-120"/>
                <a:sym typeface="Wingdings" pitchFamily="2" charset="2"/>
              </a:rPr>
              <a:t>        還給了我很多的建議</a:t>
            </a:r>
            <a:r>
              <a:rPr lang="zh-TW" altLang="en-US" b="1">
                <a:sym typeface="Wingdings" pitchFamily="2" charset="2"/>
              </a:rPr>
              <a:t>，</a:t>
            </a:r>
          </a:p>
          <a:p>
            <a:pPr marL="342900" indent="-342900"/>
            <a:r>
              <a:rPr lang="zh-TW" altLang="en-US" b="1">
                <a:sym typeface="Wingdings" pitchFamily="2" charset="2"/>
              </a:rPr>
              <a:t>                </a:t>
            </a:r>
            <a:r>
              <a:rPr lang="zh-TW" altLang="en-US" sz="3200" b="1">
                <a:solidFill>
                  <a:srgbClr val="FF0000"/>
                </a:solidFill>
                <a:ea typeface="標楷體" pitchFamily="65" charset="-120"/>
                <a:sym typeface="Wingdings" pitchFamily="2" charset="2"/>
              </a:rPr>
              <a:t>眞的是太愛您們了</a:t>
            </a:r>
            <a:r>
              <a:rPr lang="en-US" altLang="zh-TW" sz="3200" b="1">
                <a:solidFill>
                  <a:srgbClr val="FF0000"/>
                </a:solidFill>
                <a:ea typeface="標楷體" pitchFamily="65" charset="-120"/>
                <a:sym typeface="Wingdings" pitchFamily="2" charset="2"/>
              </a:rPr>
              <a:t>!</a:t>
            </a:r>
          </a:p>
        </p:txBody>
      </p:sp>
      <p:sp>
        <p:nvSpPr>
          <p:cNvPr id="82952" name="AutoShape 8"/>
          <p:cNvSpPr>
            <a:spLocks noChangeArrowheads="1"/>
          </p:cNvSpPr>
          <p:nvPr/>
        </p:nvSpPr>
        <p:spPr bwMode="auto">
          <a:xfrm>
            <a:off x="1331913" y="1484313"/>
            <a:ext cx="431800" cy="50482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j04371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700213"/>
            <a:ext cx="3384550" cy="3384550"/>
          </a:xfrm>
          <a:prstGeom prst="rect">
            <a:avLst/>
          </a:prstGeom>
          <a:noFill/>
        </p:spPr>
      </p:pic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2339975" y="549275"/>
            <a:ext cx="434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華康中特圓體(P)"/>
              </a:rPr>
              <a:t>報告完畢</a:t>
            </a:r>
          </a:p>
        </p:txBody>
      </p:sp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1476375" y="5445125"/>
            <a:ext cx="62642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華康中特圓體(P)"/>
              </a:rPr>
              <a:t>請掌聲鼓勵鼓勵</a:t>
            </a:r>
          </a:p>
          <a:p>
            <a:pPr algn="ctr"/>
            <a:endParaRPr lang="zh-TW" alt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華康中特圓體(P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143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j04371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549275"/>
            <a:ext cx="3367087" cy="3367088"/>
          </a:xfrm>
          <a:prstGeom prst="rect">
            <a:avLst/>
          </a:prstGeom>
          <a:noFill/>
        </p:spPr>
      </p:pic>
      <p:sp>
        <p:nvSpPr>
          <p:cNvPr id="53251" name="WordArt 3"/>
          <p:cNvSpPr>
            <a:spLocks noChangeArrowheads="1" noChangeShapeType="1" noTextEdit="1"/>
          </p:cNvSpPr>
          <p:nvPr/>
        </p:nvSpPr>
        <p:spPr bwMode="auto">
          <a:xfrm>
            <a:off x="2268538" y="4437063"/>
            <a:ext cx="5184775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華康中特圓體(P)"/>
              </a:rPr>
              <a:t>報告完之後</a:t>
            </a:r>
          </a:p>
          <a:p>
            <a:pPr algn="ctr"/>
            <a:r>
              <a:rPr lang="zh-TW" alt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華康中特圓體(P)"/>
              </a:rPr>
              <a:t>現場作畫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71684" name="Picture 4" descr="DSC_37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2588" y="0"/>
            <a:ext cx="95265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j04371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3100" y="3467100"/>
            <a:ext cx="3390900" cy="3390900"/>
          </a:xfrm>
          <a:prstGeom prst="rect">
            <a:avLst/>
          </a:prstGeom>
          <a:noFill/>
        </p:spPr>
      </p:pic>
      <p:pic>
        <p:nvPicPr>
          <p:cNvPr id="4101" name="Picture 5" descr="j04371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65500"/>
            <a:ext cx="3492500" cy="3492500"/>
          </a:xfrm>
          <a:prstGeom prst="rect">
            <a:avLst/>
          </a:prstGeom>
          <a:noFill/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908175" y="266700"/>
            <a:ext cx="590391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/>
              <a:t> </a:t>
            </a:r>
          </a:p>
          <a:p>
            <a:endParaRPr lang="en-US" altLang="zh-TW" sz="3600" b="1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b="1">
                <a:latin typeface="標楷體" pitchFamily="65" charset="-120"/>
                <a:ea typeface="標楷體" pitchFamily="65" charset="-120"/>
              </a:rPr>
              <a:t>   </a:t>
            </a:r>
          </a:p>
          <a:p>
            <a:endParaRPr lang="en-US" altLang="zh-TW" sz="3600" b="1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1187450" y="620713"/>
            <a:ext cx="576263" cy="576262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4104" name="Picture 8" descr="玄同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547813" y="5876925"/>
            <a:ext cx="1439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3600">
                <a:solidFill>
                  <a:srgbClr val="FF0000"/>
                </a:solidFill>
              </a:rPr>
              <a:t>玄同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6372225" y="5876925"/>
            <a:ext cx="158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3600">
                <a:solidFill>
                  <a:srgbClr val="0000FF"/>
                </a:solidFill>
                <a:ea typeface="標楷體" pitchFamily="65" charset="-120"/>
              </a:rPr>
              <a:t>素還眞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75780" name="Picture 4" descr="DSC_3715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356100" y="5516563"/>
            <a:ext cx="109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3600">
                <a:solidFill>
                  <a:srgbClr val="FF0000"/>
                </a:solidFill>
              </a:rPr>
              <a:t>玄同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3779838" y="3933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zh-TW" altLang="zh-TW" b="1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2484438" y="549275"/>
            <a:ext cx="4249737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endParaRPr lang="en-US" altLang="zh-TW" sz="4800" b="1">
              <a:solidFill>
                <a:srgbClr val="006600"/>
              </a:solidFill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  <a:p>
            <a:pPr marL="342900" indent="-342900"/>
            <a:endParaRPr lang="en-US" altLang="zh-TW" sz="4800" b="1">
              <a:solidFill>
                <a:srgbClr val="006600"/>
              </a:solidFill>
              <a:sym typeface="Wingdings" pitchFamily="2" charset="2"/>
            </a:endParaRPr>
          </a:p>
          <a:p>
            <a:pPr marL="342900" indent="-342900"/>
            <a:endParaRPr lang="en-US" altLang="zh-TW" sz="4800" b="1">
              <a:solidFill>
                <a:srgbClr val="006600"/>
              </a:solidFill>
              <a:sym typeface="Wingdings" pitchFamily="2" charset="2"/>
            </a:endParaRP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1476375" y="620713"/>
            <a:ext cx="576263" cy="576262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5134" name="Picture 14" descr="玄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03750" cy="6858000"/>
          </a:xfrm>
          <a:prstGeom prst="rect">
            <a:avLst/>
          </a:prstGeom>
          <a:noFill/>
        </p:spPr>
      </p:pic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539750" y="5661025"/>
            <a:ext cx="155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3600">
                <a:solidFill>
                  <a:schemeClr val="bg1"/>
                </a:solidFill>
              </a:rPr>
              <a:t>史豔文</a:t>
            </a:r>
          </a:p>
        </p:txBody>
      </p:sp>
      <p:pic>
        <p:nvPicPr>
          <p:cNvPr id="5140" name="Picture 20" descr="Gb2E2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0"/>
            <a:ext cx="7019925" cy="5262563"/>
          </a:xfrm>
          <a:prstGeom prst="rect">
            <a:avLst/>
          </a:prstGeom>
          <a:noFill/>
        </p:spPr>
      </p:pic>
      <p:pic>
        <p:nvPicPr>
          <p:cNvPr id="5141" name="Picture 21" descr="6813906cgw1du22j6adyy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4005263"/>
            <a:ext cx="2266950" cy="2852737"/>
          </a:xfrm>
          <a:prstGeom prst="rect">
            <a:avLst/>
          </a:prstGeom>
          <a:noFill/>
        </p:spPr>
      </p:pic>
      <p:pic>
        <p:nvPicPr>
          <p:cNvPr id="5142" name="Picture 22" descr="6813906cgw1du22j6adyy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4005263"/>
            <a:ext cx="2376488" cy="2852737"/>
          </a:xfrm>
          <a:prstGeom prst="rect">
            <a:avLst/>
          </a:prstGeom>
          <a:noFill/>
        </p:spPr>
      </p:pic>
      <p:pic>
        <p:nvPicPr>
          <p:cNvPr id="5143" name="Picture 23" descr="6813906cgw1du22j6adyy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4005263"/>
            <a:ext cx="2374900" cy="2852737"/>
          </a:xfrm>
          <a:prstGeom prst="rect">
            <a:avLst/>
          </a:prstGeom>
          <a:noFill/>
        </p:spPr>
      </p:pic>
      <p:sp>
        <p:nvSpPr>
          <p:cNvPr id="5144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5145" name="Rectangle 2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zh-TW" altLang="zh-TW" sz="2800"/>
          </a:p>
        </p:txBody>
      </p:sp>
      <p:sp>
        <p:nvSpPr>
          <p:cNvPr id="5146" name="Rectangle 26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zh-TW" altLang="zh-TW" sz="2400"/>
          </a:p>
        </p:txBody>
      </p:sp>
      <p:sp>
        <p:nvSpPr>
          <p:cNvPr id="5147" name="Rectangle 27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zh-TW" altLang="zh-TW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86019" name="Picture 3" descr="DSC_3715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4356100" y="5516563"/>
            <a:ext cx="109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3600">
                <a:solidFill>
                  <a:srgbClr val="FF0000"/>
                </a:solidFill>
              </a:rPr>
              <a:t>玄同</a:t>
            </a:r>
          </a:p>
        </p:txBody>
      </p:sp>
      <p:pic>
        <p:nvPicPr>
          <p:cNvPr id="86021" name="Picture 5" descr="若葉凝雨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56275" cy="3500438"/>
          </a:xfrm>
          <a:prstGeom prst="rect">
            <a:avLst/>
          </a:prstGeom>
          <a:noFill/>
        </p:spPr>
      </p:pic>
      <p:pic>
        <p:nvPicPr>
          <p:cNvPr id="86022" name="Picture 6" descr="若葉凝雨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5756275" cy="3429000"/>
          </a:xfrm>
          <a:prstGeom prst="rect">
            <a:avLst/>
          </a:prstGeom>
          <a:noFill/>
        </p:spPr>
      </p:pic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3708400" y="5876925"/>
            <a:ext cx="2012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3600">
                <a:solidFill>
                  <a:srgbClr val="0066FF"/>
                </a:solidFill>
              </a:rPr>
              <a:t>若葉凝雨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j04371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3294063"/>
            <a:ext cx="3563937" cy="3563937"/>
          </a:xfrm>
          <a:prstGeom prst="rect">
            <a:avLst/>
          </a:prstGeom>
          <a:noFill/>
        </p:spPr>
      </p:pic>
      <p:pic>
        <p:nvPicPr>
          <p:cNvPr id="31747" name="Picture 3" descr="j04371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02013"/>
            <a:ext cx="3455988" cy="3455987"/>
          </a:xfrm>
          <a:prstGeom prst="rect">
            <a:avLst/>
          </a:prstGeom>
          <a:noFill/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547813" y="1196975"/>
            <a:ext cx="5651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0066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TW" b="1">
                <a:solidFill>
                  <a:srgbClr val="006600"/>
                </a:solidFill>
              </a:rPr>
              <a:t>      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627313" y="404813"/>
            <a:ext cx="4465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zh-TW" altLang="zh-TW" sz="36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1763713" y="620713"/>
            <a:ext cx="576262" cy="576262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31752" name="Picture 8" descr="複製 -一頁書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0250" y="0"/>
            <a:ext cx="4603750" cy="6858000"/>
          </a:xfrm>
          <a:prstGeom prst="rect">
            <a:avLst/>
          </a:prstGeom>
          <a:noFill/>
        </p:spPr>
      </p:pic>
      <p:pic>
        <p:nvPicPr>
          <p:cNvPr id="31754" name="Picture 10" descr="一頁書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113"/>
            <a:ext cx="4595813" cy="6846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72708" name="Picture 4" descr="DSC_37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1838" y="0"/>
            <a:ext cx="4602162" cy="6858000"/>
          </a:xfrm>
          <a:prstGeom prst="rect">
            <a:avLst/>
          </a:prstGeom>
          <a:noFill/>
        </p:spPr>
      </p:pic>
      <p:pic>
        <p:nvPicPr>
          <p:cNvPr id="72709" name="Picture 5" descr="DSC_3712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4603750" cy="6858000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261</Words>
  <Application>Microsoft Office PowerPoint</Application>
  <PresentationFormat>如螢幕大小 (4:3)</PresentationFormat>
  <Paragraphs>65</Paragraphs>
  <Slides>28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5" baseType="lpstr">
      <vt:lpstr>Arial</vt:lpstr>
      <vt:lpstr>新細明體</vt:lpstr>
      <vt:lpstr>Wingdings</vt:lpstr>
      <vt:lpstr>Wingdings 2</vt:lpstr>
      <vt:lpstr>標楷體</vt:lpstr>
      <vt:lpstr>細明體</vt:lpstr>
      <vt:lpstr>預設簡報設計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33</cp:revision>
  <dcterms:created xsi:type="dcterms:W3CDTF">2009-03-11T08:25:04Z</dcterms:created>
  <dcterms:modified xsi:type="dcterms:W3CDTF">2014-09-19T06:26:25Z</dcterms:modified>
</cp:coreProperties>
</file>