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68" r:id="rId4"/>
    <p:sldId id="272" r:id="rId5"/>
    <p:sldId id="281" r:id="rId6"/>
    <p:sldId id="274" r:id="rId7"/>
    <p:sldId id="280" r:id="rId8"/>
    <p:sldId id="283" r:id="rId9"/>
    <p:sldId id="271" r:id="rId10"/>
    <p:sldId id="261" r:id="rId11"/>
    <p:sldId id="285" r:id="rId12"/>
    <p:sldId id="284" r:id="rId13"/>
  </p:sldIdLst>
  <p:sldSz cx="12188825" cy="6858000"/>
  <p:notesSz cx="6797675" cy="9929813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F0FDA56-0D6E-47B4-873B-E929191581C7}">
          <p14:sldIdLst>
            <p14:sldId id="257"/>
            <p14:sldId id="269"/>
            <p14:sldId id="268"/>
            <p14:sldId id="272"/>
            <p14:sldId id="281"/>
            <p14:sldId id="274"/>
            <p14:sldId id="280"/>
            <p14:sldId id="283"/>
            <p14:sldId id="271"/>
            <p14:sldId id="261"/>
            <p14:sldId id="285"/>
            <p14:sldId id="284"/>
          </p14:sldIdLst>
        </p14:section>
        <p14:section name="未命名的章節" id="{CE065831-AAEA-4539-BDEC-20EB3CBFD10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16" autoAdjust="0"/>
  </p:normalViewPr>
  <p:slideViewPr>
    <p:cSldViewPr showGuides="1">
      <p:cViewPr varScale="1">
        <p:scale>
          <a:sx n="71" d="100"/>
          <a:sy n="71" d="100"/>
        </p:scale>
        <p:origin x="84" y="30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701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42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E4DDE-4D38-4783-BC1B-6EA59ECE10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4EEF772-52BF-4048-BDB1-A2125245C3B0}">
      <dgm:prSet phldrT="[Text]" custT="1"/>
      <dgm:spPr/>
      <dgm:t>
        <a:bodyPr rtlCol="0"/>
        <a:lstStyle/>
        <a:p>
          <a:pPr rtl="0"/>
          <a:r>
            <a:rPr lang="zh-CN" altLang="en-US" sz="20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準備食材</a:t>
          </a:r>
          <a:endParaRPr lang="zh-TW" altLang="en-US" sz="20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B2D4765-440D-4277-BF86-C02782D3A3C6}" type="parTrans" cxnId="{2EF5E0CD-5853-4CDC-B437-83E383AA7095}">
      <dgm:prSet/>
      <dgm:spPr/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F5EA1B7-608D-4C38-AB55-7EB855BD551C}" type="sibTrans" cxnId="{2EF5E0CD-5853-4CDC-B437-83E383AA7095}">
      <dgm:prSet/>
      <dgm:spPr>
        <a:solidFill>
          <a:srgbClr val="00B0F0"/>
        </a:solidFill>
      </dgm:spPr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E9D93D53-478D-44BE-A628-D047F0BBFC55}">
      <dgm:prSet phldrT="[Text]" custT="1"/>
      <dgm:spPr/>
      <dgm:t>
        <a:bodyPr rtlCol="0"/>
        <a:lstStyle/>
        <a:p>
          <a:pPr rtl="0"/>
          <a:r>
            <a:rPr lang="zh-CN" altLang="en-US" sz="16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依照比例調配果凍的蘋果汁</a:t>
          </a:r>
          <a:endParaRPr lang="zh-TW" altLang="en-US" sz="16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5306C3DC-5838-45C7-833C-55A656AF303A}" type="parTrans" cxnId="{B2F4E668-4AE4-41FB-A4F3-93720753AA29}">
      <dgm:prSet/>
      <dgm:spPr/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DE2B7A7-4A62-423B-B636-C0A5E11346D9}" type="sibTrans" cxnId="{B2F4E668-4AE4-41FB-A4F3-93720753AA29}">
      <dgm:prSet/>
      <dgm:spPr>
        <a:solidFill>
          <a:srgbClr val="00B0F0"/>
        </a:solidFill>
      </dgm:spPr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26ADFD0-1C3F-4672-A857-5D8293A86026}">
      <dgm:prSet phldrT="[Text]" custT="1"/>
      <dgm:spPr/>
      <dgm:t>
        <a:bodyPr rtlCol="0"/>
        <a:lstStyle/>
        <a:p>
          <a:pPr rtl="0"/>
          <a:r>
            <a:rPr lang="zh-CN" altLang="en-US" sz="16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加入吉利丁的水 攪拌煮沸</a:t>
          </a:r>
          <a:endParaRPr lang="zh-TW" altLang="en-US" sz="16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9CBF4EA-EBB8-4367-A9CE-DEADF5683218}" type="parTrans" cxnId="{D9D8ACAD-1184-47DE-85D4-142EA083E412}">
      <dgm:prSet/>
      <dgm:spPr/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ADDA2AF-B303-49D1-9045-838AD79CA83D}" type="sibTrans" cxnId="{D9D8ACAD-1184-47DE-85D4-142EA083E412}">
      <dgm:prSet/>
      <dgm:spPr>
        <a:solidFill>
          <a:srgbClr val="00B050"/>
        </a:solidFill>
      </dgm:spPr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39E3A700-C322-4EED-9BB3-7E0CEBE41FD2}">
      <dgm:prSet phldrT="[Text]" custT="1"/>
      <dgm:spPr/>
      <dgm:t>
        <a:bodyPr rtlCol="0"/>
        <a:lstStyle/>
        <a:p>
          <a:pPr rtl="0"/>
          <a:r>
            <a:rPr lang="en-US" altLang="zh-TW" sz="16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10</a:t>
          </a:r>
          <a:r>
            <a:rPr lang="zh-CN" altLang="en-US" sz="16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分後注入果凍盒</a:t>
          </a:r>
          <a:endParaRPr lang="zh-TW" altLang="en-US" sz="16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1774716-5AB6-4AE7-A398-95DD78875D0E}" type="parTrans" cxnId="{4737E989-8E54-4F5E-875D-6E4B0CD28674}">
      <dgm:prSet/>
      <dgm:spPr/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EA70E27-23AC-4A4B-BB99-F7590A690806}" type="sibTrans" cxnId="{4737E989-8E54-4F5E-875D-6E4B0CD28674}">
      <dgm:prSet/>
      <dgm:spPr>
        <a:solidFill>
          <a:srgbClr val="7030A0"/>
        </a:solidFill>
      </dgm:spPr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600B1B5E-069D-4C13-96FD-9E4CC592FD8E}">
      <dgm:prSet phldrT="[Text]"/>
      <dgm:spPr/>
      <dgm:t>
        <a:bodyPr rtlCol="0"/>
        <a:lstStyle/>
        <a:p>
          <a:pPr rtl="0"/>
          <a:r>
            <a:rPr lang="zh-CN" altLang="en-US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冷卻放入冷藏 成型</a:t>
          </a:r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9AA9E2D5-1C9E-423C-B830-C007223D075D}" type="parTrans" cxnId="{9EFA8D06-137A-461A-B0F7-DA2D219C2D0D}">
      <dgm:prSet/>
      <dgm:spPr/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B7695D1-54B2-4E09-9B26-F376C3B3DB56}" type="sibTrans" cxnId="{9EFA8D06-137A-461A-B0F7-DA2D219C2D0D}">
      <dgm:prSet/>
      <dgm:spPr>
        <a:solidFill>
          <a:srgbClr val="00B0F0"/>
        </a:solidFill>
      </dgm:spPr>
      <dgm:t>
        <a:bodyPr rtlCol="0"/>
        <a:lstStyle/>
        <a:p>
          <a:pPr rtl="0"/>
          <a:endParaRPr lang="zh-TW" altLang="en-US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B12CCC1-197F-458B-879B-7351C14BE0A7}" type="pres">
      <dgm:prSet presAssocID="{F5BE4DDE-4D38-4783-BC1B-6EA59ECE10B7}" presName="cycle" presStyleCnt="0">
        <dgm:presLayoutVars>
          <dgm:dir/>
          <dgm:resizeHandles val="exact"/>
        </dgm:presLayoutVars>
      </dgm:prSet>
      <dgm:spPr/>
    </dgm:pt>
    <dgm:pt modelId="{1DD996AD-23D7-4333-87D3-FDDD730AEB7C}" type="pres">
      <dgm:prSet presAssocID="{A4EEF772-52BF-4048-BDB1-A2125245C3B0}" presName="node" presStyleLbl="node1" presStyleIdx="0" presStyleCnt="5" custScaleX="147640" custScaleY="80069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FEB89E35-15DC-49BD-A640-CD694FC4552C}" type="pres">
      <dgm:prSet presAssocID="{2F5EA1B7-608D-4C38-AB55-7EB855BD551C}" presName="sibTrans" presStyleLbl="sibTrans2D1" presStyleIdx="0" presStyleCnt="5"/>
      <dgm:spPr/>
    </dgm:pt>
    <dgm:pt modelId="{0C7FDA4E-2685-4F98-8380-B2E09847B6DF}" type="pres">
      <dgm:prSet presAssocID="{2F5EA1B7-608D-4C38-AB55-7EB855BD551C}" presName="connectorText" presStyleLbl="sibTrans2D1" presStyleIdx="0" presStyleCnt="5"/>
      <dgm:spPr/>
    </dgm:pt>
    <dgm:pt modelId="{731E91E2-42C6-437F-BA00-964CCBF2643B}" type="pres">
      <dgm:prSet presAssocID="{E9D93D53-478D-44BE-A628-D047F0BBFC55}" presName="node" presStyleLbl="node1" presStyleIdx="1" presStyleCnt="5" custScaleX="168094" custRadScaleRad="105400" custRadScaleInc="-1593">
        <dgm:presLayoutVars>
          <dgm:bulletEnabled val="1"/>
        </dgm:presLayoutVars>
      </dgm:prSet>
      <dgm:spPr/>
    </dgm:pt>
    <dgm:pt modelId="{FB2199B6-388E-4F6F-B6B2-327C700FE261}" type="pres">
      <dgm:prSet presAssocID="{4DE2B7A7-4A62-423B-B636-C0A5E11346D9}" presName="sibTrans" presStyleLbl="sibTrans2D1" presStyleIdx="1" presStyleCnt="5"/>
      <dgm:spPr/>
    </dgm:pt>
    <dgm:pt modelId="{BFE57C74-3054-4F0D-8DD9-F47E8297AC00}" type="pres">
      <dgm:prSet presAssocID="{4DE2B7A7-4A62-423B-B636-C0A5E11346D9}" presName="connectorText" presStyleLbl="sibTrans2D1" presStyleIdx="1" presStyleCnt="5"/>
      <dgm:spPr/>
    </dgm:pt>
    <dgm:pt modelId="{D6FA10C2-853E-453C-9874-757A3702FE4F}" type="pres">
      <dgm:prSet presAssocID="{726ADFD0-1C3F-4672-A857-5D8293A86026}" presName="node" presStyleLbl="node1" presStyleIdx="2" presStyleCnt="5" custScaleX="124078" custRadScaleRad="129935" custRadScaleInc="-41951">
        <dgm:presLayoutVars>
          <dgm:bulletEnabled val="1"/>
        </dgm:presLayoutVars>
      </dgm:prSet>
      <dgm:spPr/>
    </dgm:pt>
    <dgm:pt modelId="{A474AD37-CA7D-402C-AD94-AEEA933A97AD}" type="pres">
      <dgm:prSet presAssocID="{CADDA2AF-B303-49D1-9045-838AD79CA83D}" presName="sibTrans" presStyleLbl="sibTrans2D1" presStyleIdx="2" presStyleCnt="5"/>
      <dgm:spPr/>
    </dgm:pt>
    <dgm:pt modelId="{A818083A-51FE-4141-9658-D23AB7FCCC1F}" type="pres">
      <dgm:prSet presAssocID="{CADDA2AF-B303-49D1-9045-838AD79CA83D}" presName="connectorText" presStyleLbl="sibTrans2D1" presStyleIdx="2" presStyleCnt="5"/>
      <dgm:spPr/>
    </dgm:pt>
    <dgm:pt modelId="{B5C0A546-4A34-4B8E-BF33-5866D63CB48B}" type="pres">
      <dgm:prSet presAssocID="{39E3A700-C322-4EED-9BB3-7E0CEBE41FD2}" presName="node" presStyleLbl="node1" presStyleIdx="3" presStyleCnt="5" custScaleX="162567" custScaleY="108624">
        <dgm:presLayoutVars>
          <dgm:bulletEnabled val="1"/>
        </dgm:presLayoutVars>
      </dgm:prSet>
      <dgm:spPr/>
    </dgm:pt>
    <dgm:pt modelId="{69E4597E-325F-40E6-8834-50FF816777D8}" type="pres">
      <dgm:prSet presAssocID="{0EA70E27-23AC-4A4B-BB99-F7590A690806}" presName="sibTrans" presStyleLbl="sibTrans2D1" presStyleIdx="3" presStyleCnt="5"/>
      <dgm:spPr/>
    </dgm:pt>
    <dgm:pt modelId="{70120B93-6DBC-401A-BFD7-993CE723D428}" type="pres">
      <dgm:prSet presAssocID="{0EA70E27-23AC-4A4B-BB99-F7590A690806}" presName="connectorText" presStyleLbl="sibTrans2D1" presStyleIdx="3" presStyleCnt="5"/>
      <dgm:spPr/>
    </dgm:pt>
    <dgm:pt modelId="{2718F14A-7E5B-40FB-AE5D-9FE1D47D646A}" type="pres">
      <dgm:prSet presAssocID="{600B1B5E-069D-4C13-96FD-9E4CC592FD8E}" presName="node" presStyleLbl="node1" presStyleIdx="4" presStyleCnt="5" custScaleY="133002">
        <dgm:presLayoutVars>
          <dgm:bulletEnabled val="1"/>
        </dgm:presLayoutVars>
      </dgm:prSet>
      <dgm:spPr/>
    </dgm:pt>
    <dgm:pt modelId="{D3AFCD88-DED7-48DF-9104-6BAA8703AAC1}" type="pres">
      <dgm:prSet presAssocID="{AB7695D1-54B2-4E09-9B26-F376C3B3DB56}" presName="sibTrans" presStyleLbl="sibTrans2D1" presStyleIdx="4" presStyleCnt="5"/>
      <dgm:spPr/>
    </dgm:pt>
    <dgm:pt modelId="{B6851C0A-DDED-4CBC-922D-7E202CC605AC}" type="pres">
      <dgm:prSet presAssocID="{AB7695D1-54B2-4E09-9B26-F376C3B3DB56}" presName="connectorText" presStyleLbl="sibTrans2D1" presStyleIdx="4" presStyleCnt="5"/>
      <dgm:spPr/>
    </dgm:pt>
  </dgm:ptLst>
  <dgm:cxnLst>
    <dgm:cxn modelId="{9EFA8D06-137A-461A-B0F7-DA2D219C2D0D}" srcId="{F5BE4DDE-4D38-4783-BC1B-6EA59ECE10B7}" destId="{600B1B5E-069D-4C13-96FD-9E4CC592FD8E}" srcOrd="4" destOrd="0" parTransId="{9AA9E2D5-1C9E-423C-B830-C007223D075D}" sibTransId="{AB7695D1-54B2-4E09-9B26-F376C3B3DB56}"/>
    <dgm:cxn modelId="{90D4B70C-3FDF-434A-8EE6-278DA9CC0FD1}" type="presOf" srcId="{726ADFD0-1C3F-4672-A857-5D8293A86026}" destId="{D6FA10C2-853E-453C-9874-757A3702FE4F}" srcOrd="0" destOrd="0" presId="urn:microsoft.com/office/officeart/2005/8/layout/cycle2"/>
    <dgm:cxn modelId="{C2F82416-0561-4FC2-A098-882F694A57C6}" type="presOf" srcId="{AB7695D1-54B2-4E09-9B26-F376C3B3DB56}" destId="{B6851C0A-DDED-4CBC-922D-7E202CC605AC}" srcOrd="1" destOrd="0" presId="urn:microsoft.com/office/officeart/2005/8/layout/cycle2"/>
    <dgm:cxn modelId="{F5B44C16-6682-4668-855D-0FDB9FC9ACC8}" type="presOf" srcId="{F5BE4DDE-4D38-4783-BC1B-6EA59ECE10B7}" destId="{BB12CCC1-197F-458B-879B-7351C14BE0A7}" srcOrd="0" destOrd="0" presId="urn:microsoft.com/office/officeart/2005/8/layout/cycle2"/>
    <dgm:cxn modelId="{861DC832-ACA8-4CAA-B26E-985091452A78}" type="presOf" srcId="{E9D93D53-478D-44BE-A628-D047F0BBFC55}" destId="{731E91E2-42C6-437F-BA00-964CCBF2643B}" srcOrd="0" destOrd="0" presId="urn:microsoft.com/office/officeart/2005/8/layout/cycle2"/>
    <dgm:cxn modelId="{D8A46E36-0279-4108-B1AD-3CD3883A1C73}" type="presOf" srcId="{2F5EA1B7-608D-4C38-AB55-7EB855BD551C}" destId="{FEB89E35-15DC-49BD-A640-CD694FC4552C}" srcOrd="0" destOrd="0" presId="urn:microsoft.com/office/officeart/2005/8/layout/cycle2"/>
    <dgm:cxn modelId="{69FA5746-AD3D-4FA1-97F2-0E0D311BA23B}" type="presOf" srcId="{4DE2B7A7-4A62-423B-B636-C0A5E11346D9}" destId="{FB2199B6-388E-4F6F-B6B2-327C700FE261}" srcOrd="0" destOrd="0" presId="urn:microsoft.com/office/officeart/2005/8/layout/cycle2"/>
    <dgm:cxn modelId="{B2F4E668-4AE4-41FB-A4F3-93720753AA29}" srcId="{F5BE4DDE-4D38-4783-BC1B-6EA59ECE10B7}" destId="{E9D93D53-478D-44BE-A628-D047F0BBFC55}" srcOrd="1" destOrd="0" parTransId="{5306C3DC-5838-45C7-833C-55A656AF303A}" sibTransId="{4DE2B7A7-4A62-423B-B636-C0A5E11346D9}"/>
    <dgm:cxn modelId="{7116F080-3F66-4712-B2A8-43C6BAF2E3A7}" type="presOf" srcId="{0EA70E27-23AC-4A4B-BB99-F7590A690806}" destId="{70120B93-6DBC-401A-BFD7-993CE723D428}" srcOrd="1" destOrd="0" presId="urn:microsoft.com/office/officeart/2005/8/layout/cycle2"/>
    <dgm:cxn modelId="{98DBD283-8CF2-42A7-80C7-D7C90BC34976}" type="presOf" srcId="{600B1B5E-069D-4C13-96FD-9E4CC592FD8E}" destId="{2718F14A-7E5B-40FB-AE5D-9FE1D47D646A}" srcOrd="0" destOrd="0" presId="urn:microsoft.com/office/officeart/2005/8/layout/cycle2"/>
    <dgm:cxn modelId="{D2FF9B88-6A60-4F5C-8940-79CC18157747}" type="presOf" srcId="{39E3A700-C322-4EED-9BB3-7E0CEBE41FD2}" destId="{B5C0A546-4A34-4B8E-BF33-5866D63CB48B}" srcOrd="0" destOrd="0" presId="urn:microsoft.com/office/officeart/2005/8/layout/cycle2"/>
    <dgm:cxn modelId="{4737E989-8E54-4F5E-875D-6E4B0CD28674}" srcId="{F5BE4DDE-4D38-4783-BC1B-6EA59ECE10B7}" destId="{39E3A700-C322-4EED-9BB3-7E0CEBE41FD2}" srcOrd="3" destOrd="0" parTransId="{41774716-5AB6-4AE7-A398-95DD78875D0E}" sibTransId="{0EA70E27-23AC-4A4B-BB99-F7590A690806}"/>
    <dgm:cxn modelId="{1652398C-B1B0-4DEE-B934-81253D89743B}" type="presOf" srcId="{AB7695D1-54B2-4E09-9B26-F376C3B3DB56}" destId="{D3AFCD88-DED7-48DF-9104-6BAA8703AAC1}" srcOrd="0" destOrd="0" presId="urn:microsoft.com/office/officeart/2005/8/layout/cycle2"/>
    <dgm:cxn modelId="{CC272A8D-0CAB-4E58-9327-EBBB370AA47A}" type="presOf" srcId="{4DE2B7A7-4A62-423B-B636-C0A5E11346D9}" destId="{BFE57C74-3054-4F0D-8DD9-F47E8297AC00}" srcOrd="1" destOrd="0" presId="urn:microsoft.com/office/officeart/2005/8/layout/cycle2"/>
    <dgm:cxn modelId="{F9E9A298-A19B-4BE1-8C42-AD81FE3C54CE}" type="presOf" srcId="{0EA70E27-23AC-4A4B-BB99-F7590A690806}" destId="{69E4597E-325F-40E6-8834-50FF816777D8}" srcOrd="0" destOrd="0" presId="urn:microsoft.com/office/officeart/2005/8/layout/cycle2"/>
    <dgm:cxn modelId="{48A416A1-0703-4049-A0C4-1FE156F8357C}" type="presOf" srcId="{CADDA2AF-B303-49D1-9045-838AD79CA83D}" destId="{A474AD37-CA7D-402C-AD94-AEEA933A97AD}" srcOrd="0" destOrd="0" presId="urn:microsoft.com/office/officeart/2005/8/layout/cycle2"/>
    <dgm:cxn modelId="{D9D8ACAD-1184-47DE-85D4-142EA083E412}" srcId="{F5BE4DDE-4D38-4783-BC1B-6EA59ECE10B7}" destId="{726ADFD0-1C3F-4672-A857-5D8293A86026}" srcOrd="2" destOrd="0" parTransId="{D9CBF4EA-EBB8-4367-A9CE-DEADF5683218}" sibTransId="{CADDA2AF-B303-49D1-9045-838AD79CA83D}"/>
    <dgm:cxn modelId="{786D9ABE-9794-4539-9891-9054A85E5306}" type="presOf" srcId="{CADDA2AF-B303-49D1-9045-838AD79CA83D}" destId="{A818083A-51FE-4141-9658-D23AB7FCCC1F}" srcOrd="1" destOrd="0" presId="urn:microsoft.com/office/officeart/2005/8/layout/cycle2"/>
    <dgm:cxn modelId="{2EF5E0CD-5853-4CDC-B437-83E383AA7095}" srcId="{F5BE4DDE-4D38-4783-BC1B-6EA59ECE10B7}" destId="{A4EEF772-52BF-4048-BDB1-A2125245C3B0}" srcOrd="0" destOrd="0" parTransId="{DB2D4765-440D-4277-BF86-C02782D3A3C6}" sibTransId="{2F5EA1B7-608D-4C38-AB55-7EB855BD551C}"/>
    <dgm:cxn modelId="{E43937D6-EBE8-45C9-8289-D4FCA4FED181}" type="presOf" srcId="{A4EEF772-52BF-4048-BDB1-A2125245C3B0}" destId="{1DD996AD-23D7-4333-87D3-FDDD730AEB7C}" srcOrd="0" destOrd="0" presId="urn:microsoft.com/office/officeart/2005/8/layout/cycle2"/>
    <dgm:cxn modelId="{49DAF3FB-3409-4B37-9625-6D00EAC99894}" type="presOf" srcId="{2F5EA1B7-608D-4C38-AB55-7EB855BD551C}" destId="{0C7FDA4E-2685-4F98-8380-B2E09847B6DF}" srcOrd="1" destOrd="0" presId="urn:microsoft.com/office/officeart/2005/8/layout/cycle2"/>
    <dgm:cxn modelId="{43CDE8BE-E532-4083-B80E-2CB43B896612}" type="presParOf" srcId="{BB12CCC1-197F-458B-879B-7351C14BE0A7}" destId="{1DD996AD-23D7-4333-87D3-FDDD730AEB7C}" srcOrd="0" destOrd="0" presId="urn:microsoft.com/office/officeart/2005/8/layout/cycle2"/>
    <dgm:cxn modelId="{411F1218-C3B9-4F67-A31C-D071F81D19FD}" type="presParOf" srcId="{BB12CCC1-197F-458B-879B-7351C14BE0A7}" destId="{FEB89E35-15DC-49BD-A640-CD694FC4552C}" srcOrd="1" destOrd="0" presId="urn:microsoft.com/office/officeart/2005/8/layout/cycle2"/>
    <dgm:cxn modelId="{4FA9D3EE-FAA9-49E9-90AC-BDB3E751F610}" type="presParOf" srcId="{FEB89E35-15DC-49BD-A640-CD694FC4552C}" destId="{0C7FDA4E-2685-4F98-8380-B2E09847B6DF}" srcOrd="0" destOrd="0" presId="urn:microsoft.com/office/officeart/2005/8/layout/cycle2"/>
    <dgm:cxn modelId="{8E05576B-5585-4907-AF14-AD8F4F16F0DC}" type="presParOf" srcId="{BB12CCC1-197F-458B-879B-7351C14BE0A7}" destId="{731E91E2-42C6-437F-BA00-964CCBF2643B}" srcOrd="2" destOrd="0" presId="urn:microsoft.com/office/officeart/2005/8/layout/cycle2"/>
    <dgm:cxn modelId="{1FBC4524-3C8E-498D-9D69-B7E11D03038B}" type="presParOf" srcId="{BB12CCC1-197F-458B-879B-7351C14BE0A7}" destId="{FB2199B6-388E-4F6F-B6B2-327C700FE261}" srcOrd="3" destOrd="0" presId="urn:microsoft.com/office/officeart/2005/8/layout/cycle2"/>
    <dgm:cxn modelId="{2F4D355B-8C24-4C1A-BDAE-8A6720EA6CF0}" type="presParOf" srcId="{FB2199B6-388E-4F6F-B6B2-327C700FE261}" destId="{BFE57C74-3054-4F0D-8DD9-F47E8297AC00}" srcOrd="0" destOrd="0" presId="urn:microsoft.com/office/officeart/2005/8/layout/cycle2"/>
    <dgm:cxn modelId="{CA0EECCB-CCA6-4952-89D5-063740AEAADE}" type="presParOf" srcId="{BB12CCC1-197F-458B-879B-7351C14BE0A7}" destId="{D6FA10C2-853E-453C-9874-757A3702FE4F}" srcOrd="4" destOrd="0" presId="urn:microsoft.com/office/officeart/2005/8/layout/cycle2"/>
    <dgm:cxn modelId="{A4944CF4-F201-491B-8394-57B76027B5BB}" type="presParOf" srcId="{BB12CCC1-197F-458B-879B-7351C14BE0A7}" destId="{A474AD37-CA7D-402C-AD94-AEEA933A97AD}" srcOrd="5" destOrd="0" presId="urn:microsoft.com/office/officeart/2005/8/layout/cycle2"/>
    <dgm:cxn modelId="{B3096BA9-B960-4523-B3A5-483A213C78EE}" type="presParOf" srcId="{A474AD37-CA7D-402C-AD94-AEEA933A97AD}" destId="{A818083A-51FE-4141-9658-D23AB7FCCC1F}" srcOrd="0" destOrd="0" presId="urn:microsoft.com/office/officeart/2005/8/layout/cycle2"/>
    <dgm:cxn modelId="{8BE270D2-8ED3-4377-BBA0-41E076325ABD}" type="presParOf" srcId="{BB12CCC1-197F-458B-879B-7351C14BE0A7}" destId="{B5C0A546-4A34-4B8E-BF33-5866D63CB48B}" srcOrd="6" destOrd="0" presId="urn:microsoft.com/office/officeart/2005/8/layout/cycle2"/>
    <dgm:cxn modelId="{F378D86E-6353-41C8-80C0-BB17945FFDD6}" type="presParOf" srcId="{BB12CCC1-197F-458B-879B-7351C14BE0A7}" destId="{69E4597E-325F-40E6-8834-50FF816777D8}" srcOrd="7" destOrd="0" presId="urn:microsoft.com/office/officeart/2005/8/layout/cycle2"/>
    <dgm:cxn modelId="{35989CAA-922F-4AEF-9BBB-24AD5E7ED626}" type="presParOf" srcId="{69E4597E-325F-40E6-8834-50FF816777D8}" destId="{70120B93-6DBC-401A-BFD7-993CE723D428}" srcOrd="0" destOrd="0" presId="urn:microsoft.com/office/officeart/2005/8/layout/cycle2"/>
    <dgm:cxn modelId="{DE9753D1-9BC3-4EB2-895A-5AD20416F7DE}" type="presParOf" srcId="{BB12CCC1-197F-458B-879B-7351C14BE0A7}" destId="{2718F14A-7E5B-40FB-AE5D-9FE1D47D646A}" srcOrd="8" destOrd="0" presId="urn:microsoft.com/office/officeart/2005/8/layout/cycle2"/>
    <dgm:cxn modelId="{0098BC47-327C-4EF4-BD5B-0BE4C08ECFCA}" type="presParOf" srcId="{BB12CCC1-197F-458B-879B-7351C14BE0A7}" destId="{D3AFCD88-DED7-48DF-9104-6BAA8703AAC1}" srcOrd="9" destOrd="0" presId="urn:microsoft.com/office/officeart/2005/8/layout/cycle2"/>
    <dgm:cxn modelId="{43E6BFAE-EB24-4E78-9355-801F654290BB}" type="presParOf" srcId="{D3AFCD88-DED7-48DF-9104-6BAA8703AAC1}" destId="{B6851C0A-DDED-4CBC-922D-7E202CC605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96AD-23D7-4333-87D3-FDDD730AEB7C}">
      <dsp:nvSpPr>
        <dsp:cNvPr id="0" name=""/>
        <dsp:cNvSpPr/>
      </dsp:nvSpPr>
      <dsp:spPr>
        <a:xfrm>
          <a:off x="1199002" y="76783"/>
          <a:ext cx="1445187" cy="783762"/>
        </a:xfrm>
        <a:prstGeom prst="wedgeEllipse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準備食材</a:t>
          </a:r>
          <a:endParaRPr lang="zh-TW" altLang="en-US" sz="20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410645" y="191562"/>
        <a:ext cx="1021901" cy="554204"/>
      </dsp:txXfrm>
    </dsp:sp>
    <dsp:sp modelId="{FEB89E35-15DC-49BD-A640-CD694FC4552C}">
      <dsp:nvSpPr>
        <dsp:cNvPr id="0" name=""/>
        <dsp:cNvSpPr/>
      </dsp:nvSpPr>
      <dsp:spPr>
        <a:xfrm rot="2017137">
          <a:off x="2418908" y="685614"/>
          <a:ext cx="154859" cy="33036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2422793" y="738826"/>
        <a:ext cx="108401" cy="198218"/>
      </dsp:txXfrm>
    </dsp:sp>
    <dsp:sp modelId="{731E91E2-42C6-437F-BA00-964CCBF2643B}">
      <dsp:nvSpPr>
        <dsp:cNvPr id="0" name=""/>
        <dsp:cNvSpPr/>
      </dsp:nvSpPr>
      <dsp:spPr>
        <a:xfrm>
          <a:off x="2347525" y="809419"/>
          <a:ext cx="1645402" cy="97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依照比例調配果凍的蘋果汁</a:t>
          </a:r>
          <a:endParaRPr lang="zh-TW" altLang="en-US" sz="16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2588489" y="952769"/>
        <a:ext cx="1163474" cy="692158"/>
      </dsp:txXfrm>
    </dsp:sp>
    <dsp:sp modelId="{FB2199B6-388E-4F6F-B6B2-327C700FE261}">
      <dsp:nvSpPr>
        <dsp:cNvPr id="0" name=""/>
        <dsp:cNvSpPr/>
      </dsp:nvSpPr>
      <dsp:spPr>
        <a:xfrm rot="5363761">
          <a:off x="3055724" y="1846385"/>
          <a:ext cx="244031" cy="33036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091943" y="1875856"/>
        <a:ext cx="170822" cy="198218"/>
      </dsp:txXfrm>
    </dsp:sp>
    <dsp:sp modelId="{D6FA10C2-853E-453C-9874-757A3702FE4F}">
      <dsp:nvSpPr>
        <dsp:cNvPr id="0" name=""/>
        <dsp:cNvSpPr/>
      </dsp:nvSpPr>
      <dsp:spPr>
        <a:xfrm>
          <a:off x="2578125" y="2248662"/>
          <a:ext cx="1214548" cy="978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加入吉利丁的水 攪拌煮沸</a:t>
          </a:r>
          <a:endParaRPr lang="zh-TW" altLang="en-US" sz="16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2755991" y="2392012"/>
        <a:ext cx="858816" cy="692158"/>
      </dsp:txXfrm>
    </dsp:sp>
    <dsp:sp modelId="{A474AD37-CA7D-402C-AD94-AEEA933A97AD}">
      <dsp:nvSpPr>
        <dsp:cNvPr id="0" name=""/>
        <dsp:cNvSpPr/>
      </dsp:nvSpPr>
      <dsp:spPr>
        <a:xfrm rot="10814802">
          <a:off x="2131515" y="2569050"/>
          <a:ext cx="315612" cy="33036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2226199" y="2635327"/>
        <a:ext cx="220928" cy="198218"/>
      </dsp:txXfrm>
    </dsp:sp>
    <dsp:sp modelId="{B5C0A546-4A34-4B8E-BF33-5866D63CB48B}">
      <dsp:nvSpPr>
        <dsp:cNvPr id="0" name=""/>
        <dsp:cNvSpPr/>
      </dsp:nvSpPr>
      <dsp:spPr>
        <a:xfrm>
          <a:off x="391359" y="2197849"/>
          <a:ext cx="1591301" cy="1063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10</a:t>
          </a:r>
          <a:r>
            <a:rPr lang="zh-CN" altLang="en-US" sz="1600" kern="12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分後注入果凍盒</a:t>
          </a:r>
          <a:endParaRPr lang="zh-TW" altLang="en-US" sz="16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624400" y="2353562"/>
        <a:ext cx="1125219" cy="751849"/>
      </dsp:txXfrm>
    </dsp:sp>
    <dsp:sp modelId="{69E4597E-325F-40E6-8834-50FF816777D8}">
      <dsp:nvSpPr>
        <dsp:cNvPr id="0" name=""/>
        <dsp:cNvSpPr/>
      </dsp:nvSpPr>
      <dsp:spPr>
        <a:xfrm rot="15120000">
          <a:off x="895978" y="1908878"/>
          <a:ext cx="156142" cy="33036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 rot="10800000">
        <a:off x="926637" y="1997226"/>
        <a:ext cx="109299" cy="198218"/>
      </dsp:txXfrm>
    </dsp:sp>
    <dsp:sp modelId="{2718F14A-7E5B-40FB-AE5D-9FE1D47D646A}">
      <dsp:nvSpPr>
        <dsp:cNvPr id="0" name=""/>
        <dsp:cNvSpPr/>
      </dsp:nvSpPr>
      <dsp:spPr>
        <a:xfrm>
          <a:off x="243582" y="681271"/>
          <a:ext cx="978858" cy="1301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baseline="0" noProof="0" dirty="0">
              <a:latin typeface="Microsoft JhengHei UI" panose="020B0604030504040204" pitchFamily="34" charset="-120"/>
              <a:ea typeface="Microsoft JhengHei UI" panose="020B0604030504040204" pitchFamily="34" charset="-120"/>
            </a:rPr>
            <a:t>冷卻放入冷藏 成型</a:t>
          </a:r>
          <a:endParaRPr lang="zh-TW" altLang="en-US" sz="15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386932" y="871930"/>
        <a:ext cx="692158" cy="920583"/>
      </dsp:txXfrm>
    </dsp:sp>
    <dsp:sp modelId="{D3AFCD88-DED7-48DF-9104-6BAA8703AAC1}">
      <dsp:nvSpPr>
        <dsp:cNvPr id="0" name=""/>
        <dsp:cNvSpPr/>
      </dsp:nvSpPr>
      <dsp:spPr>
        <a:xfrm rot="19440000">
          <a:off x="1213988" y="739809"/>
          <a:ext cx="214107" cy="33036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 baseline="0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sp:txBody>
      <dsp:txXfrm>
        <a:off x="1220122" y="824759"/>
        <a:ext cx="149875" cy="19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D51FBC-D19E-4094-B7B7-A312FC964D6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2024/11/13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DBBC83A-5C24-4438-BB36-65D9BA641700}" type="datetime1">
              <a:rPr lang="zh-TW" altLang="en-US" smtClean="0"/>
              <a:t>2024/11/13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注意：若要取代圖片，請直接選取該圖片並將它刪除。接著使用 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插入圖片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] </a:t>
            </a:r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803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28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25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62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78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78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C3821A9-1C31-4760-BDBC-9A0BA471B1B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810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909583" y="359898"/>
            <a:ext cx="9872948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909583" y="1850064"/>
            <a:ext cx="9872948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B72FD3-D59F-4E88-A58D-F2AED87C187C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8" name="橢圓 7"/>
          <p:cNvSpPr/>
          <p:nvPr/>
        </p:nvSpPr>
        <p:spPr>
          <a:xfrm>
            <a:off x="1228257" y="1413802"/>
            <a:ext cx="280343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542499" y="1345016"/>
            <a:ext cx="8532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C9D21B-0A28-4994-9016-413CF41AAB83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1619" y="274640"/>
            <a:ext cx="2437765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3603" y="274641"/>
            <a:ext cx="7414869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63540C-3EF4-4A03-BDE1-F3B64B1D7847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1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2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3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81D6841-D2E1-4AD5-84F4-5BEE890C917C}" type="datetime1">
              <a:rPr lang="zh-TW" altLang="en-US" smtClean="0"/>
              <a:t>2024/11/13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6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1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2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zh-TW" altLang="en-US" noProof="0"/>
              <a:t>按一下圖示以新增圖片</a:t>
            </a:r>
          </a:p>
        </p:txBody>
      </p:sp>
      <p:sp>
        <p:nvSpPr>
          <p:cNvPr id="13" name="圖片版面配置區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075CCC-5611-47AA-A991-3213D83466E4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00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4" name="圖片版面配置區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064F2D8-EA5E-4E35-99B4-8DD7C2554332}" type="datetime1">
              <a:rPr lang="zh-TW" altLang="en-US" smtClean="0"/>
              <a:t>2024/11/13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2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2CAF-83B6-4585-888C-A4091A3A6DB7}" type="datetime1">
              <a:rPr lang="zh-TW" altLang="en-US" smtClean="0"/>
              <a:t>2024/11/13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061" y="-54"/>
            <a:ext cx="9141619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36960" y="2600325"/>
            <a:ext cx="8532178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36960" y="1066800"/>
            <a:ext cx="8532178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9A58EE-260A-4463-9F0D-A6500AF37426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sp>
        <p:nvSpPr>
          <p:cNvPr id="10" name="矩形 9"/>
          <p:cNvSpPr/>
          <p:nvPr/>
        </p:nvSpPr>
        <p:spPr bwMode="invGray">
          <a:xfrm>
            <a:off x="3047206" y="0"/>
            <a:ext cx="10157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895674" y="2814656"/>
            <a:ext cx="280343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3209916" y="2745870"/>
            <a:ext cx="8532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3645" y="274320"/>
            <a:ext cx="9994837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13646" y="1524000"/>
            <a:ext cx="487553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32952" y="1524000"/>
            <a:ext cx="487553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2CAF-83B6-4585-888C-A4091A3A6DB7}" type="datetime1">
              <a:rPr lang="zh-TW" altLang="en-US" smtClean="0"/>
              <a:t>2024/11/13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441" y="5160336"/>
            <a:ext cx="10969943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441" y="328278"/>
            <a:ext cx="5363083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216301" y="328278"/>
            <a:ext cx="5363083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441" y="969336"/>
            <a:ext cx="5363083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16301" y="969336"/>
            <a:ext cx="5363083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2CAF-83B6-4585-888C-A4091A3A6DB7}" type="datetime1">
              <a:rPr lang="zh-TW" altLang="en-US" smtClean="0"/>
              <a:t>2024/11/13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3645" y="274320"/>
            <a:ext cx="9994837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4BAFB5-ED8C-4C28-B2CE-6556BD7FE2BC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2960" y="0"/>
            <a:ext cx="1083586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2CAF-83B6-4585-888C-A4091A3A6DB7}" type="datetime1">
              <a:rPr lang="zh-TW" altLang="en-US" smtClean="0"/>
              <a:t>2024/11/13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352959" y="-54"/>
            <a:ext cx="9751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441" y="216778"/>
            <a:ext cx="507867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441" y="1406964"/>
            <a:ext cx="507867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09441" y="2133601"/>
            <a:ext cx="10868369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3BB303-9174-4A0C-B0BA-4D25A2F189EF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47150" y="1066800"/>
            <a:ext cx="3656648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344179-73B2-4877-B2FD-B69E4457C244}" type="datetime1">
              <a:rPr lang="zh-TW" altLang="en-US" noProof="0" smtClean="0"/>
              <a:t>2024/11/13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25A965E-3C11-4F28-82DC-E30D63FAC43C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矩形 7"/>
          <p:cNvSpPr/>
          <p:nvPr/>
        </p:nvSpPr>
        <p:spPr>
          <a:xfrm>
            <a:off x="1015735" y="1066800"/>
            <a:ext cx="6094413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17309" y="1143004"/>
            <a:ext cx="5891265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528829" y="954341"/>
            <a:ext cx="91416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6669818" y="936786"/>
            <a:ext cx="865407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17309" y="4800600"/>
            <a:ext cx="5891265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1087619" y="-815922"/>
            <a:ext cx="2184614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25030" y="21103"/>
            <a:ext cx="2268997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243779" y="1055077"/>
            <a:ext cx="1500565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350146" y="-54"/>
            <a:ext cx="10838679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913645" y="274638"/>
            <a:ext cx="999483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913645" y="1447800"/>
            <a:ext cx="9994837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4773957" y="6305550"/>
            <a:ext cx="2844059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5B2CAF-83B6-4585-888C-A4091A3A6DB7}" type="datetime1">
              <a:rPr lang="zh-TW" altLang="en-US" smtClean="0"/>
              <a:t>2024/11/13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7618015" y="6305550"/>
            <a:ext cx="3859795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11481873" y="6305550"/>
            <a:ext cx="609441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352959" y="-54"/>
            <a:ext cx="9751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dirty="0">
                <a:solidFill>
                  <a:srgbClr val="FF0000"/>
                </a:solidFill>
              </a:rPr>
              <a:t>果凍</a:t>
            </a:r>
            <a:r>
              <a:rPr lang="en-US" altLang="zh-CN">
                <a:solidFill>
                  <a:srgbClr val="FF0000"/>
                </a:solidFill>
              </a:rPr>
              <a:t>DIY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                                        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</a:t>
            </a:r>
            <a:r>
              <a:rPr lang="zh-TW" altLang="en-US" dirty="0"/>
              <a:t>忠</a:t>
            </a:r>
            <a:r>
              <a:rPr lang="zh-TW" altLang="en-US" dirty="0">
                <a:solidFill>
                  <a:srgbClr val="002060"/>
                </a:solidFill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羅</a:t>
            </a:r>
            <a:r>
              <a:rPr lang="zh-TW" altLang="en-US" dirty="0">
                <a:solidFill>
                  <a:srgbClr val="002060"/>
                </a:solidFill>
              </a:rPr>
              <a:t>秉家</a:t>
            </a:r>
            <a:endParaRPr lang="zh-TW" altLang="en-US" dirty="0">
              <a:solidFill>
                <a:srgbClr val="00206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4" name="圖片版面配置區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8262">
            <a:off x="770336" y="1877208"/>
            <a:ext cx="2592388" cy="1944291"/>
          </a:xfrm>
        </p:spPr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2886" y="443231"/>
            <a:ext cx="3957303" cy="3858905"/>
          </a:xfrm>
        </p:spPr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916" y="332656"/>
            <a:ext cx="7347272" cy="805656"/>
          </a:xfrm>
        </p:spPr>
        <p:txBody>
          <a:bodyPr rtlCol="0">
            <a:normAutofit/>
          </a:bodyPr>
          <a:lstStyle/>
          <a:p>
            <a:pPr algn="ctr" rtl="0"/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製作感想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r="22386"/>
          <a:stretch>
            <a:fillRect/>
          </a:stretch>
        </p:blipFill>
        <p:spPr>
          <a:xfrm rot="4706897">
            <a:off x="8752315" y="3746048"/>
            <a:ext cx="2141235" cy="2910748"/>
          </a:xfr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9756" y="1124744"/>
            <a:ext cx="10657184" cy="540060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這次嘗試做果凍我做了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 ，用不同品牌的吉利丁去做，還是有差異的哦。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我也用了</a:t>
            </a: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洋菜粉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，第一次做的果凍就是了，但是做出來的果凍吃起來會</a:t>
            </a: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有些硬硬的，口感也怪怪的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不怎麼好吃！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四次我就做的很好了，也很好吃！ 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當然是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果凍的專用粉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3891A7"/>
              </a:buClr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覺得自己做的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好吃呢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尤其是咖啡果凍！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endParaRPr lang="en-US" altLang="zh-CN" sz="2400" dirty="0">
              <a:solidFill>
                <a:srgbClr val="0070C0"/>
              </a:solidFill>
            </a:endParaRPr>
          </a:p>
          <a:p>
            <a:pPr marL="0" indent="0" rtl="0">
              <a:buNone/>
            </a:pPr>
            <a:endParaRPr lang="en-US" altLang="zh-CN" sz="2400" dirty="0">
              <a:solidFill>
                <a:srgbClr val="0070C0"/>
              </a:solidFill>
            </a:endParaRPr>
          </a:p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701924" y="1643063"/>
            <a:ext cx="9865096" cy="4529137"/>
          </a:xfrm>
        </p:spPr>
        <p:txBody>
          <a:bodyPr/>
          <a:lstStyle/>
          <a:p>
            <a:pPr lvl="0">
              <a:buClr>
                <a:srgbClr val="3891A7"/>
              </a:buClr>
            </a:pP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我這次的築夢計劃</a:t>
            </a: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我學到了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(1)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如何用小刀子來切水果丁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(2)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打果汁要記得加少許的白開水，機器才會動起來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(3)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秤食材時候也要記得去重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(4)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煮沸果凍的汁要不停的攪拌防止粘鍋，因為一直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要攪 所以我的手臂會很酸，很累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lvl="0" indent="0">
              <a:buClr>
                <a:srgbClr val="3891A7"/>
              </a:buClr>
              <a:buNone/>
            </a:pP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Clr>
                <a:srgbClr val="3891A7"/>
              </a:buClr>
            </a:pP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自己做出來的果凍跟家人一起享受這個才是重點哦！</a:t>
            </a:r>
            <a:endParaRPr lang="en-US" altLang="zh-CN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47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感謝大家的聆聽！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24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9876" y="548680"/>
            <a:ext cx="9598696" cy="862691"/>
          </a:xfrm>
        </p:spPr>
        <p:txBody>
          <a:bodyPr rtlCol="0"/>
          <a:lstStyle/>
          <a:p>
            <a:pPr algn="ctr" rtl="0"/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果凍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5900" y="1484784"/>
            <a:ext cx="9937104" cy="5256584"/>
          </a:xfrm>
        </p:spPr>
        <p:txBody>
          <a:bodyPr rtlCol="0">
            <a:noAutofit/>
          </a:bodyPr>
          <a:lstStyle/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築夢動機：</a:t>
            </a:r>
            <a:endParaRPr lang="en-US" altLang="zh-CN" sz="3200" dirty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有時候去商店買果凍，發現包装袋上寫的成分都很多，讓我覺得對身體不好</a:t>
            </a:r>
            <a:r>
              <a:rPr lang="en-US" altLang="zh-CN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目標：</a:t>
            </a:r>
            <a:endParaRPr lang="en-US" altLang="zh-CN" sz="3200" dirty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吃比較健康的果凍 ！</a:t>
            </a:r>
            <a:endParaRPr lang="en-US" altLang="zh-CN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執行方式：</a:t>
            </a:r>
            <a:endParaRPr lang="en-US" altLang="zh-CN" sz="3200" dirty="0">
              <a:solidFill>
                <a:schemeClr val="accent3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rtl="0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利用暑假大把的時間，在家里自己嘗試做果凍！媽媽協助我！</a:t>
            </a:r>
            <a:endParaRPr lang="zh-TW" altLang="en-US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採買食材 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151" y="3693029"/>
            <a:ext cx="3264362" cy="2448272"/>
          </a:xfrm>
        </p:spPr>
      </p:pic>
      <p:sp>
        <p:nvSpPr>
          <p:cNvPr id="19" name="內容版面配置區 18"/>
          <p:cNvSpPr>
            <a:spLocks noGrp="1"/>
          </p:cNvSpPr>
          <p:nvPr>
            <p:ph sz="half" idx="2"/>
          </p:nvPr>
        </p:nvSpPr>
        <p:spPr>
          <a:xfrm>
            <a:off x="6742484" y="1412776"/>
            <a:ext cx="4875530" cy="4663440"/>
          </a:xfrm>
        </p:spPr>
        <p:txBody>
          <a:bodyPr>
            <a:normAutofit/>
          </a:bodyPr>
          <a:lstStyle/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果凍的</a:t>
            </a:r>
            <a:r>
              <a:rPr lang="zh-CN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主要的成分就是吉利丁</a:t>
            </a:r>
            <a:r>
              <a:rPr lang="zh-CN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哦！  </a:t>
            </a:r>
            <a:endParaRPr lang="en-US" altLang="zh-CN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很便宜的食材， 超級期待的</a:t>
            </a:r>
            <a:r>
              <a:rPr lang="en-US" altLang="zh-CN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······</a:t>
            </a:r>
            <a:r>
              <a:rPr lang="zh-CN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嘿嘿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版面配置區 17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2081"/>
          <a:stretch>
            <a:fillRect/>
          </a:stretch>
        </p:blipFill>
        <p:spPr>
          <a:xfrm rot="5400000">
            <a:off x="1056704" y="1913980"/>
            <a:ext cx="3286125" cy="2571750"/>
          </a:xfrm>
        </p:spPr>
      </p:pic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1884" y="116632"/>
            <a:ext cx="9407859" cy="1006707"/>
          </a:xfrm>
        </p:spPr>
        <p:txBody>
          <a:bodyPr rtlCol="0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製作步驟</a:t>
            </a:r>
            <a:r>
              <a:rPr lang="en-US" altLang="zh-CN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第一次的實驗</a:t>
            </a:r>
            <a:r>
              <a:rPr lang="en-US" altLang="zh-CN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1197868" y="836712"/>
            <a:ext cx="7272808" cy="540060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US" altLang="zh-TW" sz="2300" dirty="0">
              <a:solidFill>
                <a:srgbClr val="002060"/>
              </a:solidFill>
            </a:endParaRPr>
          </a:p>
          <a:p>
            <a:pPr rtl="0">
              <a:lnSpc>
                <a:spcPct val="170000"/>
              </a:lnSpc>
            </a:pPr>
            <a:r>
              <a:rPr lang="en-US" altLang="zh-TW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食材：</a:t>
            </a:r>
            <a:r>
              <a:rPr lang="en-US" altLang="zh-CN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800cc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的蘋果汁，二砂糖</a:t>
            </a:r>
            <a:r>
              <a:rPr lang="en-US" altLang="zh-CN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公克  </a:t>
            </a:r>
            <a:endParaRPr lang="en-US" altLang="zh-CN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>
              <a:lnSpc>
                <a:spcPct val="170000"/>
              </a:lnSpc>
            </a:pPr>
            <a:r>
              <a:rPr lang="en-US" altLang="zh-TW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芒果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奇異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果、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蘋果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切小塊備用</a:t>
            </a:r>
            <a:endParaRPr lang="en-US" altLang="zh-CN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en-US" altLang="zh-TW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百香果汁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蘋果汁倒入乾淨的鍋子内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CN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</a:t>
            </a:r>
            <a:endParaRPr lang="en-US" altLang="zh-CN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lnSpc>
                <a:spcPct val="170000"/>
              </a:lnSpc>
              <a:buNone/>
            </a:pP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克的吉利丁粉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中火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煮開後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用小火繼續煮，不停</a:t>
            </a:r>
            <a:endParaRPr lang="en-US" altLang="zh-CN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lnSpc>
                <a:spcPct val="170000"/>
              </a:lnSpc>
              <a:buNone/>
            </a:pP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的攪拌。</a:t>
            </a:r>
            <a:endParaRPr lang="en-US" altLang="zh-CN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>
              <a:lnSpc>
                <a:spcPct val="170000"/>
              </a:lnSpc>
            </a:pPr>
            <a:r>
              <a:rPr lang="en-US" altLang="zh-TW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時間到了，關火冷卻一下，倒入装好水果丁的果</a:t>
            </a:r>
            <a:endParaRPr lang="en-US" altLang="zh-CN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 rtl="0">
              <a:lnSpc>
                <a:spcPct val="170000"/>
              </a:lnSpc>
              <a:buNone/>
            </a:pP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凍盒内。</a:t>
            </a:r>
            <a:endParaRPr lang="en-US" altLang="zh-CN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>
              <a:lnSpc>
                <a:spcPct val="170000"/>
              </a:lnSpc>
            </a:pPr>
            <a:r>
              <a:rPr lang="en-US" altLang="zh-TW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CN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蓋好透明盒，放入冷藏就可以了。</a:t>
            </a:r>
            <a:endParaRPr lang="en-US" altLang="zh-TW" sz="9600" dirty="0"/>
          </a:p>
          <a:p>
            <a:pPr rtl="0"/>
            <a:r>
              <a:rPr lang="zh-CN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結論：不好吃！果肉熟了 不算成功 </a:t>
            </a:r>
            <a:endParaRPr lang="en-US" altLang="zh-CN" sz="1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 rtl="0">
              <a:buNone/>
            </a:pPr>
            <a:r>
              <a:rPr lang="zh-TW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CN" altLang="en-US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唉   </a:t>
            </a:r>
            <a:r>
              <a:rPr lang="en-US" altLang="zh-CN" sz="1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 </a:t>
            </a:r>
            <a:endParaRPr lang="zh-TW" altLang="en-US" sz="1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 descr="以順時針方向排列的小圓顯示了 5 個步驟的基本循環圖表，每個小圓之間都有箭號指向下一個，從而形成一個大圓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5510263"/>
              </p:ext>
            </p:extLst>
          </p:nvPr>
        </p:nvGraphicFramePr>
        <p:xfrm>
          <a:off x="8398668" y="2924944"/>
          <a:ext cx="41764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522413" y="5229200"/>
            <a:ext cx="9036495" cy="136815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第一次做的蘋果口味</a:t>
            </a:r>
            <a:r>
              <a:rPr lang="en-US" altLang="zh-CN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芒果口味综合果凍    </a:t>
            </a:r>
            <a:endParaRPr lang="en-US" altLang="zh-CN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 失敗！ 吃起來太硬了</a:t>
            </a:r>
            <a:endParaRPr lang="en-US" altLang="zh-CN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 b="3266"/>
          <a:stretch>
            <a:fillRect/>
          </a:stretch>
        </p:blipFill>
        <p:spPr>
          <a:xfrm rot="4112590">
            <a:off x="404916" y="1667246"/>
            <a:ext cx="3183262" cy="2231512"/>
          </a:xfrm>
        </p:spPr>
      </p:pic>
      <p:pic>
        <p:nvPicPr>
          <p:cNvPr id="6" name="圖片版面配置區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3731"/>
          <a:stretch>
            <a:fillRect/>
          </a:stretch>
        </p:blipFill>
        <p:spPr>
          <a:xfrm>
            <a:off x="8326660" y="620688"/>
            <a:ext cx="2743200" cy="3913632"/>
          </a:xfrm>
        </p:spPr>
      </p:pic>
      <p:pic>
        <p:nvPicPr>
          <p:cNvPr id="26" name="圖片版面配置區 25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3731"/>
          <a:stretch>
            <a:fillRect/>
          </a:stretch>
        </p:blipFill>
        <p:spPr>
          <a:xfrm rot="5400000">
            <a:off x="4159259" y="146147"/>
            <a:ext cx="3208977" cy="4206323"/>
          </a:xfrm>
        </p:spPr>
      </p:pic>
      <p:sp>
        <p:nvSpPr>
          <p:cNvPr id="2" name="矩形 1"/>
          <p:cNvSpPr/>
          <p:nvPr/>
        </p:nvSpPr>
        <p:spPr>
          <a:xfrm>
            <a:off x="4654252" y="836712"/>
            <a:ext cx="2339102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 algn="ctr" defTabSz="914400">
              <a:buClr>
                <a:srgbClr val="3891A7"/>
              </a:buClr>
              <a:buSzPct val="80000"/>
            </a:pPr>
            <a:r>
              <a:rPr lang="zh-CN" altLang="en-US" sz="2800" b="1" dirty="0">
                <a:solidFill>
                  <a:srgbClr val="FF0000"/>
                </a:solidFill>
              </a:rPr>
              <a:t>第一次成品圖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CN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次的嘗試  終於成功了 ！</a:t>
            </a:r>
            <a:b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副標題 1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zh-CN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超級開心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版面配置區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23731"/>
          <a:stretch>
            <a:fillRect/>
          </a:stretch>
        </p:blipFill>
        <p:spPr>
          <a:xfrm rot="5188947">
            <a:off x="567407" y="296963"/>
            <a:ext cx="2743200" cy="3913632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3712"/>
          <a:stretch>
            <a:fillRect/>
          </a:stretch>
        </p:blipFill>
        <p:spPr>
          <a:xfrm rot="5632393">
            <a:off x="4823593" y="380544"/>
            <a:ext cx="2743200" cy="3913632"/>
          </a:xfrm>
        </p:spPr>
      </p:pic>
      <p:pic>
        <p:nvPicPr>
          <p:cNvPr id="6" name="圖片版面配置區 5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3712"/>
          <a:stretch>
            <a:fillRect/>
          </a:stretch>
        </p:blipFill>
        <p:spPr>
          <a:xfrm rot="4985558">
            <a:off x="8990620" y="404867"/>
            <a:ext cx="2743200" cy="3913632"/>
          </a:xfrm>
        </p:spPr>
      </p:pic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CN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夢幻果凍 的製作方法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r="21397"/>
          <a:stretch>
            <a:fillRect/>
          </a:stretch>
        </p:blipFill>
        <p:spPr>
          <a:xfrm rot="4605173">
            <a:off x="542275" y="47537"/>
            <a:ext cx="2115504" cy="2875770"/>
          </a:xfr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95612" y="1268760"/>
            <a:ext cx="9075464" cy="511256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少少的水果先切好放入果凍盒內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克的吉利丁粉加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克的糖先攪拌均勻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880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克的純水中開火攪拌煮沸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放涼到不燙手再倒入果凍盒就可以了！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密技：</a:t>
            </a: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水太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熱，</a:t>
            </a: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裡面的果肉很爛爛的不好吃了！</a:t>
            </a:r>
            <a:endParaRPr lang="en-US" altLang="zh-CN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放入冰箱冷藏，大約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小時候就會凝固，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 rtl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可以吃了！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 rtl="0"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也可以另外加些鮮奶油或是牛奶，會更好吃呢！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CN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CN" altLang="en-US" sz="28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咖啡果凍和火龍果凍的製作方法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r="21397"/>
          <a:stretch>
            <a:fillRect/>
          </a:stretch>
        </p:blipFill>
        <p:spPr>
          <a:xfrm rot="4605173">
            <a:off x="542275" y="47537"/>
            <a:ext cx="2115504" cy="2875770"/>
          </a:xfr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95612" y="1268760"/>
            <a:ext cx="8859440" cy="5184575"/>
          </a:xfrm>
        </p:spPr>
        <p:txBody>
          <a:bodyPr rtlCol="0">
            <a:normAutofit lnSpcReduction="10000"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咖啡口味的：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→只要在過程最後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放入純咖啡粉約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→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攪拌均勻到完全溶解，關火！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→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放入冰箱冷藏就可以咯！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火龍果口味的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→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提前把火龍果用果汁機打成汁，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→過濾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渣為</a:t>
            </a:r>
            <a:r>
              <a:rPr lang="en-US" altLang="zh-CN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880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克的果汁即可！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→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加入糖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吉利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丁煮開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攪拌均勻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→</a:t>
            </a:r>
            <a:r>
              <a:rPr lang="zh-CN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就可以倒入果凍盒內了！</a:t>
            </a:r>
            <a:endParaRPr lang="en-US" altLang="zh-CN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type="subTitle" idx="1"/>
          </p:nvPr>
        </p:nvSpPr>
        <p:spPr>
          <a:xfrm>
            <a:off x="1522413" y="5013176"/>
            <a:ext cx="9144000" cy="1235224"/>
          </a:xfrm>
        </p:spPr>
        <p:txBody>
          <a:bodyPr rtlCol="0">
            <a:normAutofit fontScale="55000" lnSpcReduction="20000"/>
          </a:bodyPr>
          <a:lstStyle/>
          <a:p>
            <a:r>
              <a:rPr lang="zh-CN" altLang="en-US" sz="7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第三次做的咖啡口味的</a:t>
            </a:r>
            <a:r>
              <a:rPr lang="en-US" altLang="zh-CN" sz="7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</a:p>
          <a:p>
            <a:r>
              <a:rPr lang="zh-CN" altLang="en-US" sz="73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火龍果口味和夢幻水果凍了 </a:t>
            </a:r>
            <a:r>
              <a:rPr lang="zh-CN" altLang="en-US" sz="7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結論成功！</a:t>
            </a:r>
            <a:endParaRPr lang="zh-TW" altLang="en-US" sz="7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/>
            <a:endParaRPr lang="zh-TW" altLang="en-US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>
          <a:xfrm>
            <a:off x="405780" y="1196752"/>
            <a:ext cx="3240360" cy="3471780"/>
          </a:xfrm>
        </p:spPr>
      </p:pic>
      <p:pic>
        <p:nvPicPr>
          <p:cNvPr id="15" name="圖片版面配置區 1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7213" y="1088752"/>
            <a:ext cx="2592388" cy="1944291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751</Words>
  <Application>Microsoft Office PowerPoint</Application>
  <PresentationFormat>自訂</PresentationFormat>
  <Paragraphs>87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Microsoft JhengHei UI</vt:lpstr>
      <vt:lpstr>標楷體</vt:lpstr>
      <vt:lpstr>Gill Sans MT</vt:lpstr>
      <vt:lpstr>Verdana</vt:lpstr>
      <vt:lpstr>Wingdings 2</vt:lpstr>
      <vt:lpstr>夏至</vt:lpstr>
      <vt:lpstr>果凍DIY</vt:lpstr>
      <vt:lpstr>果凍DIY</vt:lpstr>
      <vt:lpstr>採買食材 </vt:lpstr>
      <vt:lpstr>製作步驟(第一次的實驗)</vt:lpstr>
      <vt:lpstr>PowerPoint 簡報</vt:lpstr>
      <vt:lpstr>第3次的嘗試  終於成功了 ！ </vt:lpstr>
      <vt:lpstr>夢幻果凍 的製作方法</vt:lpstr>
      <vt:lpstr> 咖啡果凍和火龍果凍的製作方法</vt:lpstr>
      <vt:lpstr>PowerPoint 簡報</vt:lpstr>
      <vt:lpstr>製作感想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果凍DIY</dc:title>
  <dc:creator/>
  <cp:lastModifiedBy/>
  <cp:revision>3</cp:revision>
  <dcterms:created xsi:type="dcterms:W3CDTF">2023-08-09T06:50:00Z</dcterms:created>
  <dcterms:modified xsi:type="dcterms:W3CDTF">2024-11-13T00:24:22Z</dcterms:modified>
</cp:coreProperties>
</file>