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61" r:id="rId2"/>
    <p:sldId id="262" r:id="rId3"/>
    <p:sldId id="263" r:id="rId4"/>
    <p:sldId id="265" r:id="rId5"/>
    <p:sldId id="267" r:id="rId6"/>
    <p:sldId id="268" r:id="rId7"/>
    <p:sldId id="274" r:id="rId8"/>
    <p:sldId id="264" r:id="rId9"/>
    <p:sldId id="266" r:id="rId10"/>
    <p:sldId id="270" r:id="rId11"/>
    <p:sldId id="271" r:id="rId12"/>
    <p:sldId id="276" r:id="rId13"/>
    <p:sldId id="277" r:id="rId14"/>
    <p:sldId id="272" r:id="rId15"/>
    <p:sldId id="275" r:id="rId16"/>
    <p:sldId id="278" r:id="rId17"/>
    <p:sldId id="273" r:id="rId18"/>
    <p:sldId id="279" r:id="rId19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0000FF"/>
    <a:srgbClr val="F8D274"/>
    <a:srgbClr val="66FFCC"/>
    <a:srgbClr val="FFD54F"/>
    <a:srgbClr val="FFFFCC"/>
    <a:srgbClr val="FF9900"/>
    <a:srgbClr val="CCFFFF"/>
    <a:srgbClr val="33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6" d="100"/>
          <a:sy n="106" d="100"/>
        </p:scale>
        <p:origin x="-1764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image" Target="../media/image8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4F4E19-8E3A-45BA-A836-18FB3D225141}" type="doc">
      <dgm:prSet loTypeId="urn:microsoft.com/office/officeart/2008/layout/HexagonCluster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C01CDB50-027E-4B0C-AF09-EBFA8FF1E6B5}">
      <dgm:prSet phldrT="[文本]" custT="1"/>
      <dgm:spPr/>
      <dgm:t>
        <a:bodyPr/>
        <a:lstStyle/>
        <a:p>
          <a:pPr>
            <a:lnSpc>
              <a:spcPts val="3000"/>
            </a:lnSpc>
          </a:pPr>
          <a:r>
            <a:rPr lang="zh-TW" altLang="en-US" sz="3000" dirty="0" smtClean="0">
              <a:solidFill>
                <a:srgbClr val="FFC000"/>
              </a:solidFill>
              <a:ea typeface="文鼎新藝體" pitchFamily="49" charset="-120"/>
            </a:rPr>
            <a:t>增加</a:t>
          </a:r>
          <a:endParaRPr lang="en-US" altLang="zh-TW" sz="3000" dirty="0" smtClean="0">
            <a:solidFill>
              <a:srgbClr val="FFC000"/>
            </a:solidFill>
            <a:ea typeface="文鼎新藝體" pitchFamily="49" charset="-120"/>
          </a:endParaRPr>
        </a:p>
        <a:p>
          <a:pPr>
            <a:lnSpc>
              <a:spcPts val="3000"/>
            </a:lnSpc>
          </a:pPr>
          <a:r>
            <a:rPr lang="zh-TW" altLang="en-US" sz="3000" dirty="0" smtClean="0">
              <a:solidFill>
                <a:srgbClr val="FFC000"/>
              </a:solidFill>
              <a:ea typeface="文鼎新藝體" pitchFamily="49" charset="-120"/>
            </a:rPr>
            <a:t>體能</a:t>
          </a:r>
          <a:endParaRPr lang="zh-CN" altLang="en-US" sz="3000" dirty="0">
            <a:solidFill>
              <a:srgbClr val="FFC000"/>
            </a:solidFill>
          </a:endParaRPr>
        </a:p>
      </dgm:t>
    </dgm:pt>
    <dgm:pt modelId="{7606D2D9-129E-4B68-ADC9-766B078B4EEC}" type="parTrans" cxnId="{B8C3307E-750D-4B15-BFCE-BC401E369E90}">
      <dgm:prSet/>
      <dgm:spPr/>
      <dgm:t>
        <a:bodyPr/>
        <a:lstStyle/>
        <a:p>
          <a:endParaRPr lang="zh-CN" altLang="en-US"/>
        </a:p>
      </dgm:t>
    </dgm:pt>
    <dgm:pt modelId="{C63FD274-1EC1-44F3-9F4E-1DC7035D120D}" type="sibTrans" cxnId="{B8C3307E-750D-4B15-BFCE-BC401E369E90}">
      <dgm:prSet/>
      <dgm:spPr>
        <a:blipFill>
          <a:blip xmlns:r="http://schemas.openxmlformats.org/officeDocument/2006/relationships" r:embed="rId1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zh-CN" altLang="en-US"/>
        </a:p>
      </dgm:t>
    </dgm:pt>
    <dgm:pt modelId="{9A98090E-979D-48B7-8ADC-E949226DCABF}">
      <dgm:prSet phldrT="[文本]" custT="1"/>
      <dgm:spPr/>
      <dgm:t>
        <a:bodyPr/>
        <a:lstStyle/>
        <a:p>
          <a:pPr>
            <a:lnSpc>
              <a:spcPts val="3000"/>
            </a:lnSpc>
          </a:pPr>
          <a:r>
            <a:rPr lang="zh-TW" altLang="en-US" sz="3000" dirty="0" smtClean="0">
              <a:solidFill>
                <a:srgbClr val="FFFF00"/>
              </a:solidFill>
              <a:ea typeface="文鼎新藝體" pitchFamily="49" charset="-120"/>
            </a:rPr>
            <a:t>挑戰</a:t>
          </a:r>
          <a:endParaRPr lang="en-US" altLang="zh-TW" sz="3000" dirty="0" smtClean="0">
            <a:solidFill>
              <a:srgbClr val="FFFF00"/>
            </a:solidFill>
            <a:ea typeface="文鼎新藝體" pitchFamily="49" charset="-120"/>
          </a:endParaRPr>
        </a:p>
        <a:p>
          <a:pPr>
            <a:lnSpc>
              <a:spcPts val="3000"/>
            </a:lnSpc>
          </a:pPr>
          <a:r>
            <a:rPr lang="zh-TW" altLang="en-US" sz="3000" dirty="0" smtClean="0">
              <a:solidFill>
                <a:srgbClr val="FFFF00"/>
              </a:solidFill>
              <a:ea typeface="文鼎新藝體" pitchFamily="49" charset="-120"/>
            </a:rPr>
            <a:t>毅力</a:t>
          </a:r>
          <a:endParaRPr lang="zh-CN" altLang="en-US" sz="3000" dirty="0">
            <a:solidFill>
              <a:srgbClr val="FFFF00"/>
            </a:solidFill>
            <a:ea typeface="文鼎新藝體" pitchFamily="49" charset="-120"/>
          </a:endParaRPr>
        </a:p>
      </dgm:t>
    </dgm:pt>
    <dgm:pt modelId="{672183E8-9243-4F4D-9A89-1E7C7FB87940}" type="parTrans" cxnId="{5EAB6A8C-2BEA-4DE6-BFD0-D0D53F06FBE0}">
      <dgm:prSet/>
      <dgm:spPr/>
      <dgm:t>
        <a:bodyPr/>
        <a:lstStyle/>
        <a:p>
          <a:endParaRPr lang="zh-CN" altLang="en-US"/>
        </a:p>
      </dgm:t>
    </dgm:pt>
    <dgm:pt modelId="{FD6A7EBE-59FE-4A21-86D3-CCB4CBA26F42}" type="sibTrans" cxnId="{5EAB6A8C-2BEA-4DE6-BFD0-D0D53F06FBE0}">
      <dgm:prSet/>
      <dgm:spPr>
        <a:blipFill>
          <a:blip xmlns:r="http://schemas.openxmlformats.org/officeDocument/2006/relationships" r:embed="rId2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zh-CN" altLang="en-US"/>
        </a:p>
      </dgm:t>
    </dgm:pt>
    <dgm:pt modelId="{D5335CB3-C26D-4AB2-A833-54B9C1EA7874}">
      <dgm:prSet phldrT="[文本]" custT="1"/>
      <dgm:spPr/>
      <dgm:t>
        <a:bodyPr/>
        <a:lstStyle/>
        <a:p>
          <a:r>
            <a:rPr lang="zh-TW" altLang="en-US" sz="3000" dirty="0" smtClean="0">
              <a:solidFill>
                <a:srgbClr val="FFFF00"/>
              </a:solidFill>
              <a:ea typeface="文鼎新藝體" pitchFamily="49" charset="-120"/>
            </a:rPr>
            <a:t>與外公相聚</a:t>
          </a:r>
          <a:endParaRPr lang="zh-CN" altLang="en-US" sz="3000" dirty="0">
            <a:solidFill>
              <a:srgbClr val="FFFF00"/>
            </a:solidFill>
            <a:ea typeface="文鼎新藝體" pitchFamily="49" charset="-120"/>
          </a:endParaRPr>
        </a:p>
      </dgm:t>
    </dgm:pt>
    <dgm:pt modelId="{83A2C1B9-173D-422C-84BF-8DFA468032AF}" type="parTrans" cxnId="{9DA1F5D6-C2D2-404F-9B38-FD9FB14E42EC}">
      <dgm:prSet/>
      <dgm:spPr/>
      <dgm:t>
        <a:bodyPr/>
        <a:lstStyle/>
        <a:p>
          <a:endParaRPr lang="zh-CN" altLang="en-US"/>
        </a:p>
      </dgm:t>
    </dgm:pt>
    <dgm:pt modelId="{5633A60A-BE5C-4E09-81BA-6822A745355C}" type="sibTrans" cxnId="{9DA1F5D6-C2D2-404F-9B38-FD9FB14E42EC}">
      <dgm:prSet/>
      <dgm:spPr>
        <a:blipFill>
          <a:blip xmlns:r="http://schemas.openxmlformats.org/officeDocument/2006/relationships" r:embed="rId3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zh-CN" altLang="en-US"/>
        </a:p>
      </dgm:t>
    </dgm:pt>
    <dgm:pt modelId="{0C8B08F9-E23C-431D-8F59-972A58E32F9C}">
      <dgm:prSet custT="1"/>
      <dgm:spPr/>
      <dgm:t>
        <a:bodyPr/>
        <a:lstStyle/>
        <a:p>
          <a:pPr>
            <a:lnSpc>
              <a:spcPts val="3360"/>
            </a:lnSpc>
            <a:spcAft>
              <a:spcPts val="0"/>
            </a:spcAft>
          </a:pPr>
          <a:r>
            <a:rPr lang="zh-TW" altLang="en-US" sz="2800" dirty="0" smtClean="0">
              <a:solidFill>
                <a:srgbClr val="FFD54F"/>
              </a:solidFill>
              <a:ea typeface="文鼎新藝體" pitchFamily="49" charset="-120"/>
            </a:rPr>
            <a:t>考驗</a:t>
          </a:r>
          <a:endParaRPr lang="en-US" altLang="zh-TW" sz="2800" dirty="0" smtClean="0">
            <a:solidFill>
              <a:srgbClr val="FFD54F"/>
            </a:solidFill>
            <a:ea typeface="文鼎新藝體" pitchFamily="49" charset="-120"/>
          </a:endParaRPr>
        </a:p>
        <a:p>
          <a:pPr>
            <a:lnSpc>
              <a:spcPts val="3360"/>
            </a:lnSpc>
            <a:spcAft>
              <a:spcPts val="0"/>
            </a:spcAft>
          </a:pPr>
          <a:r>
            <a:rPr lang="zh-TW" altLang="en-US" sz="2800" dirty="0" smtClean="0">
              <a:solidFill>
                <a:srgbClr val="FFD54F"/>
              </a:solidFill>
              <a:ea typeface="文鼎新藝體" pitchFamily="49" charset="-120"/>
            </a:rPr>
            <a:t>兄弟</a:t>
          </a:r>
          <a:endParaRPr lang="en-US" altLang="zh-TW" sz="2800" dirty="0" smtClean="0">
            <a:solidFill>
              <a:srgbClr val="FFD54F"/>
            </a:solidFill>
            <a:ea typeface="文鼎新藝體" pitchFamily="49" charset="-120"/>
          </a:endParaRPr>
        </a:p>
        <a:p>
          <a:pPr>
            <a:lnSpc>
              <a:spcPts val="3360"/>
            </a:lnSpc>
            <a:spcAft>
              <a:spcPts val="0"/>
            </a:spcAft>
          </a:pPr>
          <a:r>
            <a:rPr lang="zh-TW" altLang="en-US" sz="2800" dirty="0" smtClean="0">
              <a:solidFill>
                <a:srgbClr val="FFD54F"/>
              </a:solidFill>
              <a:ea typeface="文鼎新藝體" pitchFamily="49" charset="-120"/>
            </a:rPr>
            <a:t>團結力</a:t>
          </a:r>
          <a:endParaRPr lang="zh-CN" altLang="en-US" sz="2800" dirty="0">
            <a:solidFill>
              <a:srgbClr val="FFD54F"/>
            </a:solidFill>
            <a:ea typeface="文鼎新藝體" pitchFamily="49" charset="-120"/>
          </a:endParaRPr>
        </a:p>
      </dgm:t>
    </dgm:pt>
    <dgm:pt modelId="{27D393B4-41FF-4A41-A675-3C8AAB0E30ED}" type="parTrans" cxnId="{A42C271B-9C74-4963-9E73-2FF358E2F715}">
      <dgm:prSet/>
      <dgm:spPr/>
      <dgm:t>
        <a:bodyPr/>
        <a:lstStyle/>
        <a:p>
          <a:endParaRPr lang="zh-CN" altLang="en-US"/>
        </a:p>
      </dgm:t>
    </dgm:pt>
    <dgm:pt modelId="{87A7E63A-03C9-47D3-833C-8435AB335E46}" type="sibTrans" cxnId="{A42C271B-9C74-4963-9E73-2FF358E2F715}">
      <dgm:prSet/>
      <dgm:spPr>
        <a:blipFill>
          <a:blip xmlns:r="http://schemas.openxmlformats.org/officeDocument/2006/relationships" r:embed="rId4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zh-CN" altLang="en-US"/>
        </a:p>
      </dgm:t>
    </dgm:pt>
    <dgm:pt modelId="{138F6473-305A-40D3-B024-7B49FB3A1515}">
      <dgm:prSet custT="1"/>
      <dgm:spPr/>
      <dgm:t>
        <a:bodyPr/>
        <a:lstStyle/>
        <a:p>
          <a:pPr>
            <a:lnSpc>
              <a:spcPts val="3500"/>
            </a:lnSpc>
            <a:spcBef>
              <a:spcPts val="2400"/>
            </a:spcBef>
          </a:pPr>
          <a:r>
            <a:rPr lang="zh-TW" altLang="en-US" sz="3000" dirty="0" smtClean="0">
              <a:solidFill>
                <a:schemeClr val="accent6">
                  <a:lumMod val="40000"/>
                  <a:lumOff val="60000"/>
                </a:schemeClr>
              </a:solidFill>
              <a:ea typeface="文鼎新藝體" pitchFamily="49" charset="-120"/>
            </a:rPr>
            <a:t>幫爸爸圓夢</a:t>
          </a:r>
          <a:endParaRPr lang="zh-TW" altLang="en-US" sz="3000" dirty="0">
            <a:solidFill>
              <a:schemeClr val="accent6">
                <a:lumMod val="40000"/>
                <a:lumOff val="60000"/>
              </a:schemeClr>
            </a:solidFill>
            <a:ea typeface="文鼎新藝體" pitchFamily="49" charset="-120"/>
          </a:endParaRPr>
        </a:p>
      </dgm:t>
    </dgm:pt>
    <dgm:pt modelId="{33806C16-8EAC-4FEF-AAFC-855347AAA1D3}" type="sibTrans" cxnId="{3C3D97F6-1926-4C06-AA5D-F41EB83285F9}">
      <dgm:prSet/>
      <dgm:spPr>
        <a:blipFill>
          <a:blip xmlns:r="http://schemas.openxmlformats.org/officeDocument/2006/relationships" r:embed="rId5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zh-TW" altLang="en-US"/>
        </a:p>
      </dgm:t>
    </dgm:pt>
    <dgm:pt modelId="{DCD69E55-F350-4BB3-BA29-A441CFEA8F91}" type="parTrans" cxnId="{3C3D97F6-1926-4C06-AA5D-F41EB83285F9}">
      <dgm:prSet/>
      <dgm:spPr/>
      <dgm:t>
        <a:bodyPr/>
        <a:lstStyle/>
        <a:p>
          <a:endParaRPr lang="zh-TW" altLang="en-US"/>
        </a:p>
      </dgm:t>
    </dgm:pt>
    <dgm:pt modelId="{233D45D9-AB20-452E-A0C9-67220AB27928}" type="pres">
      <dgm:prSet presAssocID="{214F4E19-8E3A-45BA-A836-18FB3D225141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zh-CN" altLang="en-US"/>
        </a:p>
      </dgm:t>
    </dgm:pt>
    <dgm:pt modelId="{7A65AB2E-1B12-4984-A097-60D8EE028202}" type="pres">
      <dgm:prSet presAssocID="{C01CDB50-027E-4B0C-AF09-EBFA8FF1E6B5}" presName="text1" presStyleCnt="0"/>
      <dgm:spPr/>
      <dgm:t>
        <a:bodyPr/>
        <a:lstStyle/>
        <a:p>
          <a:endParaRPr lang="zh-TW" altLang="en-US"/>
        </a:p>
      </dgm:t>
    </dgm:pt>
    <dgm:pt modelId="{80223E15-4D34-49B2-A588-20D3C28E987C}" type="pres">
      <dgm:prSet presAssocID="{C01CDB50-027E-4B0C-AF09-EBFA8FF1E6B5}" presName="textRepeatNode" presStyleLbl="alignNode1" presStyleIdx="0" presStyleCnt="5" custLinFactY="-11614" custLinFactNeighborX="867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09E9F6-8D22-4F31-BD86-64C33F5A2D96}" type="pres">
      <dgm:prSet presAssocID="{C01CDB50-027E-4B0C-AF09-EBFA8FF1E6B5}" presName="textaccent1" presStyleCnt="0"/>
      <dgm:spPr/>
      <dgm:t>
        <a:bodyPr/>
        <a:lstStyle/>
        <a:p>
          <a:endParaRPr lang="zh-TW" altLang="en-US"/>
        </a:p>
      </dgm:t>
    </dgm:pt>
    <dgm:pt modelId="{CCDF97D3-4C24-4CC5-ACCC-EA7366862E49}" type="pres">
      <dgm:prSet presAssocID="{C01CDB50-027E-4B0C-AF09-EBFA8FF1E6B5}" presName="accentRepeatNode" presStyleLbl="solidAlignAcc1" presStyleIdx="0" presStyleCnt="10"/>
      <dgm:spPr/>
      <dgm:t>
        <a:bodyPr/>
        <a:lstStyle/>
        <a:p>
          <a:endParaRPr lang="zh-TW" altLang="en-US"/>
        </a:p>
      </dgm:t>
    </dgm:pt>
    <dgm:pt modelId="{2EEBD921-E2F1-42EB-B669-253DE4EB3458}" type="pres">
      <dgm:prSet presAssocID="{C63FD274-1EC1-44F3-9F4E-1DC7035D120D}" presName="image1" presStyleCnt="0"/>
      <dgm:spPr/>
      <dgm:t>
        <a:bodyPr/>
        <a:lstStyle/>
        <a:p>
          <a:endParaRPr lang="zh-TW" altLang="en-US"/>
        </a:p>
      </dgm:t>
    </dgm:pt>
    <dgm:pt modelId="{2121A4F0-9863-4ED1-B378-EFAF2E535043}" type="pres">
      <dgm:prSet presAssocID="{C63FD274-1EC1-44F3-9F4E-1DC7035D120D}" presName="imageRepeatNode" presStyleLbl="alignAcc1" presStyleIdx="0" presStyleCnt="5" custLinFactX="100000" custLinFactNeighborX="156208" custLinFactNeighborY="-56197"/>
      <dgm:spPr/>
      <dgm:t>
        <a:bodyPr/>
        <a:lstStyle/>
        <a:p>
          <a:endParaRPr lang="zh-CN" altLang="en-US"/>
        </a:p>
      </dgm:t>
    </dgm:pt>
    <dgm:pt modelId="{4C3039F0-72B0-4E24-931F-AED844881083}" type="pres">
      <dgm:prSet presAssocID="{C63FD274-1EC1-44F3-9F4E-1DC7035D120D}" presName="imageaccent1" presStyleCnt="0"/>
      <dgm:spPr/>
      <dgm:t>
        <a:bodyPr/>
        <a:lstStyle/>
        <a:p>
          <a:endParaRPr lang="zh-TW" altLang="en-US"/>
        </a:p>
      </dgm:t>
    </dgm:pt>
    <dgm:pt modelId="{3D9B7294-F296-4658-B002-92F7BCD3E52B}" type="pres">
      <dgm:prSet presAssocID="{C63FD274-1EC1-44F3-9F4E-1DC7035D120D}" presName="accentRepeatNode" presStyleLbl="solidAlignAcc1" presStyleIdx="1" presStyleCnt="10"/>
      <dgm:spPr/>
      <dgm:t>
        <a:bodyPr/>
        <a:lstStyle/>
        <a:p>
          <a:endParaRPr lang="zh-TW" altLang="en-US"/>
        </a:p>
      </dgm:t>
    </dgm:pt>
    <dgm:pt modelId="{8611F3C5-87DF-48D8-B03A-B556F6ADF328}" type="pres">
      <dgm:prSet presAssocID="{138F6473-305A-40D3-B024-7B49FB3A1515}" presName="text2" presStyleCnt="0"/>
      <dgm:spPr/>
      <dgm:t>
        <a:bodyPr/>
        <a:lstStyle/>
        <a:p>
          <a:endParaRPr lang="zh-TW" altLang="en-US"/>
        </a:p>
      </dgm:t>
    </dgm:pt>
    <dgm:pt modelId="{CEE1DB00-5598-4769-A35E-7D9479FDFAA2}" type="pres">
      <dgm:prSet presAssocID="{138F6473-305A-40D3-B024-7B49FB3A1515}" presName="textRepeatNode" presStyleLbl="alignNode1" presStyleIdx="1" presStyleCnt="5" custLinFactNeighborX="1733" custLinFactNeighborY="-3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B76331-7E39-4F87-9319-B48DCE9F9FDF}" type="pres">
      <dgm:prSet presAssocID="{138F6473-305A-40D3-B024-7B49FB3A1515}" presName="textaccent2" presStyleCnt="0"/>
      <dgm:spPr/>
      <dgm:t>
        <a:bodyPr/>
        <a:lstStyle/>
        <a:p>
          <a:endParaRPr lang="zh-TW" altLang="en-US"/>
        </a:p>
      </dgm:t>
    </dgm:pt>
    <dgm:pt modelId="{5253A9A7-2C4D-4E4B-B53E-7CE440841DB2}" type="pres">
      <dgm:prSet presAssocID="{138F6473-305A-40D3-B024-7B49FB3A1515}" presName="accentRepeatNode" presStyleLbl="solidAlignAcc1" presStyleIdx="2" presStyleCnt="10"/>
      <dgm:spPr/>
      <dgm:t>
        <a:bodyPr/>
        <a:lstStyle/>
        <a:p>
          <a:endParaRPr lang="zh-TW" altLang="en-US"/>
        </a:p>
      </dgm:t>
    </dgm:pt>
    <dgm:pt modelId="{3A0FE6F8-9468-4E8E-AAB6-6BF5FC24BA45}" type="pres">
      <dgm:prSet presAssocID="{33806C16-8EAC-4FEF-AAFC-855347AAA1D3}" presName="image2" presStyleCnt="0"/>
      <dgm:spPr/>
      <dgm:t>
        <a:bodyPr/>
        <a:lstStyle/>
        <a:p>
          <a:endParaRPr lang="zh-TW" altLang="en-US"/>
        </a:p>
      </dgm:t>
    </dgm:pt>
    <dgm:pt modelId="{7030E129-38E7-409E-9E69-8CF3D80A808C}" type="pres">
      <dgm:prSet presAssocID="{33806C16-8EAC-4FEF-AAFC-855347AAA1D3}" presName="imageRepeatNode" presStyleLbl="alignAcc1" presStyleIdx="1" presStyleCnt="5" custLinFactNeighborX="-1904" custLinFactNeighborY="-3163"/>
      <dgm:spPr/>
      <dgm:t>
        <a:bodyPr/>
        <a:lstStyle/>
        <a:p>
          <a:endParaRPr lang="zh-TW" altLang="en-US"/>
        </a:p>
      </dgm:t>
    </dgm:pt>
    <dgm:pt modelId="{FE465016-89A0-4EBE-AA09-5718F37C3572}" type="pres">
      <dgm:prSet presAssocID="{33806C16-8EAC-4FEF-AAFC-855347AAA1D3}" presName="imageaccent2" presStyleCnt="0"/>
      <dgm:spPr/>
      <dgm:t>
        <a:bodyPr/>
        <a:lstStyle/>
        <a:p>
          <a:endParaRPr lang="zh-TW" altLang="en-US"/>
        </a:p>
      </dgm:t>
    </dgm:pt>
    <dgm:pt modelId="{6E445B3F-2D71-4080-850A-6CEF2BCCC891}" type="pres">
      <dgm:prSet presAssocID="{33806C16-8EAC-4FEF-AAFC-855347AAA1D3}" presName="accentRepeatNode" presStyleLbl="solidAlignAcc1" presStyleIdx="3" presStyleCnt="10"/>
      <dgm:spPr/>
      <dgm:t>
        <a:bodyPr/>
        <a:lstStyle/>
        <a:p>
          <a:endParaRPr lang="zh-TW" altLang="en-US"/>
        </a:p>
      </dgm:t>
    </dgm:pt>
    <dgm:pt modelId="{C5C72BAD-9B55-4215-8C2D-43E41DF6F2F8}" type="pres">
      <dgm:prSet presAssocID="{9A98090E-979D-48B7-8ADC-E949226DCABF}" presName="text3" presStyleCnt="0"/>
      <dgm:spPr/>
      <dgm:t>
        <a:bodyPr/>
        <a:lstStyle/>
        <a:p>
          <a:endParaRPr lang="zh-TW" altLang="en-US"/>
        </a:p>
      </dgm:t>
    </dgm:pt>
    <dgm:pt modelId="{DF6D9284-5F31-4A04-8486-CF4F596130BA}" type="pres">
      <dgm:prSet presAssocID="{9A98090E-979D-48B7-8ADC-E949226DCABF}" presName="textRepeatNode" presStyleLbl="alignNode1" presStyleIdx="2" presStyleCnt="5" custLinFactY="10322" custLinFactNeighborX="867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E76617-C737-4B74-A079-13D76424D7AC}" type="pres">
      <dgm:prSet presAssocID="{9A98090E-979D-48B7-8ADC-E949226DCABF}" presName="textaccent3" presStyleCnt="0"/>
      <dgm:spPr/>
      <dgm:t>
        <a:bodyPr/>
        <a:lstStyle/>
        <a:p>
          <a:endParaRPr lang="zh-TW" altLang="en-US"/>
        </a:p>
      </dgm:t>
    </dgm:pt>
    <dgm:pt modelId="{B56AAE73-F7D5-4AE0-BA0A-BC4C443D4FD4}" type="pres">
      <dgm:prSet presAssocID="{9A98090E-979D-48B7-8ADC-E949226DCABF}" presName="accentRepeatNode" presStyleLbl="solidAlignAcc1" presStyleIdx="4" presStyleCnt="10"/>
      <dgm:spPr/>
      <dgm:t>
        <a:bodyPr/>
        <a:lstStyle/>
        <a:p>
          <a:endParaRPr lang="zh-TW" altLang="en-US"/>
        </a:p>
      </dgm:t>
    </dgm:pt>
    <dgm:pt modelId="{3F2B9050-C611-4826-82D5-AA9EBC1ADBD9}" type="pres">
      <dgm:prSet presAssocID="{FD6A7EBE-59FE-4A21-86D3-CCB4CBA26F42}" presName="image3" presStyleCnt="0"/>
      <dgm:spPr/>
      <dgm:t>
        <a:bodyPr/>
        <a:lstStyle/>
        <a:p>
          <a:endParaRPr lang="zh-TW" altLang="en-US"/>
        </a:p>
      </dgm:t>
    </dgm:pt>
    <dgm:pt modelId="{F1310CFE-261B-4FEC-901D-F0644C50B5C8}" type="pres">
      <dgm:prSet presAssocID="{FD6A7EBE-59FE-4A21-86D3-CCB4CBA26F42}" presName="imageRepeatNode" presStyleLbl="alignAcc1" presStyleIdx="2" presStyleCnt="5" custLinFactNeighborX="1733" custLinFactNeighborY="3933"/>
      <dgm:spPr/>
      <dgm:t>
        <a:bodyPr/>
        <a:lstStyle/>
        <a:p>
          <a:endParaRPr lang="zh-CN" altLang="en-US"/>
        </a:p>
      </dgm:t>
    </dgm:pt>
    <dgm:pt modelId="{C7881B58-F9E8-4B73-87CA-11B5BF319008}" type="pres">
      <dgm:prSet presAssocID="{FD6A7EBE-59FE-4A21-86D3-CCB4CBA26F42}" presName="imageaccent3" presStyleCnt="0"/>
      <dgm:spPr/>
      <dgm:t>
        <a:bodyPr/>
        <a:lstStyle/>
        <a:p>
          <a:endParaRPr lang="zh-TW" altLang="en-US"/>
        </a:p>
      </dgm:t>
    </dgm:pt>
    <dgm:pt modelId="{FC5A621D-B677-401E-9C4B-184C090E7724}" type="pres">
      <dgm:prSet presAssocID="{FD6A7EBE-59FE-4A21-86D3-CCB4CBA26F42}" presName="accentRepeatNode" presStyleLbl="solidAlignAcc1" presStyleIdx="5" presStyleCnt="10"/>
      <dgm:spPr/>
      <dgm:t>
        <a:bodyPr/>
        <a:lstStyle/>
        <a:p>
          <a:endParaRPr lang="zh-TW" altLang="en-US"/>
        </a:p>
      </dgm:t>
    </dgm:pt>
    <dgm:pt modelId="{E9D3F83E-337A-474B-9DC3-93FB28234D44}" type="pres">
      <dgm:prSet presAssocID="{D5335CB3-C26D-4AB2-A833-54B9C1EA7874}" presName="text4" presStyleCnt="0"/>
      <dgm:spPr/>
      <dgm:t>
        <a:bodyPr/>
        <a:lstStyle/>
        <a:p>
          <a:endParaRPr lang="zh-TW" altLang="en-US"/>
        </a:p>
      </dgm:t>
    </dgm:pt>
    <dgm:pt modelId="{40AC441B-A7DF-4F0C-A7D1-0132C6B89621}" type="pres">
      <dgm:prSet presAssocID="{D5335CB3-C26D-4AB2-A833-54B9C1EA7874}" presName="textRepeatNode" presStyleLbl="alignNode1" presStyleIdx="3" presStyleCnt="5" custLinFactNeighborX="82068" custLinFactNeighborY="559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8F9D4EB-C826-4AF1-9D7E-AE5E236E45BF}" type="pres">
      <dgm:prSet presAssocID="{D5335CB3-C26D-4AB2-A833-54B9C1EA7874}" presName="textaccent4" presStyleCnt="0"/>
      <dgm:spPr/>
      <dgm:t>
        <a:bodyPr/>
        <a:lstStyle/>
        <a:p>
          <a:endParaRPr lang="zh-TW" altLang="en-US"/>
        </a:p>
      </dgm:t>
    </dgm:pt>
    <dgm:pt modelId="{34BE4975-E691-4555-ABEB-482D0B674793}" type="pres">
      <dgm:prSet presAssocID="{D5335CB3-C26D-4AB2-A833-54B9C1EA7874}" presName="accentRepeatNode" presStyleLbl="solidAlignAcc1" presStyleIdx="6" presStyleCnt="10"/>
      <dgm:spPr/>
      <dgm:t>
        <a:bodyPr/>
        <a:lstStyle/>
        <a:p>
          <a:endParaRPr lang="zh-TW" altLang="en-US"/>
        </a:p>
      </dgm:t>
    </dgm:pt>
    <dgm:pt modelId="{B5BC53B5-88DD-4EB7-9219-642384A0D7A8}" type="pres">
      <dgm:prSet presAssocID="{5633A60A-BE5C-4E09-81BA-6822A745355C}" presName="image4" presStyleCnt="0"/>
      <dgm:spPr/>
      <dgm:t>
        <a:bodyPr/>
        <a:lstStyle/>
        <a:p>
          <a:endParaRPr lang="zh-TW" altLang="en-US"/>
        </a:p>
      </dgm:t>
    </dgm:pt>
    <dgm:pt modelId="{B3AEF3D0-B505-4506-95A4-D85A438111C1}" type="pres">
      <dgm:prSet presAssocID="{5633A60A-BE5C-4E09-81BA-6822A745355C}" presName="imageRepeatNode" presStyleLbl="alignAcc1" presStyleIdx="3" presStyleCnt="5" custAng="0" custLinFactX="-140159" custLinFactNeighborX="-200000" custLinFactNeighborY="-289"/>
      <dgm:spPr/>
      <dgm:t>
        <a:bodyPr/>
        <a:lstStyle/>
        <a:p>
          <a:endParaRPr lang="zh-CN" altLang="en-US"/>
        </a:p>
      </dgm:t>
    </dgm:pt>
    <dgm:pt modelId="{F14A5A21-C617-46D7-AACE-ADDE414EC4FC}" type="pres">
      <dgm:prSet presAssocID="{5633A60A-BE5C-4E09-81BA-6822A745355C}" presName="imageaccent4" presStyleCnt="0"/>
      <dgm:spPr/>
      <dgm:t>
        <a:bodyPr/>
        <a:lstStyle/>
        <a:p>
          <a:endParaRPr lang="zh-TW" altLang="en-US"/>
        </a:p>
      </dgm:t>
    </dgm:pt>
    <dgm:pt modelId="{09171E03-74D0-4A06-8195-EC2141C959CF}" type="pres">
      <dgm:prSet presAssocID="{5633A60A-BE5C-4E09-81BA-6822A745355C}" presName="accentRepeatNode" presStyleLbl="solidAlignAcc1" presStyleIdx="7" presStyleCnt="10"/>
      <dgm:spPr/>
      <dgm:t>
        <a:bodyPr/>
        <a:lstStyle/>
        <a:p>
          <a:endParaRPr lang="zh-TW" altLang="en-US"/>
        </a:p>
      </dgm:t>
    </dgm:pt>
    <dgm:pt modelId="{EACF8662-C76B-42EF-9F3A-47A5EF3BA3B8}" type="pres">
      <dgm:prSet presAssocID="{0C8B08F9-E23C-431D-8F59-972A58E32F9C}" presName="text5" presStyleCnt="0"/>
      <dgm:spPr/>
      <dgm:t>
        <a:bodyPr/>
        <a:lstStyle/>
        <a:p>
          <a:endParaRPr lang="zh-TW" altLang="en-US"/>
        </a:p>
      </dgm:t>
    </dgm:pt>
    <dgm:pt modelId="{371873F8-B7EF-455F-906D-1A1549122892}" type="pres">
      <dgm:prSet presAssocID="{0C8B08F9-E23C-431D-8F59-972A58E32F9C}" presName="textRepeatNode" presStyleLbl="alignNode1" presStyleIdx="4" presStyleCnt="5" custLinFactNeighborX="-3987" custLinFactNeighborY="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BF58F48-3D82-4544-ACF9-E5395C7C621C}" type="pres">
      <dgm:prSet presAssocID="{0C8B08F9-E23C-431D-8F59-972A58E32F9C}" presName="textaccent5" presStyleCnt="0"/>
      <dgm:spPr/>
      <dgm:t>
        <a:bodyPr/>
        <a:lstStyle/>
        <a:p>
          <a:endParaRPr lang="zh-TW" altLang="en-US"/>
        </a:p>
      </dgm:t>
    </dgm:pt>
    <dgm:pt modelId="{75A0289A-2108-4147-A2C6-E5CDC474BAC7}" type="pres">
      <dgm:prSet presAssocID="{0C8B08F9-E23C-431D-8F59-972A58E32F9C}" presName="accentRepeatNode" presStyleLbl="solidAlignAcc1" presStyleIdx="8" presStyleCnt="10" custLinFactX="-348904" custLinFactNeighborX="-400000" custLinFactNeighborY="-12437"/>
      <dgm:spPr/>
      <dgm:t>
        <a:bodyPr/>
        <a:lstStyle/>
        <a:p>
          <a:endParaRPr lang="zh-TW" altLang="en-US"/>
        </a:p>
      </dgm:t>
    </dgm:pt>
    <dgm:pt modelId="{F2146541-F8BE-438D-AE92-30BF3B64DCD8}" type="pres">
      <dgm:prSet presAssocID="{87A7E63A-03C9-47D3-833C-8435AB335E46}" presName="image5" presStyleCnt="0"/>
      <dgm:spPr/>
      <dgm:t>
        <a:bodyPr/>
        <a:lstStyle/>
        <a:p>
          <a:endParaRPr lang="zh-TW" altLang="en-US"/>
        </a:p>
      </dgm:t>
    </dgm:pt>
    <dgm:pt modelId="{4A0FC0E3-476D-4B1E-BA99-ECA005C31CA5}" type="pres">
      <dgm:prSet presAssocID="{87A7E63A-03C9-47D3-833C-8435AB335E46}" presName="imageRepeatNode" presStyleLbl="alignAcc1" presStyleIdx="4" presStyleCnt="5" custLinFactNeighborX="-1650" custLinFactNeighborY="-2165"/>
      <dgm:spPr/>
      <dgm:t>
        <a:bodyPr/>
        <a:lstStyle/>
        <a:p>
          <a:endParaRPr lang="zh-CN" altLang="en-US"/>
        </a:p>
      </dgm:t>
    </dgm:pt>
    <dgm:pt modelId="{7242ACDF-D440-49B3-9262-1FE00A9DA1BB}" type="pres">
      <dgm:prSet presAssocID="{87A7E63A-03C9-47D3-833C-8435AB335E46}" presName="imageaccent5" presStyleCnt="0"/>
      <dgm:spPr/>
      <dgm:t>
        <a:bodyPr/>
        <a:lstStyle/>
        <a:p>
          <a:endParaRPr lang="zh-TW" altLang="en-US"/>
        </a:p>
      </dgm:t>
    </dgm:pt>
    <dgm:pt modelId="{A17A71E7-6C5C-4B2E-A0E1-960601D10858}" type="pres">
      <dgm:prSet presAssocID="{87A7E63A-03C9-47D3-833C-8435AB335E46}" presName="accentRepeatNode" presStyleLbl="solidAlignAcc1" presStyleIdx="9" presStyleCnt="10" custLinFactX="-47170" custLinFactY="114072" custLinFactNeighborX="-100000" custLinFactNeighborY="200000"/>
      <dgm:spPr/>
      <dgm:t>
        <a:bodyPr/>
        <a:lstStyle/>
        <a:p>
          <a:endParaRPr lang="zh-TW" altLang="en-US"/>
        </a:p>
      </dgm:t>
    </dgm:pt>
  </dgm:ptLst>
  <dgm:cxnLst>
    <dgm:cxn modelId="{D9FB8A73-B6D3-4C69-8920-57F5D24FF290}" type="presOf" srcId="{C01CDB50-027E-4B0C-AF09-EBFA8FF1E6B5}" destId="{80223E15-4D34-49B2-A588-20D3C28E987C}" srcOrd="0" destOrd="0" presId="urn:microsoft.com/office/officeart/2008/layout/HexagonCluster"/>
    <dgm:cxn modelId="{DC8E3DB3-84BE-4498-83EE-03631F40D3E2}" type="presOf" srcId="{D5335CB3-C26D-4AB2-A833-54B9C1EA7874}" destId="{40AC441B-A7DF-4F0C-A7D1-0132C6B89621}" srcOrd="0" destOrd="0" presId="urn:microsoft.com/office/officeart/2008/layout/HexagonCluster"/>
    <dgm:cxn modelId="{5EAB6A8C-2BEA-4DE6-BFD0-D0D53F06FBE0}" srcId="{214F4E19-8E3A-45BA-A836-18FB3D225141}" destId="{9A98090E-979D-48B7-8ADC-E949226DCABF}" srcOrd="2" destOrd="0" parTransId="{672183E8-9243-4F4D-9A89-1E7C7FB87940}" sibTransId="{FD6A7EBE-59FE-4A21-86D3-CCB4CBA26F42}"/>
    <dgm:cxn modelId="{D2DA002D-F7F1-40B1-B888-978E8CB5F960}" type="presOf" srcId="{87A7E63A-03C9-47D3-833C-8435AB335E46}" destId="{4A0FC0E3-476D-4B1E-BA99-ECA005C31CA5}" srcOrd="0" destOrd="0" presId="urn:microsoft.com/office/officeart/2008/layout/HexagonCluster"/>
    <dgm:cxn modelId="{B8C3307E-750D-4B15-BFCE-BC401E369E90}" srcId="{214F4E19-8E3A-45BA-A836-18FB3D225141}" destId="{C01CDB50-027E-4B0C-AF09-EBFA8FF1E6B5}" srcOrd="0" destOrd="0" parTransId="{7606D2D9-129E-4B68-ADC9-766B078B4EEC}" sibTransId="{C63FD274-1EC1-44F3-9F4E-1DC7035D120D}"/>
    <dgm:cxn modelId="{6D481266-C4E2-4ADC-9B42-B620A8D0D70E}" type="presOf" srcId="{FD6A7EBE-59FE-4A21-86D3-CCB4CBA26F42}" destId="{F1310CFE-261B-4FEC-901D-F0644C50B5C8}" srcOrd="0" destOrd="0" presId="urn:microsoft.com/office/officeart/2008/layout/HexagonCluster"/>
    <dgm:cxn modelId="{9DA1F5D6-C2D2-404F-9B38-FD9FB14E42EC}" srcId="{214F4E19-8E3A-45BA-A836-18FB3D225141}" destId="{D5335CB3-C26D-4AB2-A833-54B9C1EA7874}" srcOrd="3" destOrd="0" parTransId="{83A2C1B9-173D-422C-84BF-8DFA468032AF}" sibTransId="{5633A60A-BE5C-4E09-81BA-6822A745355C}"/>
    <dgm:cxn modelId="{3C3D97F6-1926-4C06-AA5D-F41EB83285F9}" srcId="{214F4E19-8E3A-45BA-A836-18FB3D225141}" destId="{138F6473-305A-40D3-B024-7B49FB3A1515}" srcOrd="1" destOrd="0" parTransId="{DCD69E55-F350-4BB3-BA29-A441CFEA8F91}" sibTransId="{33806C16-8EAC-4FEF-AAFC-855347AAA1D3}"/>
    <dgm:cxn modelId="{62323519-9EFD-489C-B814-6EA2EB13CEB4}" type="presOf" srcId="{5633A60A-BE5C-4E09-81BA-6822A745355C}" destId="{B3AEF3D0-B505-4506-95A4-D85A438111C1}" srcOrd="0" destOrd="0" presId="urn:microsoft.com/office/officeart/2008/layout/HexagonCluster"/>
    <dgm:cxn modelId="{FAA455D5-CD01-4DA9-A2A1-9A68F009EEE9}" type="presOf" srcId="{C63FD274-1EC1-44F3-9F4E-1DC7035D120D}" destId="{2121A4F0-9863-4ED1-B378-EFAF2E535043}" srcOrd="0" destOrd="0" presId="urn:microsoft.com/office/officeart/2008/layout/HexagonCluster"/>
    <dgm:cxn modelId="{4BACFCF9-3092-4B8D-8807-4B4C50E5ABCD}" type="presOf" srcId="{214F4E19-8E3A-45BA-A836-18FB3D225141}" destId="{233D45D9-AB20-452E-A0C9-67220AB27928}" srcOrd="0" destOrd="0" presId="urn:microsoft.com/office/officeart/2008/layout/HexagonCluster"/>
    <dgm:cxn modelId="{26F3BCB8-589E-4F9F-908A-BB47C947C605}" type="presOf" srcId="{138F6473-305A-40D3-B024-7B49FB3A1515}" destId="{CEE1DB00-5598-4769-A35E-7D9479FDFAA2}" srcOrd="0" destOrd="0" presId="urn:microsoft.com/office/officeart/2008/layout/HexagonCluster"/>
    <dgm:cxn modelId="{A42C271B-9C74-4963-9E73-2FF358E2F715}" srcId="{214F4E19-8E3A-45BA-A836-18FB3D225141}" destId="{0C8B08F9-E23C-431D-8F59-972A58E32F9C}" srcOrd="4" destOrd="0" parTransId="{27D393B4-41FF-4A41-A675-3C8AAB0E30ED}" sibTransId="{87A7E63A-03C9-47D3-833C-8435AB335E46}"/>
    <dgm:cxn modelId="{BEC2F006-A3E7-4C77-8196-B84403C2E01D}" type="presOf" srcId="{0C8B08F9-E23C-431D-8F59-972A58E32F9C}" destId="{371873F8-B7EF-455F-906D-1A1549122892}" srcOrd="0" destOrd="0" presId="urn:microsoft.com/office/officeart/2008/layout/HexagonCluster"/>
    <dgm:cxn modelId="{EEE1FFF8-1831-4BBD-8156-55B2203B49B2}" type="presOf" srcId="{9A98090E-979D-48B7-8ADC-E949226DCABF}" destId="{DF6D9284-5F31-4A04-8486-CF4F596130BA}" srcOrd="0" destOrd="0" presId="urn:microsoft.com/office/officeart/2008/layout/HexagonCluster"/>
    <dgm:cxn modelId="{1D3EF677-986A-4B34-8D86-C89FE6CAC2E4}" type="presOf" srcId="{33806C16-8EAC-4FEF-AAFC-855347AAA1D3}" destId="{7030E129-38E7-409E-9E69-8CF3D80A808C}" srcOrd="0" destOrd="0" presId="urn:microsoft.com/office/officeart/2008/layout/HexagonCluster"/>
    <dgm:cxn modelId="{0F4985C2-AF4F-455F-AC26-5B69383529F7}" type="presParOf" srcId="{233D45D9-AB20-452E-A0C9-67220AB27928}" destId="{7A65AB2E-1B12-4984-A097-60D8EE028202}" srcOrd="0" destOrd="0" presId="urn:microsoft.com/office/officeart/2008/layout/HexagonCluster"/>
    <dgm:cxn modelId="{A1107287-8AD6-4981-8B3E-0FD0C1344437}" type="presParOf" srcId="{7A65AB2E-1B12-4984-A097-60D8EE028202}" destId="{80223E15-4D34-49B2-A588-20D3C28E987C}" srcOrd="0" destOrd="0" presId="urn:microsoft.com/office/officeart/2008/layout/HexagonCluster"/>
    <dgm:cxn modelId="{CA3EDB08-2C7E-4A17-8BB9-2B78EEF527D6}" type="presParOf" srcId="{233D45D9-AB20-452E-A0C9-67220AB27928}" destId="{1809E9F6-8D22-4F31-BD86-64C33F5A2D96}" srcOrd="1" destOrd="0" presId="urn:microsoft.com/office/officeart/2008/layout/HexagonCluster"/>
    <dgm:cxn modelId="{D8F9B330-921D-4894-A857-27092ED59C09}" type="presParOf" srcId="{1809E9F6-8D22-4F31-BD86-64C33F5A2D96}" destId="{CCDF97D3-4C24-4CC5-ACCC-EA7366862E49}" srcOrd="0" destOrd="0" presId="urn:microsoft.com/office/officeart/2008/layout/HexagonCluster"/>
    <dgm:cxn modelId="{334519F3-025A-43FF-AF82-97563B50402D}" type="presParOf" srcId="{233D45D9-AB20-452E-A0C9-67220AB27928}" destId="{2EEBD921-E2F1-42EB-B669-253DE4EB3458}" srcOrd="2" destOrd="0" presId="urn:microsoft.com/office/officeart/2008/layout/HexagonCluster"/>
    <dgm:cxn modelId="{06D717D6-8D41-4912-A992-0AC91ECD0AF0}" type="presParOf" srcId="{2EEBD921-E2F1-42EB-B669-253DE4EB3458}" destId="{2121A4F0-9863-4ED1-B378-EFAF2E535043}" srcOrd="0" destOrd="0" presId="urn:microsoft.com/office/officeart/2008/layout/HexagonCluster"/>
    <dgm:cxn modelId="{6B861B16-3989-4ACF-A23B-65A84C3CDF08}" type="presParOf" srcId="{233D45D9-AB20-452E-A0C9-67220AB27928}" destId="{4C3039F0-72B0-4E24-931F-AED844881083}" srcOrd="3" destOrd="0" presId="urn:microsoft.com/office/officeart/2008/layout/HexagonCluster"/>
    <dgm:cxn modelId="{B852BC34-A65B-4F53-916E-904D40E7328C}" type="presParOf" srcId="{4C3039F0-72B0-4E24-931F-AED844881083}" destId="{3D9B7294-F296-4658-B002-92F7BCD3E52B}" srcOrd="0" destOrd="0" presId="urn:microsoft.com/office/officeart/2008/layout/HexagonCluster"/>
    <dgm:cxn modelId="{86D55636-F0CF-4BB9-B68B-6A991FF0F315}" type="presParOf" srcId="{233D45D9-AB20-452E-A0C9-67220AB27928}" destId="{8611F3C5-87DF-48D8-B03A-B556F6ADF328}" srcOrd="4" destOrd="0" presId="urn:microsoft.com/office/officeart/2008/layout/HexagonCluster"/>
    <dgm:cxn modelId="{215AD9C3-9DF5-4E43-A662-6D75631A4928}" type="presParOf" srcId="{8611F3C5-87DF-48D8-B03A-B556F6ADF328}" destId="{CEE1DB00-5598-4769-A35E-7D9479FDFAA2}" srcOrd="0" destOrd="0" presId="urn:microsoft.com/office/officeart/2008/layout/HexagonCluster"/>
    <dgm:cxn modelId="{FB6C2888-386B-4C70-A73E-BBB1CFB9C7FA}" type="presParOf" srcId="{233D45D9-AB20-452E-A0C9-67220AB27928}" destId="{42B76331-7E39-4F87-9319-B48DCE9F9FDF}" srcOrd="5" destOrd="0" presId="urn:microsoft.com/office/officeart/2008/layout/HexagonCluster"/>
    <dgm:cxn modelId="{FFDF84CE-19D1-46A2-B1EB-7B2552AADE27}" type="presParOf" srcId="{42B76331-7E39-4F87-9319-B48DCE9F9FDF}" destId="{5253A9A7-2C4D-4E4B-B53E-7CE440841DB2}" srcOrd="0" destOrd="0" presId="urn:microsoft.com/office/officeart/2008/layout/HexagonCluster"/>
    <dgm:cxn modelId="{4924D5F1-E2D0-4C66-9AFF-A6EEC08CFFA6}" type="presParOf" srcId="{233D45D9-AB20-452E-A0C9-67220AB27928}" destId="{3A0FE6F8-9468-4E8E-AAB6-6BF5FC24BA45}" srcOrd="6" destOrd="0" presId="urn:microsoft.com/office/officeart/2008/layout/HexagonCluster"/>
    <dgm:cxn modelId="{CF33F9F8-C263-47BB-8C5B-52A46268562C}" type="presParOf" srcId="{3A0FE6F8-9468-4E8E-AAB6-6BF5FC24BA45}" destId="{7030E129-38E7-409E-9E69-8CF3D80A808C}" srcOrd="0" destOrd="0" presId="urn:microsoft.com/office/officeart/2008/layout/HexagonCluster"/>
    <dgm:cxn modelId="{8C2EE956-FE15-44C5-8696-000928DA9150}" type="presParOf" srcId="{233D45D9-AB20-452E-A0C9-67220AB27928}" destId="{FE465016-89A0-4EBE-AA09-5718F37C3572}" srcOrd="7" destOrd="0" presId="urn:microsoft.com/office/officeart/2008/layout/HexagonCluster"/>
    <dgm:cxn modelId="{F16F620D-E54D-413F-BE91-350C774CCE4F}" type="presParOf" srcId="{FE465016-89A0-4EBE-AA09-5718F37C3572}" destId="{6E445B3F-2D71-4080-850A-6CEF2BCCC891}" srcOrd="0" destOrd="0" presId="urn:microsoft.com/office/officeart/2008/layout/HexagonCluster"/>
    <dgm:cxn modelId="{D6B87E86-C3FA-43E1-B57E-C322C1CF110B}" type="presParOf" srcId="{233D45D9-AB20-452E-A0C9-67220AB27928}" destId="{C5C72BAD-9B55-4215-8C2D-43E41DF6F2F8}" srcOrd="8" destOrd="0" presId="urn:microsoft.com/office/officeart/2008/layout/HexagonCluster"/>
    <dgm:cxn modelId="{9E46443A-A434-4CD1-A9BE-20B1837F0BFE}" type="presParOf" srcId="{C5C72BAD-9B55-4215-8C2D-43E41DF6F2F8}" destId="{DF6D9284-5F31-4A04-8486-CF4F596130BA}" srcOrd="0" destOrd="0" presId="urn:microsoft.com/office/officeart/2008/layout/HexagonCluster"/>
    <dgm:cxn modelId="{D8CEFB18-52B1-4A60-8810-7F041E1E0779}" type="presParOf" srcId="{233D45D9-AB20-452E-A0C9-67220AB27928}" destId="{2FE76617-C737-4B74-A079-13D76424D7AC}" srcOrd="9" destOrd="0" presId="urn:microsoft.com/office/officeart/2008/layout/HexagonCluster"/>
    <dgm:cxn modelId="{055158E3-A65F-4252-962D-64206848DD62}" type="presParOf" srcId="{2FE76617-C737-4B74-A079-13D76424D7AC}" destId="{B56AAE73-F7D5-4AE0-BA0A-BC4C443D4FD4}" srcOrd="0" destOrd="0" presId="urn:microsoft.com/office/officeart/2008/layout/HexagonCluster"/>
    <dgm:cxn modelId="{FCC6D4B6-618B-4CEA-B97D-A9BE7FAB5C9E}" type="presParOf" srcId="{233D45D9-AB20-452E-A0C9-67220AB27928}" destId="{3F2B9050-C611-4826-82D5-AA9EBC1ADBD9}" srcOrd="10" destOrd="0" presId="urn:microsoft.com/office/officeart/2008/layout/HexagonCluster"/>
    <dgm:cxn modelId="{F1347089-8A65-4E58-A8B5-F959C90C5CEF}" type="presParOf" srcId="{3F2B9050-C611-4826-82D5-AA9EBC1ADBD9}" destId="{F1310CFE-261B-4FEC-901D-F0644C50B5C8}" srcOrd="0" destOrd="0" presId="urn:microsoft.com/office/officeart/2008/layout/HexagonCluster"/>
    <dgm:cxn modelId="{1A23CD1B-C3CA-494E-9AB4-B9A7A8002055}" type="presParOf" srcId="{233D45D9-AB20-452E-A0C9-67220AB27928}" destId="{C7881B58-F9E8-4B73-87CA-11B5BF319008}" srcOrd="11" destOrd="0" presId="urn:microsoft.com/office/officeart/2008/layout/HexagonCluster"/>
    <dgm:cxn modelId="{6F531344-A4DA-4DB6-BCB7-7FBD6B109F6E}" type="presParOf" srcId="{C7881B58-F9E8-4B73-87CA-11B5BF319008}" destId="{FC5A621D-B677-401E-9C4B-184C090E7724}" srcOrd="0" destOrd="0" presId="urn:microsoft.com/office/officeart/2008/layout/HexagonCluster"/>
    <dgm:cxn modelId="{1C186845-596D-4076-BAEC-4B8D539585CE}" type="presParOf" srcId="{233D45D9-AB20-452E-A0C9-67220AB27928}" destId="{E9D3F83E-337A-474B-9DC3-93FB28234D44}" srcOrd="12" destOrd="0" presId="urn:microsoft.com/office/officeart/2008/layout/HexagonCluster"/>
    <dgm:cxn modelId="{C1A25C5B-28CE-4243-9DAF-E25A9D3D4697}" type="presParOf" srcId="{E9D3F83E-337A-474B-9DC3-93FB28234D44}" destId="{40AC441B-A7DF-4F0C-A7D1-0132C6B89621}" srcOrd="0" destOrd="0" presId="urn:microsoft.com/office/officeart/2008/layout/HexagonCluster"/>
    <dgm:cxn modelId="{59FDE435-6066-4479-9D0D-74CA5ECE6F96}" type="presParOf" srcId="{233D45D9-AB20-452E-A0C9-67220AB27928}" destId="{B8F9D4EB-C826-4AF1-9D7E-AE5E236E45BF}" srcOrd="13" destOrd="0" presId="urn:microsoft.com/office/officeart/2008/layout/HexagonCluster"/>
    <dgm:cxn modelId="{0C34380D-2C7F-4636-9914-06477FA3F4DF}" type="presParOf" srcId="{B8F9D4EB-C826-4AF1-9D7E-AE5E236E45BF}" destId="{34BE4975-E691-4555-ABEB-482D0B674793}" srcOrd="0" destOrd="0" presId="urn:microsoft.com/office/officeart/2008/layout/HexagonCluster"/>
    <dgm:cxn modelId="{3A0DFC1A-F905-4A8F-9913-5DF483571B00}" type="presParOf" srcId="{233D45D9-AB20-452E-A0C9-67220AB27928}" destId="{B5BC53B5-88DD-4EB7-9219-642384A0D7A8}" srcOrd="14" destOrd="0" presId="urn:microsoft.com/office/officeart/2008/layout/HexagonCluster"/>
    <dgm:cxn modelId="{0E8E7F74-7F32-4160-AC13-A7EDF21B12AA}" type="presParOf" srcId="{B5BC53B5-88DD-4EB7-9219-642384A0D7A8}" destId="{B3AEF3D0-B505-4506-95A4-D85A438111C1}" srcOrd="0" destOrd="0" presId="urn:microsoft.com/office/officeart/2008/layout/HexagonCluster"/>
    <dgm:cxn modelId="{C06091FA-BC71-4CA2-8E1A-EB3E31CFBD6D}" type="presParOf" srcId="{233D45D9-AB20-452E-A0C9-67220AB27928}" destId="{F14A5A21-C617-46D7-AACE-ADDE414EC4FC}" srcOrd="15" destOrd="0" presId="urn:microsoft.com/office/officeart/2008/layout/HexagonCluster"/>
    <dgm:cxn modelId="{2EB94985-4A80-4F59-9F3F-1C264FAAB1A3}" type="presParOf" srcId="{F14A5A21-C617-46D7-AACE-ADDE414EC4FC}" destId="{09171E03-74D0-4A06-8195-EC2141C959CF}" srcOrd="0" destOrd="0" presId="urn:microsoft.com/office/officeart/2008/layout/HexagonCluster"/>
    <dgm:cxn modelId="{0803BB74-D2D7-4429-AE36-32AE021C5652}" type="presParOf" srcId="{233D45D9-AB20-452E-A0C9-67220AB27928}" destId="{EACF8662-C76B-42EF-9F3A-47A5EF3BA3B8}" srcOrd="16" destOrd="0" presId="urn:microsoft.com/office/officeart/2008/layout/HexagonCluster"/>
    <dgm:cxn modelId="{D810E21C-212C-4660-B274-9DD4A06737AF}" type="presParOf" srcId="{EACF8662-C76B-42EF-9F3A-47A5EF3BA3B8}" destId="{371873F8-B7EF-455F-906D-1A1549122892}" srcOrd="0" destOrd="0" presId="urn:microsoft.com/office/officeart/2008/layout/HexagonCluster"/>
    <dgm:cxn modelId="{6D5A915A-BC74-4714-B67C-66E933BCE11F}" type="presParOf" srcId="{233D45D9-AB20-452E-A0C9-67220AB27928}" destId="{BBF58F48-3D82-4544-ACF9-E5395C7C621C}" srcOrd="17" destOrd="0" presId="urn:microsoft.com/office/officeart/2008/layout/HexagonCluster"/>
    <dgm:cxn modelId="{48D55FE5-D5E8-4EC3-A2BD-1C4A23AFFAA0}" type="presParOf" srcId="{BBF58F48-3D82-4544-ACF9-E5395C7C621C}" destId="{75A0289A-2108-4147-A2C6-E5CDC474BAC7}" srcOrd="0" destOrd="0" presId="urn:microsoft.com/office/officeart/2008/layout/HexagonCluster"/>
    <dgm:cxn modelId="{3D2EA794-8D58-47D1-91F8-C05E7509EFDD}" type="presParOf" srcId="{233D45D9-AB20-452E-A0C9-67220AB27928}" destId="{F2146541-F8BE-438D-AE92-30BF3B64DCD8}" srcOrd="18" destOrd="0" presId="urn:microsoft.com/office/officeart/2008/layout/HexagonCluster"/>
    <dgm:cxn modelId="{C3E3F08E-B5B2-4248-9370-D2A536DFCDC6}" type="presParOf" srcId="{F2146541-F8BE-438D-AE92-30BF3B64DCD8}" destId="{4A0FC0E3-476D-4B1E-BA99-ECA005C31CA5}" srcOrd="0" destOrd="0" presId="urn:microsoft.com/office/officeart/2008/layout/HexagonCluster"/>
    <dgm:cxn modelId="{0B6CB84E-81AF-434A-ADC9-ED2E6CD9BADC}" type="presParOf" srcId="{233D45D9-AB20-452E-A0C9-67220AB27928}" destId="{7242ACDF-D440-49B3-9262-1FE00A9DA1BB}" srcOrd="19" destOrd="0" presId="urn:microsoft.com/office/officeart/2008/layout/HexagonCluster"/>
    <dgm:cxn modelId="{33C095CA-A23D-4D59-8A20-FBA5ACD3F332}" type="presParOf" srcId="{7242ACDF-D440-49B3-9262-1FE00A9DA1BB}" destId="{A17A71E7-6C5C-4B2E-A0E1-960601D10858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223E15-4D34-49B2-A588-20D3C28E987C}">
      <dsp:nvSpPr>
        <dsp:cNvPr id="0" name=""/>
        <dsp:cNvSpPr/>
      </dsp:nvSpPr>
      <dsp:spPr>
        <a:xfrm>
          <a:off x="1440166" y="1872959"/>
          <a:ext cx="1656846" cy="142245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lvl="0" algn="ctr" defTabSz="13335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solidFill>
                <a:srgbClr val="FFC000"/>
              </a:solidFill>
              <a:ea typeface="文鼎新藝體" pitchFamily="49" charset="-120"/>
            </a:rPr>
            <a:t>增加</a:t>
          </a:r>
          <a:endParaRPr lang="en-US" altLang="zh-TW" sz="3000" kern="1200" dirty="0" smtClean="0">
            <a:solidFill>
              <a:srgbClr val="FFC000"/>
            </a:solidFill>
            <a:ea typeface="文鼎新藝體" pitchFamily="49" charset="-120"/>
          </a:endParaRPr>
        </a:p>
        <a:p>
          <a:pPr lvl="0" algn="ctr" defTabSz="13335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solidFill>
                <a:srgbClr val="FFC000"/>
              </a:solidFill>
              <a:ea typeface="文鼎新藝體" pitchFamily="49" charset="-120"/>
            </a:rPr>
            <a:t>體能</a:t>
          </a:r>
          <a:endParaRPr lang="zh-CN" altLang="en-US" sz="3000" kern="1200" dirty="0">
            <a:solidFill>
              <a:srgbClr val="FFC000"/>
            </a:solidFill>
          </a:endParaRPr>
        </a:p>
      </dsp:txBody>
      <dsp:txXfrm>
        <a:off x="1696774" y="2093265"/>
        <a:ext cx="1143630" cy="981840"/>
      </dsp:txXfrm>
    </dsp:sp>
    <dsp:sp modelId="{CCDF97D3-4C24-4CC5-ACCC-EA7366862E49}">
      <dsp:nvSpPr>
        <dsp:cNvPr id="0" name=""/>
        <dsp:cNvSpPr/>
      </dsp:nvSpPr>
      <dsp:spPr>
        <a:xfrm>
          <a:off x="1465333" y="4096686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21A4F0-9863-4ED1-B378-EFAF2E535043}">
      <dsp:nvSpPr>
        <dsp:cNvPr id="0" name=""/>
        <dsp:cNvSpPr/>
      </dsp:nvSpPr>
      <dsp:spPr>
        <a:xfrm>
          <a:off x="4244973" y="1874858"/>
          <a:ext cx="1656846" cy="142245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9B7294-F296-4658-B002-92F7BCD3E52B}">
      <dsp:nvSpPr>
        <dsp:cNvPr id="0" name=""/>
        <dsp:cNvSpPr/>
      </dsp:nvSpPr>
      <dsp:spPr>
        <a:xfrm>
          <a:off x="1135018" y="3907757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523395"/>
              <a:satOff val="-699"/>
              <a:lumOff val="4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1DB00-5598-4769-A35E-7D9479FDFAA2}">
      <dsp:nvSpPr>
        <dsp:cNvPr id="0" name=""/>
        <dsp:cNvSpPr/>
      </dsp:nvSpPr>
      <dsp:spPr>
        <a:xfrm>
          <a:off x="2880316" y="2665039"/>
          <a:ext cx="1656846" cy="142245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1177638"/>
            <a:satOff val="-1573"/>
            <a:lumOff val="931"/>
            <a:alphaOff val="0"/>
          </a:schemeClr>
        </a:solidFill>
        <a:ln w="15875" cap="flat" cmpd="sng" algn="ctr">
          <a:solidFill>
            <a:schemeClr val="accent2">
              <a:hueOff val="-1177638"/>
              <a:satOff val="-1573"/>
              <a:lumOff val="9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lvl="0" algn="ctr" defTabSz="1333500">
            <a:lnSpc>
              <a:spcPts val="35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solidFill>
                <a:schemeClr val="accent6">
                  <a:lumMod val="40000"/>
                  <a:lumOff val="60000"/>
                </a:schemeClr>
              </a:solidFill>
              <a:ea typeface="文鼎新藝體" pitchFamily="49" charset="-120"/>
            </a:rPr>
            <a:t>幫爸爸圓夢</a:t>
          </a:r>
          <a:endParaRPr lang="zh-TW" altLang="en-US" sz="3000" kern="1200" dirty="0">
            <a:solidFill>
              <a:schemeClr val="accent6">
                <a:lumMod val="40000"/>
                <a:lumOff val="60000"/>
              </a:schemeClr>
            </a:solidFill>
            <a:ea typeface="文鼎新藝體" pitchFamily="49" charset="-120"/>
          </a:endParaRPr>
        </a:p>
      </dsp:txBody>
      <dsp:txXfrm>
        <a:off x="3136924" y="2885345"/>
        <a:ext cx="1143630" cy="981840"/>
      </dsp:txXfrm>
    </dsp:sp>
    <dsp:sp modelId="{5253A9A7-2C4D-4E4B-B53E-7CE440841DB2}">
      <dsp:nvSpPr>
        <dsp:cNvPr id="0" name=""/>
        <dsp:cNvSpPr/>
      </dsp:nvSpPr>
      <dsp:spPr>
        <a:xfrm>
          <a:off x="3991893" y="3900185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046789"/>
              <a:satOff val="-1398"/>
              <a:lumOff val="8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30E129-38E7-409E-9E69-8CF3D80A808C}">
      <dsp:nvSpPr>
        <dsp:cNvPr id="0" name=""/>
        <dsp:cNvSpPr/>
      </dsp:nvSpPr>
      <dsp:spPr>
        <a:xfrm>
          <a:off x="4244979" y="3412593"/>
          <a:ext cx="1656846" cy="142245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5875" cap="flat" cmpd="sng" algn="ctr">
          <a:solidFill>
            <a:schemeClr val="accent2">
              <a:hueOff val="-1177638"/>
              <a:satOff val="-1573"/>
              <a:lumOff val="9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445B3F-2D71-4080-850A-6CEF2BCCC891}">
      <dsp:nvSpPr>
        <dsp:cNvPr id="0" name=""/>
        <dsp:cNvSpPr/>
      </dsp:nvSpPr>
      <dsp:spPr>
        <a:xfrm>
          <a:off x="4316937" y="4090628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570184"/>
              <a:satOff val="-2097"/>
              <a:lumOff val="12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D9284-5F31-4A04-8486-CF4F596130BA}">
      <dsp:nvSpPr>
        <dsp:cNvPr id="0" name=""/>
        <dsp:cNvSpPr/>
      </dsp:nvSpPr>
      <dsp:spPr>
        <a:xfrm>
          <a:off x="1440166" y="3457130"/>
          <a:ext cx="1656846" cy="142245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2355276"/>
            <a:satOff val="-3145"/>
            <a:lumOff val="1863"/>
            <a:alphaOff val="0"/>
          </a:schemeClr>
        </a:solidFill>
        <a:ln w="15875" cap="flat" cmpd="sng" algn="ctr">
          <a:solidFill>
            <a:schemeClr val="accent2">
              <a:hueOff val="-2355276"/>
              <a:satOff val="-3145"/>
              <a:lumOff val="1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lvl="0" algn="ctr" defTabSz="13335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solidFill>
                <a:srgbClr val="FFFF00"/>
              </a:solidFill>
              <a:ea typeface="文鼎新藝體" pitchFamily="49" charset="-120"/>
            </a:rPr>
            <a:t>挑戰</a:t>
          </a:r>
          <a:endParaRPr lang="en-US" altLang="zh-TW" sz="3000" kern="1200" dirty="0" smtClean="0">
            <a:solidFill>
              <a:srgbClr val="FFFF00"/>
            </a:solidFill>
            <a:ea typeface="文鼎新藝體" pitchFamily="49" charset="-120"/>
          </a:endParaRPr>
        </a:p>
        <a:p>
          <a:pPr lvl="0" algn="ctr" defTabSz="1333500">
            <a:lnSpc>
              <a:spcPts val="3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solidFill>
                <a:srgbClr val="FFFF00"/>
              </a:solidFill>
              <a:ea typeface="文鼎新藝體" pitchFamily="49" charset="-120"/>
            </a:rPr>
            <a:t>毅力</a:t>
          </a:r>
          <a:endParaRPr lang="zh-CN" altLang="en-US" sz="3000" kern="1200" dirty="0">
            <a:solidFill>
              <a:srgbClr val="FFFF00"/>
            </a:solidFill>
            <a:ea typeface="文鼎新藝體" pitchFamily="49" charset="-120"/>
          </a:endParaRPr>
        </a:p>
      </dsp:txBody>
      <dsp:txXfrm>
        <a:off x="1696774" y="3677436"/>
        <a:ext cx="1143630" cy="981840"/>
      </dsp:txXfrm>
    </dsp:sp>
    <dsp:sp modelId="{B56AAE73-F7D5-4AE0-BA0A-BC4C443D4FD4}">
      <dsp:nvSpPr>
        <dsp:cNvPr id="0" name=""/>
        <dsp:cNvSpPr/>
      </dsp:nvSpPr>
      <dsp:spPr>
        <a:xfrm>
          <a:off x="2560820" y="1914734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2093578"/>
              <a:satOff val="-2796"/>
              <a:lumOff val="16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10CFE-261B-4FEC-901D-F0644C50B5C8}">
      <dsp:nvSpPr>
        <dsp:cNvPr id="0" name=""/>
        <dsp:cNvSpPr/>
      </dsp:nvSpPr>
      <dsp:spPr>
        <a:xfrm>
          <a:off x="2880316" y="1152874"/>
          <a:ext cx="1656846" cy="142245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flat" cmpd="sng" algn="ctr">
          <a:solidFill>
            <a:schemeClr val="accent2">
              <a:hueOff val="-2355276"/>
              <a:satOff val="-3145"/>
              <a:lumOff val="1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A621D-B677-401E-9C4B-184C090E7724}">
      <dsp:nvSpPr>
        <dsp:cNvPr id="0" name=""/>
        <dsp:cNvSpPr/>
      </dsp:nvSpPr>
      <dsp:spPr>
        <a:xfrm>
          <a:off x="2898163" y="1727320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2616973"/>
              <a:satOff val="-3494"/>
              <a:lumOff val="20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AC441B-A7DF-4F0C-A7D1-0132C6B89621}">
      <dsp:nvSpPr>
        <dsp:cNvPr id="0" name=""/>
        <dsp:cNvSpPr/>
      </dsp:nvSpPr>
      <dsp:spPr>
        <a:xfrm>
          <a:off x="5636267" y="2680344"/>
          <a:ext cx="1656846" cy="142245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3532913"/>
            <a:satOff val="-4718"/>
            <a:lumOff val="2794"/>
            <a:alphaOff val="0"/>
          </a:schemeClr>
        </a:solidFill>
        <a:ln w="15875" cap="flat" cmpd="sng" algn="ctr">
          <a:solidFill>
            <a:schemeClr val="accent2">
              <a:hueOff val="-3532913"/>
              <a:satOff val="-4718"/>
              <a:lumOff val="27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000" kern="1200" dirty="0" smtClean="0">
              <a:solidFill>
                <a:srgbClr val="FFFF00"/>
              </a:solidFill>
              <a:ea typeface="文鼎新藝體" pitchFamily="49" charset="-120"/>
            </a:rPr>
            <a:t>與外公相聚</a:t>
          </a:r>
          <a:endParaRPr lang="zh-CN" altLang="en-US" sz="3000" kern="1200" dirty="0">
            <a:solidFill>
              <a:srgbClr val="FFFF00"/>
            </a:solidFill>
            <a:ea typeface="文鼎新藝體" pitchFamily="49" charset="-120"/>
          </a:endParaRPr>
        </a:p>
      </dsp:txBody>
      <dsp:txXfrm>
        <a:off x="5892875" y="2900650"/>
        <a:ext cx="1143630" cy="981840"/>
      </dsp:txXfrm>
    </dsp:sp>
    <dsp:sp modelId="{34BE4975-E691-4555-ABEB-482D0B674793}">
      <dsp:nvSpPr>
        <dsp:cNvPr id="0" name=""/>
        <dsp:cNvSpPr/>
      </dsp:nvSpPr>
      <dsp:spPr>
        <a:xfrm>
          <a:off x="5710234" y="2515216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3140368"/>
              <a:satOff val="-4193"/>
              <a:lumOff val="24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AEF3D0-B505-4506-95A4-D85A438111C1}">
      <dsp:nvSpPr>
        <dsp:cNvPr id="0" name=""/>
        <dsp:cNvSpPr/>
      </dsp:nvSpPr>
      <dsp:spPr>
        <a:xfrm>
          <a:off x="66415" y="2680345"/>
          <a:ext cx="1656846" cy="142245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5875" cap="flat" cmpd="sng" algn="ctr">
          <a:solidFill>
            <a:schemeClr val="accent2">
              <a:hueOff val="-3532913"/>
              <a:satOff val="-4718"/>
              <a:lumOff val="27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171E03-74D0-4A06-8195-EC2141C959CF}">
      <dsp:nvSpPr>
        <dsp:cNvPr id="0" name=""/>
        <dsp:cNvSpPr/>
      </dsp:nvSpPr>
      <dsp:spPr>
        <a:xfrm>
          <a:off x="6025615" y="2710202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3663762"/>
              <a:satOff val="-4892"/>
              <a:lumOff val="28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873F8-B7EF-455F-906D-1A1549122892}">
      <dsp:nvSpPr>
        <dsp:cNvPr id="0" name=""/>
        <dsp:cNvSpPr/>
      </dsp:nvSpPr>
      <dsp:spPr>
        <a:xfrm>
          <a:off x="5636269" y="1113481"/>
          <a:ext cx="1656846" cy="1422452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-4710551"/>
            <a:satOff val="-6290"/>
            <a:lumOff val="3726"/>
            <a:alphaOff val="0"/>
          </a:schemeClr>
        </a:solidFill>
        <a:ln w="15875" cap="flat" cmpd="sng" algn="ctr">
          <a:solidFill>
            <a:schemeClr val="accent2">
              <a:hueOff val="-4710551"/>
              <a:satOff val="-6290"/>
              <a:lumOff val="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5560" rIns="0" bIns="35560" numCol="1" spcCol="1270" anchor="ctr" anchorCtr="0">
          <a:noAutofit/>
        </a:bodyPr>
        <a:lstStyle/>
        <a:p>
          <a:pPr lvl="0" algn="ctr" defTabSz="1244600">
            <a:lnSpc>
              <a:spcPts val="336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 smtClean="0">
              <a:solidFill>
                <a:srgbClr val="FFD54F"/>
              </a:solidFill>
              <a:ea typeface="文鼎新藝體" pitchFamily="49" charset="-120"/>
            </a:rPr>
            <a:t>考驗</a:t>
          </a:r>
          <a:endParaRPr lang="en-US" altLang="zh-TW" sz="2800" kern="1200" dirty="0" smtClean="0">
            <a:solidFill>
              <a:srgbClr val="FFD54F"/>
            </a:solidFill>
            <a:ea typeface="文鼎新藝體" pitchFamily="49" charset="-120"/>
          </a:endParaRPr>
        </a:p>
        <a:p>
          <a:pPr lvl="0" algn="ctr" defTabSz="1244600">
            <a:lnSpc>
              <a:spcPts val="336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 smtClean="0">
              <a:solidFill>
                <a:srgbClr val="FFD54F"/>
              </a:solidFill>
              <a:ea typeface="文鼎新藝體" pitchFamily="49" charset="-120"/>
            </a:rPr>
            <a:t>兄弟</a:t>
          </a:r>
          <a:endParaRPr lang="en-US" altLang="zh-TW" sz="2800" kern="1200" dirty="0" smtClean="0">
            <a:solidFill>
              <a:srgbClr val="FFD54F"/>
            </a:solidFill>
            <a:ea typeface="文鼎新藝體" pitchFamily="49" charset="-120"/>
          </a:endParaRPr>
        </a:p>
        <a:p>
          <a:pPr lvl="0" algn="ctr" defTabSz="1244600">
            <a:lnSpc>
              <a:spcPts val="3360"/>
            </a:lnSpc>
            <a:spcBef>
              <a:spcPct val="0"/>
            </a:spcBef>
            <a:spcAft>
              <a:spcPts val="0"/>
            </a:spcAft>
          </a:pPr>
          <a:r>
            <a:rPr lang="zh-TW" altLang="en-US" sz="2800" kern="1200" dirty="0" smtClean="0">
              <a:solidFill>
                <a:srgbClr val="FFD54F"/>
              </a:solidFill>
              <a:ea typeface="文鼎新藝體" pitchFamily="49" charset="-120"/>
            </a:rPr>
            <a:t>團結力</a:t>
          </a:r>
          <a:endParaRPr lang="zh-CN" altLang="en-US" sz="2800" kern="1200" dirty="0">
            <a:solidFill>
              <a:srgbClr val="FFD54F"/>
            </a:solidFill>
            <a:ea typeface="文鼎新藝體" pitchFamily="49" charset="-120"/>
          </a:endParaRPr>
        </a:p>
      </dsp:txBody>
      <dsp:txXfrm>
        <a:off x="5892877" y="1333787"/>
        <a:ext cx="1143630" cy="981840"/>
      </dsp:txXfrm>
    </dsp:sp>
    <dsp:sp modelId="{75A0289A-2108-4147-A2C6-E5CDC474BAC7}">
      <dsp:nvSpPr>
        <dsp:cNvPr id="0" name=""/>
        <dsp:cNvSpPr/>
      </dsp:nvSpPr>
      <dsp:spPr>
        <a:xfrm>
          <a:off x="5688633" y="1728940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4187157"/>
              <a:satOff val="-5591"/>
              <a:lumOff val="331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0FC0E3-476D-4B1E-BA99-ECA005C31CA5}">
      <dsp:nvSpPr>
        <dsp:cNvPr id="0" name=""/>
        <dsp:cNvSpPr/>
      </dsp:nvSpPr>
      <dsp:spPr>
        <a:xfrm>
          <a:off x="7100791" y="1874851"/>
          <a:ext cx="1656846" cy="1422452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5" cstate="print">
            <a:duotone>
              <a:schemeClr val="lt1">
                <a:alpha val="90000"/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lt1">
                <a:alpha val="90000"/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5875" cap="flat" cmpd="sng" algn="ctr">
          <a:solidFill>
            <a:schemeClr val="accent2">
              <a:hueOff val="-4710551"/>
              <a:satOff val="-6290"/>
              <a:lumOff val="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7A71E7-6C5C-4B2E-A0E1-960601D10858}">
      <dsp:nvSpPr>
        <dsp:cNvPr id="0" name=""/>
        <dsp:cNvSpPr/>
      </dsp:nvSpPr>
      <dsp:spPr>
        <a:xfrm>
          <a:off x="7174009" y="2460664"/>
          <a:ext cx="193269" cy="16659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4710551"/>
              <a:satOff val="-6290"/>
              <a:lumOff val="3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1DB16-503E-4846-8CD7-A70526834CC6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14534-2097-44D9-A657-13613FD44E5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6840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14534-2097-44D9-A657-13613FD44E5E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311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Ya</a:t>
            </a:r>
            <a:r>
              <a:rPr lang="en-US" altLang="zh-TW" dirty="0" smtClean="0"/>
              <a:t>!                      </a:t>
            </a:r>
          </a:p>
          <a:p>
            <a:r>
              <a:rPr lang="en-US" altLang="zh-TW" dirty="0" err="1" smtClean="0"/>
              <a:t>Ya</a:t>
            </a:r>
            <a:r>
              <a:rPr lang="en-US" altLang="zh-TW" dirty="0" smtClean="0"/>
              <a:t>!</a:t>
            </a:r>
          </a:p>
          <a:p>
            <a:endParaRPr lang="en-US" altLang="zh-TW" dirty="0" smtClean="0"/>
          </a:p>
          <a:p>
            <a:r>
              <a:rPr lang="en-US" altLang="zh-TW" dirty="0" err="1" smtClean="0"/>
              <a:t>Ya</a:t>
            </a:r>
            <a:r>
              <a:rPr lang="en-US" altLang="zh-TW" dirty="0" smtClean="0"/>
              <a:t>!</a:t>
            </a:r>
          </a:p>
          <a:p>
            <a:endParaRPr lang="en-US" altLang="zh-TW" dirty="0" smtClean="0"/>
          </a:p>
          <a:p>
            <a:r>
              <a:rPr lang="en-US" altLang="zh-TW" dirty="0" err="1" smtClean="0"/>
              <a:t>Ya</a:t>
            </a:r>
            <a:r>
              <a:rPr lang="en-US" altLang="zh-TW" dirty="0" smtClean="0"/>
              <a:t>!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14534-2097-44D9-A657-13613FD44E5E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554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 smtClean="0"/>
              <a:t>Ya</a:t>
            </a:r>
            <a:r>
              <a:rPr lang="en-US" altLang="zh-TW" dirty="0" smtClean="0"/>
              <a:t>!                      </a:t>
            </a:r>
          </a:p>
          <a:p>
            <a:r>
              <a:rPr lang="en-US" altLang="zh-TW" dirty="0" err="1" smtClean="0"/>
              <a:t>Ya</a:t>
            </a:r>
            <a:r>
              <a:rPr lang="en-US" altLang="zh-TW" dirty="0" smtClean="0"/>
              <a:t>!</a:t>
            </a:r>
          </a:p>
          <a:p>
            <a:endParaRPr lang="en-US" altLang="zh-TW" dirty="0" smtClean="0"/>
          </a:p>
          <a:p>
            <a:r>
              <a:rPr lang="en-US" altLang="zh-TW" dirty="0" err="1" smtClean="0"/>
              <a:t>Ya</a:t>
            </a:r>
            <a:r>
              <a:rPr lang="en-US" altLang="zh-TW" dirty="0" smtClean="0"/>
              <a:t>!</a:t>
            </a:r>
          </a:p>
          <a:p>
            <a:endParaRPr lang="en-US" altLang="zh-TW" dirty="0" smtClean="0"/>
          </a:p>
          <a:p>
            <a:r>
              <a:rPr lang="en-US" altLang="zh-TW" dirty="0" err="1" smtClean="0"/>
              <a:t>Ya</a:t>
            </a:r>
            <a:r>
              <a:rPr lang="en-US" altLang="zh-TW" dirty="0" smtClean="0"/>
              <a:t>!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814534-2097-44D9-A657-13613FD44E5E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55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3" name="圖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657" y="4807574"/>
            <a:ext cx="9504363" cy="241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圖片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28" y="4891461"/>
            <a:ext cx="1668198" cy="2222980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5" t="34675" r="25233" b="1"/>
          <a:stretch/>
        </p:blipFill>
        <p:spPr>
          <a:xfrm>
            <a:off x="4211960" y="5335186"/>
            <a:ext cx="1228298" cy="1779255"/>
          </a:xfrm>
          <a:prstGeom prst="rect">
            <a:avLst/>
          </a:prstGeom>
        </p:spPr>
      </p:pic>
      <p:pic>
        <p:nvPicPr>
          <p:cNvPr id="17" name="圖片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6812" y="5327507"/>
            <a:ext cx="1403748" cy="209284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89" y="4149079"/>
            <a:ext cx="2149151" cy="2863881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783" y="5490565"/>
            <a:ext cx="1498052" cy="1730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E5FE618-5E97-419B-96E6-2B5406B4656C}" type="datetimeFigureOut">
              <a:rPr lang="zh-TW" altLang="en-US" smtClean="0"/>
              <a:t>2021/9/21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2271A83-636E-4F60-A3B8-6650412D2B2B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0806&#33457;&#34030;&#21040;&#29790;&#31319;.MP4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0807&#29790;&#31319;&#21040;&#27744;&#19978;.MP4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0808&#27744;&#19978;&#21040;&#21488;&#26481;.MP4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4.png"/><Relationship Id="rId7" Type="http://schemas.openxmlformats.org/officeDocument/2006/relationships/image" Target="../media/image57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 rot="175401">
            <a:off x="648077" y="1365836"/>
            <a:ext cx="7928050" cy="3272741"/>
            <a:chOff x="330157" y="379237"/>
            <a:chExt cx="8388514" cy="3530945"/>
          </a:xfrm>
        </p:grpSpPr>
        <p:grpSp>
          <p:nvGrpSpPr>
            <p:cNvPr id="4" name="组合 3"/>
            <p:cNvGrpSpPr/>
            <p:nvPr/>
          </p:nvGrpSpPr>
          <p:grpSpPr>
            <a:xfrm>
              <a:off x="330157" y="379237"/>
              <a:ext cx="8388514" cy="3530945"/>
              <a:chOff x="1637649" y="1339765"/>
              <a:chExt cx="8475885" cy="2675791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637649" y="1339765"/>
                <a:ext cx="8475885" cy="2675791"/>
                <a:chOff x="2154130" y="1777900"/>
                <a:chExt cx="7672442" cy="2092826"/>
              </a:xfrm>
              <a:solidFill>
                <a:schemeClr val="bg1">
                  <a:alpha val="49000"/>
                </a:schemeClr>
              </a:solidFill>
            </p:grpSpPr>
            <p:sp>
              <p:nvSpPr>
                <p:cNvPr id="10" name="流程图: 手动输入 5"/>
                <p:cNvSpPr/>
                <p:nvPr/>
              </p:nvSpPr>
              <p:spPr>
                <a:xfrm rot="9527561" flipV="1">
                  <a:off x="3879900" y="1777900"/>
                  <a:ext cx="5946672" cy="2092826"/>
                </a:xfrm>
                <a:custGeom>
                  <a:avLst/>
                  <a:gdLst>
                    <a:gd name="connsiteX0" fmla="*/ 0 w 10000"/>
                    <a:gd name="connsiteY0" fmla="*/ 2000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2000 h 10000"/>
                    <a:gd name="connsiteX0" fmla="*/ 0 w 10198"/>
                    <a:gd name="connsiteY0" fmla="*/ 5742 h 10000"/>
                    <a:gd name="connsiteX1" fmla="*/ 10198 w 10198"/>
                    <a:gd name="connsiteY1" fmla="*/ 0 h 10000"/>
                    <a:gd name="connsiteX2" fmla="*/ 10198 w 10198"/>
                    <a:gd name="connsiteY2" fmla="*/ 10000 h 10000"/>
                    <a:gd name="connsiteX3" fmla="*/ 198 w 10198"/>
                    <a:gd name="connsiteY3" fmla="*/ 10000 h 10000"/>
                    <a:gd name="connsiteX4" fmla="*/ 0 w 10198"/>
                    <a:gd name="connsiteY4" fmla="*/ 5742 h 10000"/>
                    <a:gd name="connsiteX0" fmla="*/ 0 w 11318"/>
                    <a:gd name="connsiteY0" fmla="*/ 5742 h 10000"/>
                    <a:gd name="connsiteX1" fmla="*/ 10198 w 11318"/>
                    <a:gd name="connsiteY1" fmla="*/ 0 h 10000"/>
                    <a:gd name="connsiteX2" fmla="*/ 11318 w 11318"/>
                    <a:gd name="connsiteY2" fmla="*/ 9169 h 10000"/>
                    <a:gd name="connsiteX3" fmla="*/ 198 w 11318"/>
                    <a:gd name="connsiteY3" fmla="*/ 10000 h 10000"/>
                    <a:gd name="connsiteX4" fmla="*/ 0 w 11318"/>
                    <a:gd name="connsiteY4" fmla="*/ 5742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18" h="10000">
                      <a:moveTo>
                        <a:pt x="0" y="5742"/>
                      </a:moveTo>
                      <a:lnTo>
                        <a:pt x="10198" y="0"/>
                      </a:lnTo>
                      <a:lnTo>
                        <a:pt x="11318" y="9169"/>
                      </a:lnTo>
                      <a:lnTo>
                        <a:pt x="198" y="10000"/>
                      </a:lnTo>
                      <a:lnTo>
                        <a:pt x="0" y="5742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" name="流程图: 手动输入 5"/>
                <p:cNvSpPr/>
                <p:nvPr/>
              </p:nvSpPr>
              <p:spPr>
                <a:xfrm rot="10609554">
                  <a:off x="2154130" y="2022512"/>
                  <a:ext cx="5907224" cy="1603601"/>
                </a:xfrm>
                <a:custGeom>
                  <a:avLst/>
                  <a:gdLst>
                    <a:gd name="connsiteX0" fmla="*/ 0 w 10000"/>
                    <a:gd name="connsiteY0" fmla="*/ 2000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2000 h 10000"/>
                    <a:gd name="connsiteX0" fmla="*/ 0 w 10198"/>
                    <a:gd name="connsiteY0" fmla="*/ 5742 h 10000"/>
                    <a:gd name="connsiteX1" fmla="*/ 10198 w 10198"/>
                    <a:gd name="connsiteY1" fmla="*/ 0 h 10000"/>
                    <a:gd name="connsiteX2" fmla="*/ 10198 w 10198"/>
                    <a:gd name="connsiteY2" fmla="*/ 10000 h 10000"/>
                    <a:gd name="connsiteX3" fmla="*/ 198 w 10198"/>
                    <a:gd name="connsiteY3" fmla="*/ 10000 h 10000"/>
                    <a:gd name="connsiteX4" fmla="*/ 0 w 10198"/>
                    <a:gd name="connsiteY4" fmla="*/ 5742 h 10000"/>
                    <a:gd name="connsiteX0" fmla="*/ 0 w 11318"/>
                    <a:gd name="connsiteY0" fmla="*/ 5742 h 10000"/>
                    <a:gd name="connsiteX1" fmla="*/ 10198 w 11318"/>
                    <a:gd name="connsiteY1" fmla="*/ 0 h 10000"/>
                    <a:gd name="connsiteX2" fmla="*/ 11318 w 11318"/>
                    <a:gd name="connsiteY2" fmla="*/ 9169 h 10000"/>
                    <a:gd name="connsiteX3" fmla="*/ 198 w 11318"/>
                    <a:gd name="connsiteY3" fmla="*/ 10000 h 10000"/>
                    <a:gd name="connsiteX4" fmla="*/ 0 w 11318"/>
                    <a:gd name="connsiteY4" fmla="*/ 5742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18" h="10000">
                      <a:moveTo>
                        <a:pt x="0" y="5742"/>
                      </a:moveTo>
                      <a:lnTo>
                        <a:pt x="10198" y="0"/>
                      </a:lnTo>
                      <a:lnTo>
                        <a:pt x="11318" y="9169"/>
                      </a:lnTo>
                      <a:lnTo>
                        <a:pt x="198" y="10000"/>
                      </a:lnTo>
                      <a:lnTo>
                        <a:pt x="0" y="5742"/>
                      </a:lnTo>
                      <a:close/>
                    </a:path>
                  </a:pathLst>
                </a:custGeom>
                <a:solidFill>
                  <a:srgbClr val="FF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accent1"/>
                    </a:solidFill>
                  </a:endParaRPr>
                </a:p>
              </p:txBody>
            </p:sp>
          </p:grpSp>
          <p:grpSp>
            <p:nvGrpSpPr>
              <p:cNvPr id="6" name="组合 5"/>
              <p:cNvGrpSpPr/>
              <p:nvPr/>
            </p:nvGrpSpPr>
            <p:grpSpPr>
              <a:xfrm>
                <a:off x="2007259" y="1719093"/>
                <a:ext cx="7943183" cy="2070371"/>
                <a:chOff x="2007259" y="1719093"/>
                <a:chExt cx="7943183" cy="2070371"/>
              </a:xfrm>
            </p:grpSpPr>
            <p:sp>
              <p:nvSpPr>
                <p:cNvPr id="7" name="流程图: 手动输入 5"/>
                <p:cNvSpPr/>
                <p:nvPr/>
              </p:nvSpPr>
              <p:spPr>
                <a:xfrm rot="10613107">
                  <a:off x="2007259" y="1780458"/>
                  <a:ext cx="5946671" cy="1663128"/>
                </a:xfrm>
                <a:custGeom>
                  <a:avLst/>
                  <a:gdLst>
                    <a:gd name="connsiteX0" fmla="*/ 0 w 10000"/>
                    <a:gd name="connsiteY0" fmla="*/ 2000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2000 h 10000"/>
                    <a:gd name="connsiteX0" fmla="*/ 0 w 10198"/>
                    <a:gd name="connsiteY0" fmla="*/ 5742 h 10000"/>
                    <a:gd name="connsiteX1" fmla="*/ 10198 w 10198"/>
                    <a:gd name="connsiteY1" fmla="*/ 0 h 10000"/>
                    <a:gd name="connsiteX2" fmla="*/ 10198 w 10198"/>
                    <a:gd name="connsiteY2" fmla="*/ 10000 h 10000"/>
                    <a:gd name="connsiteX3" fmla="*/ 198 w 10198"/>
                    <a:gd name="connsiteY3" fmla="*/ 10000 h 10000"/>
                    <a:gd name="connsiteX4" fmla="*/ 0 w 10198"/>
                    <a:gd name="connsiteY4" fmla="*/ 5742 h 10000"/>
                    <a:gd name="connsiteX0" fmla="*/ 0 w 11318"/>
                    <a:gd name="connsiteY0" fmla="*/ 5742 h 10000"/>
                    <a:gd name="connsiteX1" fmla="*/ 10198 w 11318"/>
                    <a:gd name="connsiteY1" fmla="*/ 0 h 10000"/>
                    <a:gd name="connsiteX2" fmla="*/ 11318 w 11318"/>
                    <a:gd name="connsiteY2" fmla="*/ 9169 h 10000"/>
                    <a:gd name="connsiteX3" fmla="*/ 198 w 11318"/>
                    <a:gd name="connsiteY3" fmla="*/ 10000 h 10000"/>
                    <a:gd name="connsiteX4" fmla="*/ 0 w 11318"/>
                    <a:gd name="connsiteY4" fmla="*/ 5742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18" h="10000">
                      <a:moveTo>
                        <a:pt x="0" y="5742"/>
                      </a:moveTo>
                      <a:lnTo>
                        <a:pt x="10198" y="0"/>
                      </a:lnTo>
                      <a:lnTo>
                        <a:pt x="11318" y="9169"/>
                      </a:lnTo>
                      <a:lnTo>
                        <a:pt x="198" y="10000"/>
                      </a:lnTo>
                      <a:lnTo>
                        <a:pt x="0" y="5742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8" name="流程图: 手动输入 5"/>
                <p:cNvSpPr/>
                <p:nvPr/>
              </p:nvSpPr>
              <p:spPr>
                <a:xfrm rot="9553995" flipV="1">
                  <a:off x="4003770" y="1719093"/>
                  <a:ext cx="5946672" cy="2070371"/>
                </a:xfrm>
                <a:custGeom>
                  <a:avLst/>
                  <a:gdLst>
                    <a:gd name="connsiteX0" fmla="*/ 0 w 10000"/>
                    <a:gd name="connsiteY0" fmla="*/ 2000 h 10000"/>
                    <a:gd name="connsiteX1" fmla="*/ 10000 w 10000"/>
                    <a:gd name="connsiteY1" fmla="*/ 0 h 10000"/>
                    <a:gd name="connsiteX2" fmla="*/ 10000 w 10000"/>
                    <a:gd name="connsiteY2" fmla="*/ 10000 h 10000"/>
                    <a:gd name="connsiteX3" fmla="*/ 0 w 10000"/>
                    <a:gd name="connsiteY3" fmla="*/ 10000 h 10000"/>
                    <a:gd name="connsiteX4" fmla="*/ 0 w 10000"/>
                    <a:gd name="connsiteY4" fmla="*/ 2000 h 10000"/>
                    <a:gd name="connsiteX0" fmla="*/ 0 w 10198"/>
                    <a:gd name="connsiteY0" fmla="*/ 5742 h 10000"/>
                    <a:gd name="connsiteX1" fmla="*/ 10198 w 10198"/>
                    <a:gd name="connsiteY1" fmla="*/ 0 h 10000"/>
                    <a:gd name="connsiteX2" fmla="*/ 10198 w 10198"/>
                    <a:gd name="connsiteY2" fmla="*/ 10000 h 10000"/>
                    <a:gd name="connsiteX3" fmla="*/ 198 w 10198"/>
                    <a:gd name="connsiteY3" fmla="*/ 10000 h 10000"/>
                    <a:gd name="connsiteX4" fmla="*/ 0 w 10198"/>
                    <a:gd name="connsiteY4" fmla="*/ 5742 h 10000"/>
                    <a:gd name="connsiteX0" fmla="*/ 0 w 11318"/>
                    <a:gd name="connsiteY0" fmla="*/ 5742 h 10000"/>
                    <a:gd name="connsiteX1" fmla="*/ 10198 w 11318"/>
                    <a:gd name="connsiteY1" fmla="*/ 0 h 10000"/>
                    <a:gd name="connsiteX2" fmla="*/ 11318 w 11318"/>
                    <a:gd name="connsiteY2" fmla="*/ 9169 h 10000"/>
                    <a:gd name="connsiteX3" fmla="*/ 198 w 11318"/>
                    <a:gd name="connsiteY3" fmla="*/ 10000 h 10000"/>
                    <a:gd name="connsiteX4" fmla="*/ 0 w 11318"/>
                    <a:gd name="connsiteY4" fmla="*/ 5742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318" h="10000">
                      <a:moveTo>
                        <a:pt x="0" y="5742"/>
                      </a:moveTo>
                      <a:lnTo>
                        <a:pt x="10198" y="0"/>
                      </a:lnTo>
                      <a:lnTo>
                        <a:pt x="11318" y="9169"/>
                      </a:lnTo>
                      <a:lnTo>
                        <a:pt x="198" y="10000"/>
                      </a:lnTo>
                      <a:lnTo>
                        <a:pt x="0" y="5742"/>
                      </a:lnTo>
                      <a:close/>
                    </a:path>
                  </a:pathLst>
                </a:cu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11" name="文本框 10"/>
            <p:cNvSpPr txBox="1"/>
            <p:nvPr/>
          </p:nvSpPr>
          <p:spPr>
            <a:xfrm rot="20557438">
              <a:off x="3272053" y="2017437"/>
              <a:ext cx="4391558" cy="14831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ts val="5000"/>
                </a:lnSpc>
                <a:spcBef>
                  <a:spcPct val="20000"/>
                </a:spcBef>
                <a:buClr>
                  <a:prstClr val="white">
                    <a:shade val="95000"/>
                  </a:prstClr>
                </a:buClr>
                <a:buSzPct val="65000"/>
              </a:pPr>
              <a:r>
                <a:rPr lang="zh-TW" altLang="en-US" sz="3600" dirty="0" smtClean="0">
                  <a:solidFill>
                    <a:prstClr val="white"/>
                  </a:solidFill>
                  <a:effectLst>
                    <a:glow rad="228600">
                      <a:srgbClr val="9CB084">
                        <a:satMod val="175000"/>
                        <a:alpha val="40000"/>
                      </a:srgbClr>
                    </a:glow>
                  </a:effectLst>
                  <a:latin typeface="Segoe UI Black" pitchFamily="34" charset="0"/>
                  <a:ea typeface="文鼎新藝體" pitchFamily="49" charset="-120"/>
                </a:rPr>
                <a:t>五信</a:t>
              </a:r>
              <a:r>
                <a:rPr lang="en-US" altLang="zh-TW" sz="3600" dirty="0">
                  <a:solidFill>
                    <a:prstClr val="white"/>
                  </a:solidFill>
                  <a:effectLst>
                    <a:glow rad="228600">
                      <a:srgbClr val="9CB084">
                        <a:satMod val="175000"/>
                        <a:alpha val="40000"/>
                      </a:srgbClr>
                    </a:glow>
                  </a:effectLst>
                  <a:latin typeface="Segoe UI Black" pitchFamily="34" charset="0"/>
                  <a:ea typeface="文鼎新藝體" pitchFamily="49" charset="-120"/>
                </a:rPr>
                <a:t>6</a:t>
              </a:r>
              <a:r>
                <a:rPr lang="zh-TW" altLang="en-US" sz="3600" dirty="0" smtClean="0">
                  <a:solidFill>
                    <a:prstClr val="white"/>
                  </a:solidFill>
                  <a:effectLst>
                    <a:glow rad="228600">
                      <a:srgbClr val="9CB084">
                        <a:satMod val="175000"/>
                        <a:alpha val="40000"/>
                      </a:srgbClr>
                    </a:glow>
                  </a:effectLst>
                  <a:latin typeface="Segoe UI Black" pitchFamily="34" charset="0"/>
                  <a:ea typeface="文鼎新藝體" pitchFamily="49" charset="-120"/>
                </a:rPr>
                <a:t>號     三忠</a:t>
              </a:r>
              <a:r>
                <a:rPr lang="en-US" altLang="zh-TW" sz="3600" dirty="0" smtClean="0">
                  <a:solidFill>
                    <a:prstClr val="white"/>
                  </a:solidFill>
                  <a:effectLst>
                    <a:glow rad="228600">
                      <a:srgbClr val="9CB084">
                        <a:satMod val="175000"/>
                        <a:alpha val="40000"/>
                      </a:srgbClr>
                    </a:glow>
                  </a:effectLst>
                  <a:latin typeface="Segoe UI Black" pitchFamily="34" charset="0"/>
                  <a:ea typeface="文鼎新藝體" pitchFamily="49" charset="-120"/>
                </a:rPr>
                <a:t>2</a:t>
              </a:r>
              <a:r>
                <a:rPr lang="zh-TW" altLang="en-US" sz="3600" dirty="0">
                  <a:solidFill>
                    <a:prstClr val="white"/>
                  </a:solidFill>
                  <a:effectLst>
                    <a:glow rad="228600">
                      <a:srgbClr val="9CB084">
                        <a:satMod val="175000"/>
                        <a:alpha val="40000"/>
                      </a:srgbClr>
                    </a:glow>
                  </a:effectLst>
                  <a:latin typeface="Segoe UI Black" pitchFamily="34" charset="0"/>
                  <a:ea typeface="文鼎新藝體" pitchFamily="49" charset="-120"/>
                </a:rPr>
                <a:t>號</a:t>
              </a:r>
              <a:endParaRPr lang="en-US" altLang="zh-TW" sz="3600" dirty="0">
                <a:solidFill>
                  <a:prstClr val="white"/>
                </a:solidFill>
                <a:effectLst>
                  <a:glow rad="228600">
                    <a:srgbClr val="9CB084">
                      <a:satMod val="175000"/>
                      <a:alpha val="40000"/>
                    </a:srgbClr>
                  </a:glow>
                </a:effectLst>
                <a:latin typeface="Segoe UI Black" pitchFamily="34" charset="0"/>
                <a:ea typeface="文鼎新藝體" pitchFamily="49" charset="-120"/>
              </a:endParaRPr>
            </a:p>
            <a:p>
              <a:pPr lvl="0" algn="ctr">
                <a:lnSpc>
                  <a:spcPts val="5000"/>
                </a:lnSpc>
                <a:buClr>
                  <a:prstClr val="white">
                    <a:shade val="95000"/>
                  </a:prstClr>
                </a:buClr>
                <a:buSzPct val="65000"/>
              </a:pPr>
              <a:r>
                <a:rPr lang="zh-TW" altLang="en-US" sz="4400" dirty="0">
                  <a:solidFill>
                    <a:srgbClr val="FFC000"/>
                  </a:solidFill>
                  <a:effectLst>
                    <a:glow rad="228600">
                      <a:srgbClr val="9CB084">
                        <a:satMod val="175000"/>
                        <a:alpha val="40000"/>
                      </a:srgbClr>
                    </a:glow>
                  </a:effectLst>
                  <a:latin typeface="Segoe UI Black" pitchFamily="34" charset="0"/>
                  <a:ea typeface="文鼎新藝體" pitchFamily="49" charset="-120"/>
                </a:rPr>
                <a:t>宋煦      </a:t>
              </a:r>
              <a:r>
                <a:rPr lang="zh-TW" altLang="en-US" sz="4400" dirty="0" smtClean="0">
                  <a:solidFill>
                    <a:srgbClr val="FFC000"/>
                  </a:solidFill>
                  <a:effectLst>
                    <a:glow rad="228600">
                      <a:srgbClr val="9CB084">
                        <a:satMod val="175000"/>
                        <a:alpha val="40000"/>
                      </a:srgbClr>
                    </a:glow>
                  </a:effectLst>
                  <a:latin typeface="Segoe UI Black" pitchFamily="34" charset="0"/>
                  <a:ea typeface="文鼎新藝體" pitchFamily="49" charset="-120"/>
                </a:rPr>
                <a:t>  宋霈</a:t>
              </a:r>
              <a:endParaRPr lang="zh-TW" altLang="en-US" sz="4400" dirty="0">
                <a:solidFill>
                  <a:srgbClr val="FFC000"/>
                </a:solidFill>
                <a:effectLst>
                  <a:glow rad="228600">
                    <a:srgbClr val="9CB084">
                      <a:satMod val="175000"/>
                      <a:alpha val="40000"/>
                    </a:srgbClr>
                  </a:glow>
                </a:effectLst>
                <a:latin typeface="Segoe UI Black" pitchFamily="34" charset="0"/>
                <a:ea typeface="文鼎新藝體" pitchFamily="49" charset="-12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 rot="21155286">
              <a:off x="868874" y="1078816"/>
              <a:ext cx="5548302" cy="119541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  <a:scene3d>
                <a:camera prst="orthographicFront">
                  <a:rot lat="0" lon="0" rev="0"/>
                </a:camera>
                <a:lightRig rig="glow" dir="t">
                  <a:rot lat="0" lon="0" rev="3600000"/>
                </a:lightRig>
              </a:scene3d>
              <a:sp3d prstMaterial="softEdge">
                <a:bevelT w="29210" h="16510"/>
                <a:contourClr>
                  <a:schemeClr val="accent4">
                    <a:alpha val="95000"/>
                  </a:schemeClr>
                </a:contourClr>
              </a:sp3d>
            </a:bodyPr>
            <a:lstStyle/>
            <a:p>
              <a:r>
                <a:rPr lang="zh-TW" altLang="en-US" sz="6600" b="1" dirty="0">
                  <a:ln>
                    <a:prstDash val="solid"/>
                  </a:ln>
                  <a:solidFill>
                    <a:srgbClr val="FFFF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Lucida Sans"/>
                  <a:ea typeface="微軟正黑體"/>
                  <a:cs typeface="+mj-cs"/>
                </a:rPr>
                <a:t>破</a:t>
              </a:r>
              <a:r>
                <a:rPr lang="zh-TW" altLang="en-US" sz="6600" b="1" dirty="0" smtClean="0">
                  <a:ln>
                    <a:prstDash val="solid"/>
                  </a:ln>
                  <a:solidFill>
                    <a:srgbClr val="FFFF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Lucida Sans"/>
                  <a:ea typeface="微軟正黑體"/>
                  <a:cs typeface="+mj-cs"/>
                </a:rPr>
                <a:t>風</a:t>
              </a:r>
              <a:r>
                <a:rPr lang="en-US" altLang="zh-TW" sz="6600" b="1" dirty="0" smtClean="0">
                  <a:ln>
                    <a:prstDash val="solid"/>
                  </a:ln>
                  <a:solidFill>
                    <a:srgbClr val="FFFF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Lucida Sans"/>
                  <a:ea typeface="微軟正黑體"/>
                  <a:cs typeface="+mj-cs"/>
                </a:rPr>
                <a:t>168</a:t>
              </a:r>
              <a:r>
                <a:rPr lang="zh-TW" altLang="en-US" sz="6600" b="1" dirty="0">
                  <a:ln>
                    <a:prstDash val="solid"/>
                  </a:ln>
                  <a:solidFill>
                    <a:srgbClr val="FFFF00"/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88000" dist="50800" dir="5040000" algn="tl">
                      <a:schemeClr val="accent4">
                        <a:tint val="80000"/>
                        <a:satMod val="250000"/>
                        <a:alpha val="45000"/>
                      </a:schemeClr>
                    </a:outerShdw>
                  </a:effectLst>
                  <a:latin typeface="Lucida Sans"/>
                  <a:ea typeface="微軟正黑體"/>
                  <a:cs typeface="+mj-cs"/>
                </a:rPr>
                <a:t>公里</a:t>
              </a:r>
              <a:endParaRPr lang="zh-CN" altLang="en-US" sz="3200" b="1" dirty="0">
                <a:ln>
                  <a:prstDash val="solid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+mj-ea"/>
              </a:endParaRPr>
            </a:p>
          </p:txBody>
        </p:sp>
      </p:grp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196086" y="188640"/>
            <a:ext cx="842493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zh-TW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2021</a:t>
            </a:r>
            <a:r>
              <a:rPr lang="zh-TW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北昌國小</a:t>
            </a:r>
            <a:endParaRPr lang="en-US" altLang="zh-TW" sz="40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zh-TW" alt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           </a:t>
            </a:r>
            <a:r>
              <a:rPr lang="zh-TW" altLang="en-US" sz="4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麥哲倫探索築夢計畫</a:t>
            </a:r>
            <a:endParaRPr lang="zh-CN" altLang="en-US" sz="4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9351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出發</a:t>
            </a:r>
            <a:r>
              <a:rPr lang="en-US" altLang="zh-TW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!</a:t>
            </a:r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破風</a:t>
            </a:r>
            <a:r>
              <a:rPr lang="en-US" altLang="zh-TW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168!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91920" y="1791084"/>
            <a:ext cx="4415103" cy="3311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0" r="-1"/>
          <a:stretch/>
        </p:blipFill>
        <p:spPr>
          <a:xfrm rot="5697903">
            <a:off x="6410755" y="2427403"/>
            <a:ext cx="1935563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1144">
            <a:off x="225171" y="1790972"/>
            <a:ext cx="2699792" cy="20248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035552" y="4831580"/>
            <a:ext cx="2880320" cy="707886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000" dirty="0" smtClean="0">
                <a:latin typeface="Times New Roman" pitchFamily="18" charset="0"/>
                <a:ea typeface="標楷體" pitchFamily="65" charset="-120"/>
              </a:rPr>
              <a:t>在家門口拍張照留念，準備出發囉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</a:rPr>
              <a:t>!</a:t>
            </a:r>
            <a:endParaRPr lang="zh-TW" altLang="en-US" sz="2000" dirty="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539552" y="3968830"/>
            <a:ext cx="1791448" cy="684306"/>
          </a:xfrm>
          <a:prstGeom prst="wedgeRoundRectCallout">
            <a:avLst>
              <a:gd name="adj1" fmla="val 8286"/>
              <a:gd name="adj2" fmla="val -97989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安全很重要，調整裝備中。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6516216" y="1916832"/>
            <a:ext cx="2016224" cy="742545"/>
          </a:xfrm>
          <a:prstGeom prst="wedgeRoundRectCallout">
            <a:avLst>
              <a:gd name="adj1" fmla="val 4376"/>
              <a:gd name="adj2" fmla="val 86361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rgbClr val="FF0000"/>
                </a:solidFill>
              </a:rPr>
              <a:t>離開</a:t>
            </a:r>
            <a:r>
              <a:rPr lang="zh-TW" altLang="en-US" dirty="0" smtClean="0">
                <a:solidFill>
                  <a:srgbClr val="FF0000"/>
                </a:solidFill>
              </a:rPr>
              <a:t>巷口，</a:t>
            </a:r>
            <a:endParaRPr lang="en-US" altLang="zh-TW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開啓旅程了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6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第</a:t>
            </a:r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一天  花蓮</a:t>
            </a:r>
            <a:r>
              <a:rPr lang="en-US" altLang="zh-TW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瑞穗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76670" y="1268760"/>
            <a:ext cx="655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我們利用                     </a:t>
            </a:r>
            <a:r>
              <a:rPr lang="en-US" altLang="zh-TW" sz="2800" dirty="0" smtClean="0"/>
              <a:t>APP</a:t>
            </a:r>
            <a:r>
              <a:rPr lang="zh-TW" altLang="en-US" sz="2800" dirty="0" smtClean="0"/>
              <a:t>來記錄騎車過程。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1626757" cy="503579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799" y="1988840"/>
            <a:ext cx="4862451" cy="27351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47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第</a:t>
            </a:r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二</a:t>
            </a:r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天  瑞穗</a:t>
            </a:r>
            <a:r>
              <a:rPr lang="en-US" altLang="zh-TW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池上</a:t>
            </a:r>
            <a:endParaRPr lang="zh-TW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76670" y="1268760"/>
            <a:ext cx="655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我們利用                     </a:t>
            </a:r>
            <a:r>
              <a:rPr lang="en-US" altLang="zh-TW" sz="2800" dirty="0" smtClean="0"/>
              <a:t>APP</a:t>
            </a:r>
            <a:r>
              <a:rPr lang="zh-TW" altLang="en-US" sz="2800" dirty="0" smtClean="0"/>
              <a:t>來記錄騎車過程。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1626757" cy="503579"/>
          </a:xfrm>
          <a:prstGeom prst="rect">
            <a:avLst/>
          </a:prstGeom>
        </p:spPr>
      </p:pic>
      <p:pic>
        <p:nvPicPr>
          <p:cNvPr id="2050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79721"/>
            <a:ext cx="5184576" cy="29163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30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第</a:t>
            </a:r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三</a:t>
            </a:r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天  池上</a:t>
            </a:r>
            <a:r>
              <a:rPr lang="en-US" altLang="zh-TW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台東</a:t>
            </a:r>
            <a:endParaRPr lang="zh-TW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76670" y="1268760"/>
            <a:ext cx="6553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我們利用                     </a:t>
            </a:r>
            <a:r>
              <a:rPr lang="en-US" altLang="zh-TW" sz="2800" dirty="0" smtClean="0"/>
              <a:t>APP</a:t>
            </a:r>
            <a:r>
              <a:rPr lang="zh-TW" altLang="en-US" sz="2800" dirty="0" smtClean="0"/>
              <a:t>來記錄騎車過程。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60"/>
            <a:ext cx="1626757" cy="503579"/>
          </a:xfrm>
          <a:prstGeom prst="rect">
            <a:avLst/>
          </a:prstGeom>
        </p:spPr>
      </p:pic>
      <p:pic>
        <p:nvPicPr>
          <p:cNvPr id="307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885" y="1852966"/>
            <a:ext cx="5234107" cy="2944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7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80628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挑戰成功</a:t>
            </a:r>
            <a:r>
              <a:rPr lang="en-US" altLang="zh-TW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TW" altLang="en-US" sz="4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與阿公共進晚餐</a:t>
            </a:r>
            <a:endParaRPr lang="zh-CN" altLang="en-US" sz="4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510549"/>
            <a:ext cx="4074969" cy="3056227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02292"/>
            <a:ext cx="4074969" cy="3056227"/>
          </a:xfrm>
          <a:prstGeom prst="rect">
            <a:avLst/>
          </a:prstGeom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5220072" y="3991727"/>
            <a:ext cx="2880320" cy="400110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000" dirty="0" smtClean="0">
                <a:latin typeface="Times New Roman" pitchFamily="18" charset="0"/>
                <a:ea typeface="標楷體" pitchFamily="65" charset="-120"/>
              </a:rPr>
              <a:t>祝阿公父親節快樂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</a:rPr>
              <a:t>!!</a:t>
            </a:r>
            <a:endParaRPr lang="zh-TW" altLang="en-US" sz="2000" dirty="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890840" y="3999823"/>
            <a:ext cx="2880320" cy="400110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000" dirty="0" smtClean="0">
                <a:latin typeface="Times New Roman" pitchFamily="18" charset="0"/>
                <a:ea typeface="標楷體" pitchFamily="65" charset="-120"/>
              </a:rPr>
              <a:t>阿公為我們感到驕傲</a:t>
            </a:r>
            <a:r>
              <a:rPr lang="en-US" altLang="zh-TW" sz="2000" dirty="0" smtClean="0">
                <a:latin typeface="Times New Roman" pitchFamily="18" charset="0"/>
                <a:ea typeface="標楷體" pitchFamily="65" charset="-120"/>
              </a:rPr>
              <a:t>!!</a:t>
            </a:r>
            <a:endParaRPr lang="zh-TW" altLang="en-US" sz="2000" dirty="0"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544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-361162" y="3686648"/>
            <a:ext cx="10188624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困難點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176" b="30262"/>
          <a:stretch/>
        </p:blipFill>
        <p:spPr>
          <a:xfrm>
            <a:off x="333379" y="1556792"/>
            <a:ext cx="1127915" cy="1224136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4" name="圓角矩形圖說文字 3"/>
          <p:cNvSpPr/>
          <p:nvPr/>
        </p:nvSpPr>
        <p:spPr>
          <a:xfrm>
            <a:off x="1595355" y="1282404"/>
            <a:ext cx="3048653" cy="2642808"/>
          </a:xfrm>
          <a:prstGeom prst="wedgeRoundRectCallout">
            <a:avLst>
              <a:gd name="adj1" fmla="val -58307"/>
              <a:gd name="adj2" fmla="val 3824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有幾次上下坡時，地上的小葉欖仁果實讓車輪打滑，十分危險。但是</a:t>
            </a:r>
            <a:r>
              <a:rPr lang="zh-TW" altLang="en-US" dirty="0" smtClean="0">
                <a:solidFill>
                  <a:srgbClr val="FF0000"/>
                </a:solidFill>
              </a:rPr>
              <a:t>最大的考驗是和情緒化的弟弟一起合作完成這件大事</a:t>
            </a:r>
            <a:r>
              <a:rPr lang="zh-TW" altLang="en-US" dirty="0" smtClean="0">
                <a:solidFill>
                  <a:srgbClr val="0000FF"/>
                </a:solidFill>
              </a:rPr>
              <a:t>，每次他的脾氣一來，就會失去理智成為豬隊友，讓我十分苦惱。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" b="21881"/>
          <a:stretch/>
        </p:blipFill>
        <p:spPr>
          <a:xfrm>
            <a:off x="309006" y="3031843"/>
            <a:ext cx="1129677" cy="1239580"/>
          </a:xfrm>
          <a:prstGeom prst="ellipse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2" t="20785" r="8039" b="4837"/>
          <a:stretch/>
        </p:blipFill>
        <p:spPr>
          <a:xfrm>
            <a:off x="6392232" y="4477551"/>
            <a:ext cx="2557846" cy="2112358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0" t="30645" r="18677" b="18057"/>
          <a:stretch/>
        </p:blipFill>
        <p:spPr>
          <a:xfrm>
            <a:off x="4135923" y="4481942"/>
            <a:ext cx="2184521" cy="2072527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245000" y="4477550"/>
            <a:ext cx="3728905" cy="2191809"/>
          </a:xfrm>
          <a:prstGeom prst="wedgeRoundRectCallout">
            <a:avLst>
              <a:gd name="adj1" fmla="val -32927"/>
              <a:gd name="adj2" fmla="val -56324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我覺得</a:t>
            </a:r>
            <a:r>
              <a:rPr lang="zh-TW" altLang="en-US" dirty="0" smtClean="0">
                <a:solidFill>
                  <a:srgbClr val="FF0000"/>
                </a:solidFill>
              </a:rPr>
              <a:t>天氣是最大的挑戰</a:t>
            </a:r>
            <a:r>
              <a:rPr lang="zh-TW" altLang="en-US" dirty="0" smtClean="0">
                <a:solidFill>
                  <a:srgbClr val="0000FF"/>
                </a:solidFill>
              </a:rPr>
              <a:t>。</a:t>
            </a:r>
            <a:r>
              <a:rPr lang="zh-TW" altLang="en-US" dirty="0" smtClean="0">
                <a:solidFill>
                  <a:srgbClr val="FF0000"/>
                </a:solidFill>
              </a:rPr>
              <a:t>天氣太炎熱會讓我煩躁</a:t>
            </a:r>
            <a:r>
              <a:rPr lang="zh-TW" altLang="en-US" dirty="0" smtClean="0">
                <a:solidFill>
                  <a:srgbClr val="0000FF"/>
                </a:solidFill>
              </a:rPr>
              <a:t>，所以我會加速前進讓風變大。另外，</a:t>
            </a:r>
            <a:r>
              <a:rPr lang="zh-TW" altLang="en-US" dirty="0" smtClean="0">
                <a:solidFill>
                  <a:srgbClr val="FF0000"/>
                </a:solidFill>
              </a:rPr>
              <a:t>雨天穿雨衣騎車也很不舒服</a:t>
            </a:r>
            <a:r>
              <a:rPr lang="zh-TW" altLang="en-US" dirty="0" smtClean="0">
                <a:solidFill>
                  <a:srgbClr val="0000FF"/>
                </a:solidFill>
              </a:rPr>
              <a:t>，我的鞋子全都進水了，而且車子容易打滑，所以我會更專注騎車來預防危險發生。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9" r="15091" b="31697"/>
          <a:stretch/>
        </p:blipFill>
        <p:spPr>
          <a:xfrm rot="5400000">
            <a:off x="4335636" y="1584213"/>
            <a:ext cx="2799422" cy="1954020"/>
          </a:xfrm>
          <a:prstGeom prst="rect">
            <a:avLst/>
          </a:prstGeom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4233800" y="6183922"/>
            <a:ext cx="1996824" cy="338554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1600" dirty="0" smtClean="0">
                <a:latin typeface="Times New Roman" pitchFamily="18" charset="0"/>
                <a:ea typeface="標楷體" pitchFamily="65" charset="-120"/>
              </a:rPr>
              <a:t>艷陽天，好熱呀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</a:rPr>
              <a:t>!</a:t>
            </a:r>
            <a:endParaRPr lang="zh-TW" altLang="en-US" sz="1600" dirty="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545055" y="6163425"/>
            <a:ext cx="2184520" cy="338554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1600" dirty="0" smtClean="0">
                <a:latin typeface="Times New Roman" pitchFamily="18" charset="0"/>
                <a:ea typeface="標楷體" pitchFamily="65" charset="-120"/>
              </a:rPr>
              <a:t>下雨天，黏呀黏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</a:rPr>
              <a:t>!</a:t>
            </a:r>
            <a:endParaRPr lang="zh-TW" altLang="en-US" sz="1600" dirty="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829829" y="3702999"/>
            <a:ext cx="1779019" cy="584775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1600" dirty="0" smtClean="0">
                <a:latin typeface="Times New Roman" pitchFamily="18" charset="0"/>
                <a:ea typeface="標楷體" pitchFamily="65" charset="-120"/>
              </a:rPr>
              <a:t>我摔車了，弟弟還跳蠟筆小新舞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</a:rPr>
              <a:t>!</a:t>
            </a:r>
            <a:endParaRPr lang="zh-TW" altLang="en-US" sz="1600" dirty="0">
              <a:latin typeface="Times New Roman" pitchFamily="18" charset="0"/>
              <a:ea typeface="標楷體" pitchFamily="65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1151" y="1506976"/>
            <a:ext cx="2763700" cy="2072775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6870971" y="3686648"/>
            <a:ext cx="1944566" cy="584775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1600" dirty="0" smtClean="0">
                <a:latin typeface="Times New Roman" pitchFamily="18" charset="0"/>
                <a:ea typeface="標楷體" pitchFamily="65" charset="-120"/>
              </a:rPr>
              <a:t>上坡路段，站起來抽車，好吃力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</a:rPr>
              <a:t>!</a:t>
            </a:r>
            <a:endParaRPr lang="zh-TW" altLang="en-US" sz="1600" dirty="0"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69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361162" y="3686648"/>
            <a:ext cx="10188624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學習與成長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176" b="30262"/>
          <a:stretch/>
        </p:blipFill>
        <p:spPr>
          <a:xfrm>
            <a:off x="478439" y="1311586"/>
            <a:ext cx="1194263" cy="1296144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" b="21881"/>
          <a:stretch/>
        </p:blipFill>
        <p:spPr>
          <a:xfrm>
            <a:off x="7412758" y="5284644"/>
            <a:ext cx="1194263" cy="1310449"/>
          </a:xfrm>
          <a:prstGeom prst="ellipse">
            <a:avLst/>
          </a:prstGeom>
          <a:ln w="38100">
            <a:solidFill>
              <a:schemeClr val="accent6"/>
            </a:solidFill>
          </a:ln>
        </p:spPr>
      </p:pic>
      <p:sp>
        <p:nvSpPr>
          <p:cNvPr id="7" name="圓角矩形圖說文字 6"/>
          <p:cNvSpPr/>
          <p:nvPr/>
        </p:nvSpPr>
        <p:spPr>
          <a:xfrm>
            <a:off x="1835696" y="1224987"/>
            <a:ext cx="6577045" cy="1469342"/>
          </a:xfrm>
          <a:prstGeom prst="wedgeRoundRectCallout">
            <a:avLst>
              <a:gd name="adj1" fmla="val -52310"/>
              <a:gd name="adj2" fmla="val 12557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這趟旅程我擔任領導車隊的破風手。我除了要注意路況，還要隨時關心後方的弟弟和爸爸是否有跟上，在在都考驗</a:t>
            </a:r>
            <a:r>
              <a:rPr lang="zh-TW" altLang="en-US" dirty="0">
                <a:solidFill>
                  <a:srgbClr val="0000FF"/>
                </a:solidFill>
              </a:rPr>
              <a:t>著我</a:t>
            </a:r>
            <a:r>
              <a:rPr lang="zh-TW" altLang="en-US" dirty="0" smtClean="0">
                <a:solidFill>
                  <a:srgbClr val="0000FF"/>
                </a:solidFill>
              </a:rPr>
              <a:t>的體力和智慧，也讓我感受到</a:t>
            </a:r>
            <a:r>
              <a:rPr lang="en-US" altLang="zh-TW" dirty="0" smtClean="0">
                <a:solidFill>
                  <a:srgbClr val="0000FF"/>
                </a:solidFill>
              </a:rPr>
              <a:t>……</a:t>
            </a:r>
          </a:p>
          <a:p>
            <a:pPr algn="ctr"/>
            <a:r>
              <a:rPr lang="zh-TW" altLang="en-US" sz="2400" dirty="0" smtClean="0">
                <a:solidFill>
                  <a:srgbClr val="FF0000"/>
                </a:solidFill>
              </a:rPr>
              <a:t>只要努力克服挑戰，沒有完成不了的事情</a:t>
            </a:r>
            <a:r>
              <a:rPr lang="en-US" altLang="zh-TW" sz="2400" dirty="0" smtClean="0">
                <a:solidFill>
                  <a:srgbClr val="FF0000"/>
                </a:solidFill>
              </a:rPr>
              <a:t>!!</a:t>
            </a:r>
            <a:endParaRPr lang="zh-TW" altLang="en-US" dirty="0">
              <a:solidFill>
                <a:srgbClr val="0000FF"/>
              </a:solidFill>
            </a:endParaRPr>
          </a:p>
        </p:txBody>
      </p:sp>
      <p:sp>
        <p:nvSpPr>
          <p:cNvPr id="8" name="圓角矩形圖說文字 7"/>
          <p:cNvSpPr/>
          <p:nvPr/>
        </p:nvSpPr>
        <p:spPr>
          <a:xfrm>
            <a:off x="617656" y="5271280"/>
            <a:ext cx="6577045" cy="1298604"/>
          </a:xfrm>
          <a:prstGeom prst="wedgeRoundRectCallout">
            <a:avLst>
              <a:gd name="adj1" fmla="val 51689"/>
              <a:gd name="adj2" fmla="val 9282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爸爸媽媽原先都不看好我可以騎完全程，但是我做到了</a:t>
            </a:r>
            <a:r>
              <a:rPr lang="en-US" altLang="zh-TW" dirty="0" smtClean="0">
                <a:solidFill>
                  <a:srgbClr val="0000FF"/>
                </a:solidFill>
              </a:rPr>
              <a:t>!</a:t>
            </a:r>
          </a:p>
          <a:p>
            <a:r>
              <a:rPr lang="zh-TW" altLang="en-US" dirty="0" smtClean="0">
                <a:solidFill>
                  <a:srgbClr val="0000FF"/>
                </a:solidFill>
              </a:rPr>
              <a:t>原來我一天可以騎</a:t>
            </a:r>
            <a:r>
              <a:rPr lang="en-US" altLang="zh-TW" dirty="0" smtClean="0">
                <a:solidFill>
                  <a:srgbClr val="0000FF"/>
                </a:solidFill>
              </a:rPr>
              <a:t>60</a:t>
            </a:r>
            <a:r>
              <a:rPr lang="zh-TW" altLang="en-US" dirty="0" smtClean="0">
                <a:solidFill>
                  <a:srgbClr val="0000FF"/>
                </a:solidFill>
              </a:rPr>
              <a:t>公里，而且在遇到上坡很累、很喘時，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zh-TW" altLang="en-US" dirty="0" smtClean="0">
                <a:solidFill>
                  <a:srgbClr val="0000FF"/>
                </a:solidFill>
              </a:rPr>
              <a:t>也沒有停下來休息</a:t>
            </a:r>
            <a:r>
              <a:rPr lang="en-US" altLang="zh-TW" dirty="0" smtClean="0">
                <a:solidFill>
                  <a:srgbClr val="0000FF"/>
                </a:solidFill>
              </a:rPr>
              <a:t>……</a:t>
            </a:r>
          </a:p>
          <a:p>
            <a:pPr algn="ctr"/>
            <a:r>
              <a:rPr lang="zh-TW" altLang="en-US" sz="2400" dirty="0" smtClean="0">
                <a:solidFill>
                  <a:srgbClr val="FF0000"/>
                </a:solidFill>
              </a:rPr>
              <a:t>我很喜歡</a:t>
            </a:r>
            <a:r>
              <a:rPr lang="zh-TW" altLang="en-US" sz="2400" dirty="0">
                <a:solidFill>
                  <a:srgbClr val="FF0000"/>
                </a:solidFill>
              </a:rPr>
              <a:t>沒有</a:t>
            </a:r>
            <a:r>
              <a:rPr lang="zh-TW" altLang="en-US" sz="2400" dirty="0" smtClean="0">
                <a:solidFill>
                  <a:srgbClr val="FF0000"/>
                </a:solidFill>
              </a:rPr>
              <a:t>放棄、</a:t>
            </a:r>
            <a:r>
              <a:rPr lang="zh-TW" altLang="en-US" sz="2400" dirty="0">
                <a:solidFill>
                  <a:srgbClr val="FF0000"/>
                </a:solidFill>
              </a:rPr>
              <a:t>堅持下去</a:t>
            </a:r>
            <a:r>
              <a:rPr lang="zh-TW" altLang="en-US" sz="2400" dirty="0" smtClean="0">
                <a:solidFill>
                  <a:srgbClr val="FF0000"/>
                </a:solidFill>
              </a:rPr>
              <a:t>的自己</a:t>
            </a:r>
            <a:r>
              <a:rPr lang="en-US" altLang="zh-TW" sz="2400" dirty="0" smtClean="0">
                <a:solidFill>
                  <a:srgbClr val="FF0000"/>
                </a:solidFill>
              </a:rPr>
              <a:t>!!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1632" y="3159330"/>
            <a:ext cx="2196985" cy="164773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0" t="28575" r="27002" b="4201"/>
          <a:stretch/>
        </p:blipFill>
        <p:spPr>
          <a:xfrm>
            <a:off x="3610747" y="2901732"/>
            <a:ext cx="3026942" cy="2196854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7" r="30674" b="5739"/>
          <a:stretch/>
        </p:blipFill>
        <p:spPr>
          <a:xfrm>
            <a:off x="590726" y="2884707"/>
            <a:ext cx="2830124" cy="2230905"/>
          </a:xfrm>
          <a:prstGeom prst="rect">
            <a:avLst/>
          </a:prstGeom>
        </p:spPr>
      </p:pic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1075571" y="4653136"/>
            <a:ext cx="1996824" cy="338554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1600" dirty="0" smtClean="0">
                <a:latin typeface="Times New Roman" pitchFamily="18" charset="0"/>
                <a:ea typeface="標楷體" pitchFamily="65" charset="-120"/>
              </a:rPr>
              <a:t>我是專業的破風手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</a:rPr>
              <a:t>!</a:t>
            </a:r>
            <a:endParaRPr lang="zh-TW" altLang="en-US" sz="1600" dirty="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3906178" y="4640341"/>
            <a:ext cx="2324446" cy="338554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1600" dirty="0" smtClean="0">
                <a:latin typeface="Times New Roman" pitchFamily="18" charset="0"/>
                <a:ea typeface="標楷體" pitchFamily="65" charset="-120"/>
              </a:rPr>
              <a:t>上坡路段又來了，衝呀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</a:rPr>
              <a:t>!</a:t>
            </a:r>
            <a:endParaRPr lang="zh-TW" altLang="en-US" sz="1600" dirty="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6747469" y="4640341"/>
            <a:ext cx="1905309" cy="338554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1600" dirty="0" smtClean="0">
                <a:latin typeface="Times New Roman" pitchFamily="18" charset="0"/>
                <a:ea typeface="標楷體" pitchFamily="65" charset="-120"/>
              </a:rPr>
              <a:t>腳再酸，我也不停</a:t>
            </a:r>
            <a:r>
              <a:rPr lang="en-US" altLang="zh-TW" sz="1600" dirty="0" smtClean="0">
                <a:latin typeface="Times New Roman" pitchFamily="18" charset="0"/>
                <a:ea typeface="標楷體" pitchFamily="65" charset="-120"/>
              </a:rPr>
              <a:t>!</a:t>
            </a:r>
            <a:endParaRPr lang="zh-TW" altLang="en-US" sz="1600" dirty="0"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56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感謝的話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1" y="1329110"/>
            <a:ext cx="4240012" cy="31800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176" b="30262"/>
          <a:stretch/>
        </p:blipFill>
        <p:spPr>
          <a:xfrm>
            <a:off x="5525142" y="568883"/>
            <a:ext cx="1194263" cy="1296144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" b="21881"/>
          <a:stretch/>
        </p:blipFill>
        <p:spPr>
          <a:xfrm>
            <a:off x="6876256" y="581283"/>
            <a:ext cx="1194263" cy="1310449"/>
          </a:xfrm>
          <a:prstGeom prst="ellipse">
            <a:avLst/>
          </a:prstGeom>
          <a:ln w="38100">
            <a:solidFill>
              <a:schemeClr val="accent6"/>
            </a:solidFill>
          </a:ln>
        </p:spPr>
      </p:pic>
      <p:sp>
        <p:nvSpPr>
          <p:cNvPr id="8" name="圓角矩形圖說文字 7"/>
          <p:cNvSpPr/>
          <p:nvPr/>
        </p:nvSpPr>
        <p:spPr>
          <a:xfrm>
            <a:off x="4860032" y="2083259"/>
            <a:ext cx="3888432" cy="2369111"/>
          </a:xfrm>
          <a:prstGeom prst="wedgeRoundRectCallout">
            <a:avLst>
              <a:gd name="adj1" fmla="val 6637"/>
              <a:gd name="adj2" fmla="val -57745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solidFill>
                  <a:srgbClr val="0000FF"/>
                </a:solidFill>
              </a:rPr>
              <a:t>很高興再次</a:t>
            </a:r>
            <a:r>
              <a:rPr lang="zh-TW" altLang="en-US" dirty="0">
                <a:solidFill>
                  <a:srgbClr val="0000FF"/>
                </a:solidFill>
              </a:rPr>
              <a:t>完成</a:t>
            </a:r>
            <a:r>
              <a:rPr lang="zh-TW" altLang="en-US" dirty="0" smtClean="0">
                <a:solidFill>
                  <a:srgbClr val="0000FF"/>
                </a:solidFill>
              </a:rPr>
              <a:t>麥哲倫挑戰，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r>
              <a:rPr lang="zh-TW" altLang="en-US" dirty="0" smtClean="0">
                <a:solidFill>
                  <a:srgbClr val="0000FF"/>
                </a:solidFill>
              </a:rPr>
              <a:t>謝謝家人陪伴我們成長，</a:t>
            </a:r>
            <a:endParaRPr lang="en-US" altLang="zh-TW" dirty="0" smtClean="0">
              <a:solidFill>
                <a:srgbClr val="0000FF"/>
              </a:solidFill>
            </a:endParaRPr>
          </a:p>
          <a:p>
            <a:pPr>
              <a:spcAft>
                <a:spcPts val="600"/>
              </a:spcAft>
            </a:pPr>
            <a:r>
              <a:rPr lang="zh-TW" altLang="en-US" dirty="0" smtClean="0">
                <a:solidFill>
                  <a:srgbClr val="0000FF"/>
                </a:solidFill>
              </a:rPr>
              <a:t>一起創造美好的回憶</a:t>
            </a:r>
            <a:r>
              <a:rPr lang="en-US" altLang="zh-TW" dirty="0" smtClean="0">
                <a:solidFill>
                  <a:srgbClr val="0000FF"/>
                </a:solidFill>
              </a:rPr>
              <a:t>……</a:t>
            </a:r>
          </a:p>
          <a:p>
            <a:pPr algn="ctr"/>
            <a:r>
              <a:rPr lang="zh-TW" altLang="en-US" sz="2400" dirty="0" smtClean="0">
                <a:solidFill>
                  <a:srgbClr val="FF0000"/>
                </a:solidFill>
              </a:rPr>
              <a:t>我們將會帶著麥哲倫精神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400" dirty="0">
                <a:solidFill>
                  <a:srgbClr val="FF0000"/>
                </a:solidFill>
              </a:rPr>
              <a:t>勇敢追夢</a:t>
            </a:r>
            <a:r>
              <a:rPr lang="en-US" altLang="zh-TW" sz="2400" dirty="0" smtClean="0">
                <a:solidFill>
                  <a:srgbClr val="FF0000"/>
                </a:solidFill>
              </a:rPr>
              <a:t>!</a:t>
            </a:r>
            <a:r>
              <a:rPr lang="zh-TW" altLang="en-US" sz="2400" dirty="0" smtClean="0">
                <a:solidFill>
                  <a:srgbClr val="FF0000"/>
                </a:solidFill>
              </a:rPr>
              <a:t>永不放棄</a:t>
            </a:r>
            <a:r>
              <a:rPr lang="en-US" altLang="zh-TW" sz="2400" dirty="0" smtClean="0">
                <a:solidFill>
                  <a:srgbClr val="FF0000"/>
                </a:solidFill>
              </a:rPr>
              <a:t>!</a:t>
            </a:r>
            <a:endParaRPr lang="zh-TW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74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2029456" y="3699627"/>
            <a:ext cx="5470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謝謝大家的聆聽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176" b="30262"/>
          <a:stretch/>
        </p:blipFill>
        <p:spPr>
          <a:xfrm>
            <a:off x="960107" y="3572956"/>
            <a:ext cx="967468" cy="1050001"/>
          </a:xfrm>
          <a:prstGeom prst="ellipse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2" b="21881"/>
          <a:stretch/>
        </p:blipFill>
        <p:spPr>
          <a:xfrm>
            <a:off x="7164288" y="3628640"/>
            <a:ext cx="970853" cy="1065304"/>
          </a:xfrm>
          <a:prstGeom prst="ellipse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456" y="851063"/>
            <a:ext cx="4990816" cy="2806675"/>
          </a:xfrm>
          <a:prstGeom prst="rect">
            <a:avLst/>
          </a:prstGeom>
        </p:spPr>
      </p:pic>
      <p:sp>
        <p:nvSpPr>
          <p:cNvPr id="13" name="圓角矩形圖說文字 12"/>
          <p:cNvSpPr/>
          <p:nvPr/>
        </p:nvSpPr>
        <p:spPr>
          <a:xfrm>
            <a:off x="5902066" y="1916832"/>
            <a:ext cx="2952328" cy="1023345"/>
          </a:xfrm>
          <a:prstGeom prst="wedgeRoundRectCallout">
            <a:avLst>
              <a:gd name="adj1" fmla="val -63207"/>
              <a:gd name="adj2" fmla="val 1851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solidFill>
                  <a:srgbClr val="800000"/>
                </a:solidFill>
              </a:rPr>
              <a:t>是保鑣，也是攝影師</a:t>
            </a:r>
            <a:r>
              <a:rPr lang="en-US" altLang="zh-TW" sz="2000" dirty="0" smtClean="0">
                <a:solidFill>
                  <a:srgbClr val="800000"/>
                </a:solidFill>
              </a:rPr>
              <a:t>!</a:t>
            </a:r>
          </a:p>
          <a:p>
            <a:r>
              <a:rPr lang="zh-TW" altLang="en-US" sz="2800" dirty="0" smtClean="0">
                <a:solidFill>
                  <a:srgbClr val="FF0000"/>
                </a:solidFill>
              </a:rPr>
              <a:t>爸爸，辛苦了</a:t>
            </a:r>
            <a:r>
              <a:rPr lang="en-US" altLang="zh-TW" sz="2800" dirty="0" smtClean="0">
                <a:solidFill>
                  <a:srgbClr val="FF0000"/>
                </a:solidFill>
              </a:rPr>
              <a:t>!!</a:t>
            </a:r>
            <a:endParaRPr lang="zh-TW" alt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7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200139" y="116632"/>
            <a:ext cx="172932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目次</a:t>
            </a:r>
            <a:r>
              <a:rPr lang="zh-TW" alt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/>
            </a:r>
            <a:br>
              <a:rPr lang="zh-TW" altLang="en-US" sz="40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</a:br>
            <a:endParaRPr lang="zh-CN" altLang="en-US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76096" y="1107818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動機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86993" y="1759789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目的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33" name="椭圆 21"/>
          <p:cNvSpPr/>
          <p:nvPr/>
        </p:nvSpPr>
        <p:spPr>
          <a:xfrm>
            <a:off x="664357" y="1107177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01</a:t>
            </a:r>
            <a:endParaRPr lang="zh-CN" altLang="en-US" dirty="0"/>
          </a:p>
        </p:txBody>
      </p:sp>
      <p:sp>
        <p:nvSpPr>
          <p:cNvPr id="34" name="椭圆 21"/>
          <p:cNvSpPr/>
          <p:nvPr/>
        </p:nvSpPr>
        <p:spPr>
          <a:xfrm>
            <a:off x="658123" y="1729749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02</a:t>
            </a:r>
            <a:endParaRPr lang="zh-CN" altLang="en-US" dirty="0"/>
          </a:p>
        </p:txBody>
      </p:sp>
      <p:sp>
        <p:nvSpPr>
          <p:cNvPr id="35" name="椭圆 21"/>
          <p:cNvSpPr/>
          <p:nvPr/>
        </p:nvSpPr>
        <p:spPr>
          <a:xfrm>
            <a:off x="664357" y="2334224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03</a:t>
            </a:r>
            <a:endParaRPr lang="zh-CN" altLang="en-US" dirty="0"/>
          </a:p>
        </p:txBody>
      </p:sp>
      <p:sp>
        <p:nvSpPr>
          <p:cNvPr id="36" name="椭圆 21"/>
          <p:cNvSpPr/>
          <p:nvPr/>
        </p:nvSpPr>
        <p:spPr>
          <a:xfrm>
            <a:off x="664357" y="2953011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04</a:t>
            </a:r>
            <a:endParaRPr lang="zh-CN" altLang="en-US" dirty="0"/>
          </a:p>
        </p:txBody>
      </p:sp>
      <p:sp>
        <p:nvSpPr>
          <p:cNvPr id="38" name="TextBox 30"/>
          <p:cNvSpPr txBox="1"/>
          <p:nvPr/>
        </p:nvSpPr>
        <p:spPr>
          <a:xfrm>
            <a:off x="1091039" y="2936517"/>
            <a:ext cx="32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行前規劃</a:t>
            </a:r>
            <a:r>
              <a:rPr lang="en-US" altLang="zh-TW" sz="2800" dirty="0" smtClean="0">
                <a:solidFill>
                  <a:srgbClr val="C00000"/>
                </a:solidFill>
                <a:latin typeface="Book Antiqua"/>
                <a:cs typeface="+mn-cs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體能計畫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39" name="椭圆 21"/>
          <p:cNvSpPr/>
          <p:nvPr/>
        </p:nvSpPr>
        <p:spPr>
          <a:xfrm>
            <a:off x="668403" y="3559830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05</a:t>
            </a:r>
            <a:endParaRPr lang="zh-CN" altLang="en-US" dirty="0"/>
          </a:p>
        </p:txBody>
      </p:sp>
      <p:sp>
        <p:nvSpPr>
          <p:cNvPr id="40" name="椭圆 21"/>
          <p:cNvSpPr/>
          <p:nvPr/>
        </p:nvSpPr>
        <p:spPr>
          <a:xfrm>
            <a:off x="662169" y="4182402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0</a:t>
            </a:r>
            <a:r>
              <a:rPr lang="en-US" altLang="zh-TW" dirty="0" smtClean="0"/>
              <a:t>6</a:t>
            </a:r>
            <a:endParaRPr lang="zh-CN" altLang="en-US" dirty="0"/>
          </a:p>
        </p:txBody>
      </p:sp>
      <p:sp>
        <p:nvSpPr>
          <p:cNvPr id="41" name="椭圆 21"/>
          <p:cNvSpPr/>
          <p:nvPr/>
        </p:nvSpPr>
        <p:spPr>
          <a:xfrm>
            <a:off x="4667115" y="1011610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07</a:t>
            </a:r>
            <a:endParaRPr lang="zh-CN" altLang="en-US" dirty="0"/>
          </a:p>
        </p:txBody>
      </p:sp>
      <p:sp>
        <p:nvSpPr>
          <p:cNvPr id="42" name="椭圆 21"/>
          <p:cNvSpPr/>
          <p:nvPr/>
        </p:nvSpPr>
        <p:spPr>
          <a:xfrm>
            <a:off x="4667115" y="1630397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08</a:t>
            </a:r>
            <a:endParaRPr lang="zh-CN" altLang="en-US" dirty="0"/>
          </a:p>
        </p:txBody>
      </p:sp>
      <p:sp>
        <p:nvSpPr>
          <p:cNvPr id="43" name="TextBox 30"/>
          <p:cNvSpPr txBox="1"/>
          <p:nvPr/>
        </p:nvSpPr>
        <p:spPr>
          <a:xfrm>
            <a:off x="1091039" y="2332149"/>
            <a:ext cx="365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行前規劃</a:t>
            </a:r>
            <a:r>
              <a:rPr lang="en-US" altLang="zh-TW" sz="2800" dirty="0">
                <a:solidFill>
                  <a:srgbClr val="C00000"/>
                </a:solidFill>
                <a:latin typeface="Book Antiqua"/>
                <a:cs typeface="+mn-cs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路線規劃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46" name="TextBox 30"/>
          <p:cNvSpPr txBox="1"/>
          <p:nvPr/>
        </p:nvSpPr>
        <p:spPr>
          <a:xfrm>
            <a:off x="1064802" y="4159779"/>
            <a:ext cx="32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出發</a:t>
            </a:r>
            <a:r>
              <a:rPr lang="en-US" altLang="zh-TW" sz="2800" dirty="0">
                <a:solidFill>
                  <a:srgbClr val="C00000"/>
                </a:solidFill>
                <a:latin typeface="Book Antiqua"/>
                <a:cs typeface="+mn-cs"/>
              </a:rPr>
              <a:t>!</a:t>
            </a: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破風</a:t>
            </a:r>
            <a:r>
              <a:rPr lang="en-US" altLang="zh-TW" sz="2800" dirty="0">
                <a:solidFill>
                  <a:srgbClr val="C00000"/>
                </a:solidFill>
                <a:latin typeface="Book Antiqua"/>
                <a:cs typeface="+mn-cs"/>
              </a:rPr>
              <a:t>168!</a:t>
            </a:r>
          </a:p>
        </p:txBody>
      </p:sp>
      <p:sp>
        <p:nvSpPr>
          <p:cNvPr id="52" name="椭圆 21"/>
          <p:cNvSpPr/>
          <p:nvPr/>
        </p:nvSpPr>
        <p:spPr>
          <a:xfrm>
            <a:off x="4673349" y="2302423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09</a:t>
            </a:r>
            <a:endParaRPr lang="zh-CN" altLang="en-US" dirty="0"/>
          </a:p>
        </p:txBody>
      </p:sp>
      <p:sp>
        <p:nvSpPr>
          <p:cNvPr id="53" name="椭圆 21"/>
          <p:cNvSpPr/>
          <p:nvPr/>
        </p:nvSpPr>
        <p:spPr>
          <a:xfrm>
            <a:off x="4673349" y="2924995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10</a:t>
            </a:r>
            <a:endParaRPr lang="zh-CN" altLang="en-US" dirty="0"/>
          </a:p>
        </p:txBody>
      </p:sp>
      <p:sp>
        <p:nvSpPr>
          <p:cNvPr id="54" name="椭圆 21"/>
          <p:cNvSpPr/>
          <p:nvPr/>
        </p:nvSpPr>
        <p:spPr>
          <a:xfrm>
            <a:off x="4673349" y="3529470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11</a:t>
            </a:r>
            <a:endParaRPr lang="zh-CN" altLang="en-US" dirty="0"/>
          </a:p>
        </p:txBody>
      </p:sp>
      <p:sp>
        <p:nvSpPr>
          <p:cNvPr id="55" name="椭圆 21"/>
          <p:cNvSpPr/>
          <p:nvPr/>
        </p:nvSpPr>
        <p:spPr>
          <a:xfrm>
            <a:off x="4673349" y="4148257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12</a:t>
            </a:r>
            <a:endParaRPr lang="zh-CN" altLang="en-US" dirty="0"/>
          </a:p>
        </p:txBody>
      </p:sp>
      <p:sp>
        <p:nvSpPr>
          <p:cNvPr id="56" name="椭圆 21"/>
          <p:cNvSpPr/>
          <p:nvPr/>
        </p:nvSpPr>
        <p:spPr>
          <a:xfrm>
            <a:off x="4667115" y="4750956"/>
            <a:ext cx="557786" cy="546264"/>
          </a:xfrm>
          <a:custGeom>
            <a:avLst/>
            <a:gdLst/>
            <a:ahLst/>
            <a:cxnLst/>
            <a:rect l="l" t="t" r="r" b="b"/>
            <a:pathLst>
              <a:path w="1717642" h="1717642">
                <a:moveTo>
                  <a:pt x="858821" y="0"/>
                </a:moveTo>
                <a:lnTo>
                  <a:pt x="859225" y="918"/>
                </a:lnTo>
                <a:lnTo>
                  <a:pt x="859630" y="0"/>
                </a:lnTo>
                <a:lnTo>
                  <a:pt x="921895" y="141769"/>
                </a:lnTo>
                <a:lnTo>
                  <a:pt x="1007954" y="13047"/>
                </a:lnTo>
                <a:lnTo>
                  <a:pt x="1008193" y="14022"/>
                </a:lnTo>
                <a:lnTo>
                  <a:pt x="1008751" y="13189"/>
                </a:lnTo>
                <a:lnTo>
                  <a:pt x="1045453" y="163615"/>
                </a:lnTo>
                <a:lnTo>
                  <a:pt x="1152555" y="51793"/>
                </a:lnTo>
                <a:lnTo>
                  <a:pt x="1162770" y="207001"/>
                </a:lnTo>
                <a:lnTo>
                  <a:pt x="1288232" y="115060"/>
                </a:lnTo>
                <a:lnTo>
                  <a:pt x="1271339" y="269684"/>
                </a:lnTo>
                <a:lnTo>
                  <a:pt x="1410861" y="200926"/>
                </a:lnTo>
                <a:lnTo>
                  <a:pt x="1367375" y="350267"/>
                </a:lnTo>
                <a:lnTo>
                  <a:pt x="1516716" y="306782"/>
                </a:lnTo>
                <a:lnTo>
                  <a:pt x="1447958" y="446303"/>
                </a:lnTo>
                <a:lnTo>
                  <a:pt x="1602582" y="429411"/>
                </a:lnTo>
                <a:lnTo>
                  <a:pt x="1510641" y="554873"/>
                </a:lnTo>
                <a:lnTo>
                  <a:pt x="1665849" y="565087"/>
                </a:lnTo>
                <a:lnTo>
                  <a:pt x="1553518" y="672677"/>
                </a:lnTo>
                <a:lnTo>
                  <a:pt x="1704595" y="709688"/>
                </a:lnTo>
                <a:lnTo>
                  <a:pt x="1575288" y="796138"/>
                </a:lnTo>
                <a:lnTo>
                  <a:pt x="1717642" y="858821"/>
                </a:lnTo>
                <a:lnTo>
                  <a:pt x="1574644" y="921788"/>
                </a:lnTo>
                <a:lnTo>
                  <a:pt x="1704454" y="1008751"/>
                </a:lnTo>
                <a:lnTo>
                  <a:pt x="1553343" y="1045620"/>
                </a:lnTo>
                <a:lnTo>
                  <a:pt x="1665572" y="1153316"/>
                </a:lnTo>
                <a:lnTo>
                  <a:pt x="1510354" y="1163383"/>
                </a:lnTo>
                <a:lnTo>
                  <a:pt x="1602177" y="1288933"/>
                </a:lnTo>
                <a:lnTo>
                  <a:pt x="1447569" y="1271894"/>
                </a:lnTo>
                <a:lnTo>
                  <a:pt x="1516196" y="1411480"/>
                </a:lnTo>
                <a:lnTo>
                  <a:pt x="1366895" y="1367854"/>
                </a:lnTo>
                <a:lnTo>
                  <a:pt x="1410240" y="1517236"/>
                </a:lnTo>
                <a:lnTo>
                  <a:pt x="1270784" y="1448347"/>
                </a:lnTo>
                <a:lnTo>
                  <a:pt x="1287531" y="1602986"/>
                </a:lnTo>
                <a:lnTo>
                  <a:pt x="1162155" y="1510927"/>
                </a:lnTo>
                <a:lnTo>
                  <a:pt x="1151795" y="1666126"/>
                </a:lnTo>
                <a:lnTo>
                  <a:pt x="1044310" y="1553693"/>
                </a:lnTo>
                <a:lnTo>
                  <a:pt x="1007157" y="1704735"/>
                </a:lnTo>
                <a:lnTo>
                  <a:pt x="921219" y="1575933"/>
                </a:lnTo>
                <a:lnTo>
                  <a:pt x="858821" y="1717642"/>
                </a:lnTo>
                <a:lnTo>
                  <a:pt x="858417" y="1716725"/>
                </a:lnTo>
                <a:lnTo>
                  <a:pt x="858012" y="1717642"/>
                </a:lnTo>
                <a:lnTo>
                  <a:pt x="795747" y="1575874"/>
                </a:lnTo>
                <a:lnTo>
                  <a:pt x="709688" y="1704595"/>
                </a:lnTo>
                <a:lnTo>
                  <a:pt x="709449" y="1703621"/>
                </a:lnTo>
                <a:lnTo>
                  <a:pt x="708891" y="1704454"/>
                </a:lnTo>
                <a:lnTo>
                  <a:pt x="672190" y="1554027"/>
                </a:lnTo>
                <a:lnTo>
                  <a:pt x="565087" y="1665849"/>
                </a:lnTo>
                <a:lnTo>
                  <a:pt x="554873" y="1510641"/>
                </a:lnTo>
                <a:lnTo>
                  <a:pt x="429411" y="1602582"/>
                </a:lnTo>
                <a:lnTo>
                  <a:pt x="446303" y="1447958"/>
                </a:lnTo>
                <a:lnTo>
                  <a:pt x="306782" y="1516716"/>
                </a:lnTo>
                <a:lnTo>
                  <a:pt x="350267" y="1367375"/>
                </a:lnTo>
                <a:lnTo>
                  <a:pt x="200926" y="1410861"/>
                </a:lnTo>
                <a:lnTo>
                  <a:pt x="269684" y="1271339"/>
                </a:lnTo>
                <a:lnTo>
                  <a:pt x="115060" y="1288232"/>
                </a:lnTo>
                <a:lnTo>
                  <a:pt x="207002" y="1162770"/>
                </a:lnTo>
                <a:lnTo>
                  <a:pt x="51793" y="1152555"/>
                </a:lnTo>
                <a:lnTo>
                  <a:pt x="164123" y="1044965"/>
                </a:lnTo>
                <a:lnTo>
                  <a:pt x="13047" y="1007954"/>
                </a:lnTo>
                <a:lnTo>
                  <a:pt x="142354" y="921504"/>
                </a:lnTo>
                <a:lnTo>
                  <a:pt x="0" y="858821"/>
                </a:lnTo>
                <a:lnTo>
                  <a:pt x="142999" y="795855"/>
                </a:lnTo>
                <a:lnTo>
                  <a:pt x="13188" y="708892"/>
                </a:lnTo>
                <a:lnTo>
                  <a:pt x="164299" y="672023"/>
                </a:lnTo>
                <a:lnTo>
                  <a:pt x="52070" y="564326"/>
                </a:lnTo>
                <a:lnTo>
                  <a:pt x="207288" y="554258"/>
                </a:lnTo>
                <a:lnTo>
                  <a:pt x="115465" y="428710"/>
                </a:lnTo>
                <a:lnTo>
                  <a:pt x="270073" y="445748"/>
                </a:lnTo>
                <a:lnTo>
                  <a:pt x="201446" y="306161"/>
                </a:lnTo>
                <a:lnTo>
                  <a:pt x="350747" y="349789"/>
                </a:lnTo>
                <a:lnTo>
                  <a:pt x="307402" y="200406"/>
                </a:lnTo>
                <a:lnTo>
                  <a:pt x="446858" y="269295"/>
                </a:lnTo>
                <a:lnTo>
                  <a:pt x="430112" y="114656"/>
                </a:lnTo>
                <a:lnTo>
                  <a:pt x="555487" y="206715"/>
                </a:lnTo>
                <a:lnTo>
                  <a:pt x="565848" y="51517"/>
                </a:lnTo>
                <a:lnTo>
                  <a:pt x="673333" y="163949"/>
                </a:lnTo>
                <a:lnTo>
                  <a:pt x="710486" y="12907"/>
                </a:lnTo>
                <a:lnTo>
                  <a:pt x="796422" y="141710"/>
                </a:lnTo>
                <a:close/>
              </a:path>
            </a:pathLst>
          </a:custGeom>
          <a:solidFill>
            <a:srgbClr val="DA1F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13</a:t>
            </a:r>
            <a:endParaRPr lang="zh-CN" altLang="en-US" dirty="0"/>
          </a:p>
        </p:txBody>
      </p:sp>
      <p:sp>
        <p:nvSpPr>
          <p:cNvPr id="79" name="TextBox 30"/>
          <p:cNvSpPr txBox="1"/>
          <p:nvPr/>
        </p:nvSpPr>
        <p:spPr>
          <a:xfrm>
            <a:off x="1091039" y="3540992"/>
            <a:ext cx="32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行前規劃</a:t>
            </a:r>
            <a:r>
              <a:rPr lang="en-US" altLang="zh-TW" sz="2800" dirty="0" smtClean="0">
                <a:solidFill>
                  <a:srgbClr val="C00000"/>
                </a:solidFill>
                <a:latin typeface="Book Antiqua"/>
                <a:cs typeface="+mn-cs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裝備檢查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44" name="TextBox 30"/>
          <p:cNvSpPr txBox="1"/>
          <p:nvPr/>
        </p:nvSpPr>
        <p:spPr>
          <a:xfrm>
            <a:off x="5078721" y="1011610"/>
            <a:ext cx="32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第一天花蓮</a:t>
            </a:r>
            <a:r>
              <a:rPr lang="en-US" altLang="zh-TW" sz="2800" dirty="0" smtClean="0">
                <a:solidFill>
                  <a:srgbClr val="C00000"/>
                </a:solidFill>
                <a:latin typeface="Book Antiqua"/>
                <a:cs typeface="+mn-cs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瑞穗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45" name="TextBox 30"/>
          <p:cNvSpPr txBox="1"/>
          <p:nvPr/>
        </p:nvSpPr>
        <p:spPr>
          <a:xfrm>
            <a:off x="5224901" y="3540992"/>
            <a:ext cx="239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困難點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47" name="TextBox 30"/>
          <p:cNvSpPr txBox="1"/>
          <p:nvPr/>
        </p:nvSpPr>
        <p:spPr>
          <a:xfrm>
            <a:off x="5232754" y="4171301"/>
            <a:ext cx="32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學習與成長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48" name="TextBox 30"/>
          <p:cNvSpPr txBox="1"/>
          <p:nvPr/>
        </p:nvSpPr>
        <p:spPr>
          <a:xfrm>
            <a:off x="5232754" y="4725627"/>
            <a:ext cx="32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感謝的話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49" name="TextBox 30"/>
          <p:cNvSpPr txBox="1"/>
          <p:nvPr/>
        </p:nvSpPr>
        <p:spPr>
          <a:xfrm>
            <a:off x="5115093" y="1623520"/>
            <a:ext cx="32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第二天瑞穗</a:t>
            </a:r>
            <a:r>
              <a:rPr lang="en-US" altLang="zh-TW" sz="2800" dirty="0" smtClean="0">
                <a:solidFill>
                  <a:srgbClr val="C00000"/>
                </a:solidFill>
                <a:latin typeface="Book Antiqua"/>
                <a:cs typeface="+mn-cs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池上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50" name="TextBox 30"/>
          <p:cNvSpPr txBox="1"/>
          <p:nvPr/>
        </p:nvSpPr>
        <p:spPr>
          <a:xfrm>
            <a:off x="5142926" y="2313945"/>
            <a:ext cx="3294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第三天池上</a:t>
            </a:r>
            <a:r>
              <a:rPr lang="en-US" altLang="zh-TW" sz="2800" dirty="0" smtClean="0">
                <a:solidFill>
                  <a:srgbClr val="C00000"/>
                </a:solidFill>
                <a:latin typeface="Book Antiqua"/>
                <a:cs typeface="+mn-cs"/>
              </a:rPr>
              <a:t>-</a:t>
            </a: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台東</a:t>
            </a:r>
            <a:endParaRPr lang="en-US" altLang="zh-TW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5208358" y="2918841"/>
            <a:ext cx="2390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400">
                <a:latin typeface="Mangal" panose="02040503050203030202" pitchFamily="18" charset="0"/>
                <a:cs typeface="Mangal" panose="02040503050203030202" pitchFamily="18" charset="0"/>
              </a:defRPr>
            </a:lvl1pPr>
          </a:lstStyle>
          <a:p>
            <a:pPr marL="137160" lvl="0">
              <a:spcBef>
                <a:spcPct val="20000"/>
              </a:spcBef>
              <a:buClr>
                <a:prstClr val="white">
                  <a:shade val="95000"/>
                </a:prstClr>
              </a:buClr>
              <a:buSzPct val="65000"/>
            </a:pPr>
            <a:r>
              <a:rPr lang="zh-TW" altLang="en-US" sz="2800" dirty="0">
                <a:solidFill>
                  <a:srgbClr val="C00000"/>
                </a:solidFill>
                <a:latin typeface="Book Antiqua"/>
                <a:cs typeface="+mn-cs"/>
              </a:rPr>
              <a:t>挑戰</a:t>
            </a:r>
            <a:r>
              <a:rPr lang="zh-TW" altLang="en-US" sz="2800" dirty="0" smtClean="0">
                <a:solidFill>
                  <a:srgbClr val="C00000"/>
                </a:solidFill>
                <a:latin typeface="Book Antiqua"/>
                <a:cs typeface="+mn-cs"/>
              </a:rPr>
              <a:t>成功</a:t>
            </a:r>
            <a:endParaRPr lang="zh-TW" altLang="en-US" sz="2800" dirty="0">
              <a:solidFill>
                <a:srgbClr val="C00000"/>
              </a:solidFill>
              <a:latin typeface="Book Antiqu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32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611560" y="1225881"/>
            <a:ext cx="7920880" cy="3571271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11560" y="302551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動機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92842" y="441051"/>
            <a:ext cx="1847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zh-CN" altLang="en-US" sz="9600" b="1" dirty="0">
              <a:solidFill>
                <a:srgbClr val="FFFF0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065026" y="1242946"/>
            <a:ext cx="8064896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600"/>
              </a:lnSpc>
            </a:pP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我們喜歡運動，</a:t>
            </a:r>
            <a:endParaRPr lang="en-US" altLang="zh-TW" sz="3200" dirty="0" smtClean="0">
              <a:solidFill>
                <a:schemeClr val="accent6">
                  <a:lumMod val="75000"/>
                </a:schemeClr>
              </a:solidFill>
              <a:effectLst/>
              <a:latin typeface="標準"/>
              <a:ea typeface="文鼎粗行楷" pitchFamily="49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運動是我們生活的一部分。</a:t>
            </a:r>
            <a:endParaRPr lang="en-US" altLang="zh-TW" sz="3200" dirty="0" smtClean="0">
              <a:solidFill>
                <a:schemeClr val="accent6">
                  <a:lumMod val="75000"/>
                </a:schemeClr>
              </a:solidFill>
              <a:effectLst/>
              <a:latin typeface="標準"/>
              <a:ea typeface="文鼎粗行楷" pitchFamily="49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想要利用暑假期間，</a:t>
            </a:r>
            <a:endParaRPr lang="en-US" altLang="zh-TW" sz="3200" dirty="0" smtClean="0">
              <a:solidFill>
                <a:schemeClr val="accent6">
                  <a:lumMod val="75000"/>
                </a:schemeClr>
              </a:solidFill>
              <a:effectLst/>
              <a:latin typeface="標準"/>
              <a:ea typeface="文鼎粗行楷" pitchFamily="49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用</a:t>
            </a:r>
            <a:r>
              <a:rPr lang="zh-TW" altLang="en-US" sz="4400" dirty="0">
                <a:solidFill>
                  <a:srgbClr val="FF0000"/>
                </a:solidFill>
                <a:latin typeface="標準"/>
                <a:ea typeface="文鼎粗行楷" pitchFamily="49" charset="-120"/>
              </a:rPr>
              <a:t>騎</a:t>
            </a:r>
            <a:r>
              <a:rPr lang="zh-TW" altLang="en-US" sz="4400" dirty="0" smtClean="0">
                <a:solidFill>
                  <a:srgbClr val="FF0000"/>
                </a:solidFill>
                <a:latin typeface="標準"/>
                <a:ea typeface="文鼎粗行楷" pitchFamily="49" charset="-120"/>
              </a:rPr>
              <a:t>單車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的方式，</a:t>
            </a:r>
            <a:endParaRPr lang="en-US" altLang="zh-TW" sz="3200" dirty="0" smtClean="0">
              <a:solidFill>
                <a:schemeClr val="accent6">
                  <a:lumMod val="75000"/>
                </a:schemeClr>
              </a:solidFill>
              <a:effectLst/>
              <a:latin typeface="標準"/>
              <a:ea typeface="文鼎粗行楷" pitchFamily="49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從</a:t>
            </a:r>
            <a:r>
              <a:rPr lang="zh-TW" altLang="en-US" sz="3600" u="sng" dirty="0" smtClean="0">
                <a:solidFill>
                  <a:schemeClr val="accent2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花蓮太昌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出發，終點是</a:t>
            </a:r>
            <a:r>
              <a:rPr lang="zh-TW" altLang="en-US" sz="3600" u="sng" dirty="0">
                <a:solidFill>
                  <a:schemeClr val="accent2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台東</a:t>
            </a: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外公家，</a:t>
            </a:r>
            <a:endParaRPr lang="en-US" altLang="zh-TW" sz="3200" dirty="0" smtClean="0">
              <a:solidFill>
                <a:schemeClr val="accent6">
                  <a:lumMod val="75000"/>
                </a:schemeClr>
              </a:solidFill>
              <a:effectLst/>
              <a:latin typeface="標準"/>
              <a:ea typeface="文鼎粗行楷" pitchFamily="49" charset="-120"/>
            </a:endParaRPr>
          </a:p>
          <a:p>
            <a:pPr>
              <a:lnSpc>
                <a:spcPts val="4600"/>
              </a:lnSpc>
            </a:pPr>
            <a:r>
              <a:rPr lang="zh-TW" altLang="en-US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來完成</a:t>
            </a:r>
            <a:r>
              <a:rPr lang="zh-TW" altLang="en-US" sz="4400" dirty="0" smtClean="0">
                <a:solidFill>
                  <a:srgbClr val="FF0000"/>
                </a:solidFill>
                <a:effectLst/>
                <a:latin typeface="標準"/>
                <a:ea typeface="文鼎粗行楷" pitchFamily="49" charset="-120"/>
              </a:rPr>
              <a:t>自我體能挑戰</a:t>
            </a:r>
            <a:r>
              <a:rPr lang="en-US" altLang="zh-TW" sz="3200" dirty="0" smtClean="0">
                <a:solidFill>
                  <a:schemeClr val="accent6">
                    <a:lumMod val="75000"/>
                  </a:schemeClr>
                </a:solidFill>
                <a:effectLst/>
                <a:latin typeface="標準"/>
                <a:ea typeface="文鼎粗行楷" pitchFamily="49" charset="-120"/>
              </a:rPr>
              <a:t>!</a:t>
            </a:r>
            <a:endParaRPr lang="zh-TW" altLang="en-US" sz="3200" dirty="0" smtClean="0">
              <a:solidFill>
                <a:schemeClr val="accent6">
                  <a:lumMod val="75000"/>
                </a:schemeClr>
              </a:solidFill>
              <a:effectLst/>
              <a:latin typeface="標準"/>
              <a:ea typeface="文鼎粗行楷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8231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1"/>
          <p:cNvGraphicFramePr/>
          <p:nvPr>
            <p:extLst>
              <p:ext uri="{D42A27DB-BD31-4B8C-83A1-F6EECF244321}">
                <p14:modId xmlns:p14="http://schemas.microsoft.com/office/powerpoint/2010/main" val="1808419542"/>
              </p:ext>
            </p:extLst>
          </p:nvPr>
        </p:nvGraphicFramePr>
        <p:xfrm>
          <a:off x="359024" y="0"/>
          <a:ext cx="8784976" cy="59799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11560" y="302551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目的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92842" y="441051"/>
            <a:ext cx="18473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zh-CN" altLang="en-US" sz="9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52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3094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行前規劃</a:t>
            </a:r>
            <a:endParaRPr lang="zh-CN" altLang="en-US" sz="5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208874" y="2708920"/>
            <a:ext cx="2800350" cy="3571875"/>
          </a:xfrm>
          <a:prstGeom prst="rect">
            <a:avLst/>
          </a:prstGeom>
          <a:gradFill rotWithShape="1">
            <a:gsLst>
              <a:gs pos="0">
                <a:srgbClr val="D7F5EF"/>
              </a:gs>
              <a:gs pos="100000">
                <a:srgbClr val="97E5D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96D4CA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0" name="矩形 7"/>
          <p:cNvSpPr>
            <a:spLocks noChangeArrowheads="1"/>
          </p:cNvSpPr>
          <p:nvPr/>
        </p:nvSpPr>
        <p:spPr bwMode="auto">
          <a:xfrm>
            <a:off x="3193915" y="2708920"/>
            <a:ext cx="2800350" cy="3571875"/>
          </a:xfrm>
          <a:prstGeom prst="rect">
            <a:avLst/>
          </a:prstGeom>
          <a:gradFill rotWithShape="1">
            <a:gsLst>
              <a:gs pos="0">
                <a:srgbClr val="ACEADE"/>
              </a:gs>
              <a:gs pos="100000">
                <a:srgbClr val="B9DAE3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3" name="矩形 8"/>
          <p:cNvSpPr>
            <a:spLocks noChangeArrowheads="1"/>
          </p:cNvSpPr>
          <p:nvPr/>
        </p:nvSpPr>
        <p:spPr bwMode="auto">
          <a:xfrm>
            <a:off x="6143314" y="2713682"/>
            <a:ext cx="2800350" cy="3571875"/>
          </a:xfrm>
          <a:prstGeom prst="rect">
            <a:avLst/>
          </a:prstGeom>
          <a:gradFill rotWithShape="1">
            <a:gsLst>
              <a:gs pos="0">
                <a:srgbClr val="97D5CB"/>
              </a:gs>
              <a:gs pos="100000">
                <a:srgbClr val="53B9A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8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6" name="文本框 9"/>
          <p:cNvSpPr>
            <a:spLocks noChangeArrowheads="1"/>
          </p:cNvSpPr>
          <p:nvPr/>
        </p:nvSpPr>
        <p:spPr bwMode="auto">
          <a:xfrm>
            <a:off x="593049" y="3672887"/>
            <a:ext cx="203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路線規劃</a:t>
            </a:r>
            <a:endParaRPr lang="zh-CN" altLang="en-US" sz="36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7" name="文本框 10"/>
          <p:cNvSpPr>
            <a:spLocks noChangeArrowheads="1"/>
          </p:cNvSpPr>
          <p:nvPr/>
        </p:nvSpPr>
        <p:spPr bwMode="auto">
          <a:xfrm>
            <a:off x="481637" y="4483875"/>
            <a:ext cx="2247900" cy="118923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1.</a:t>
            </a:r>
            <a:r>
              <a:rPr lang="zh-TW" altLang="en-US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行車路線安排</a:t>
            </a:r>
            <a:endParaRPr lang="en-US" altLang="zh-TW" sz="1800" b="1" dirty="0" smtClean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2.</a:t>
            </a:r>
            <a:r>
              <a:rPr lang="zh-TW" altLang="en-US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確認地形狀況</a:t>
            </a:r>
            <a:endParaRPr lang="en-US" altLang="zh-TW" sz="1800" b="1" dirty="0" smtClean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3.</a:t>
            </a:r>
            <a:r>
              <a:rPr lang="zh-TW" altLang="en-US" sz="1800" b="1" dirty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設定中途休息站</a:t>
            </a:r>
            <a:endParaRPr lang="zh-CN" altLang="en-US" sz="1800" b="1" dirty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</p:txBody>
      </p:sp>
      <p:sp>
        <p:nvSpPr>
          <p:cNvPr id="22" name="文本框 9"/>
          <p:cNvSpPr>
            <a:spLocks noChangeArrowheads="1"/>
          </p:cNvSpPr>
          <p:nvPr/>
        </p:nvSpPr>
        <p:spPr bwMode="auto">
          <a:xfrm>
            <a:off x="3566539" y="3672886"/>
            <a:ext cx="203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 smtClean="0">
                <a:solidFill>
                  <a:srgbClr val="0099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體能訓練</a:t>
            </a:r>
            <a:endParaRPr lang="zh-CN" altLang="en-US" sz="3600" b="1" dirty="0">
              <a:solidFill>
                <a:srgbClr val="0099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3" name="文本框 9"/>
          <p:cNvSpPr>
            <a:spLocks noChangeArrowheads="1"/>
          </p:cNvSpPr>
          <p:nvPr/>
        </p:nvSpPr>
        <p:spPr bwMode="auto">
          <a:xfrm>
            <a:off x="6526975" y="3672887"/>
            <a:ext cx="203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 smtClean="0">
                <a:solidFill>
                  <a:srgbClr val="3366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配備檢查</a:t>
            </a:r>
            <a:endParaRPr lang="zh-CN" altLang="en-US" sz="3600" b="1" dirty="0">
              <a:solidFill>
                <a:srgbClr val="3366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000" y="1538662"/>
            <a:ext cx="2139950" cy="2043737"/>
          </a:xfrm>
          <a:prstGeom prst="ellipse">
            <a:avLst/>
          </a:prstGeom>
          <a:ln w="63500" cap="rnd">
            <a:solidFill>
              <a:schemeClr val="accent3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文本框 10"/>
          <p:cNvSpPr>
            <a:spLocks noChangeArrowheads="1"/>
          </p:cNvSpPr>
          <p:nvPr/>
        </p:nvSpPr>
        <p:spPr bwMode="auto">
          <a:xfrm>
            <a:off x="3478504" y="4483875"/>
            <a:ext cx="2247900" cy="1631216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1.</a:t>
            </a:r>
            <a:r>
              <a:rPr lang="zh-TW" altLang="en-US" sz="1800" b="1" dirty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腿部</a:t>
            </a:r>
            <a:r>
              <a:rPr lang="zh-TW" altLang="en-US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肌耐力訓練</a:t>
            </a:r>
            <a:endParaRPr lang="en-US" altLang="zh-TW" sz="1800" b="1" dirty="0" smtClean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2.</a:t>
            </a:r>
            <a:r>
              <a:rPr lang="zh-TW" altLang="en-US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心肺耐力訓練</a:t>
            </a:r>
            <a:endParaRPr lang="en-US" altLang="zh-TW" sz="1800" b="1" dirty="0" smtClean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3.</a:t>
            </a:r>
            <a:r>
              <a:rPr lang="zh-TW" altLang="en-US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騎車上路訓練</a:t>
            </a:r>
            <a:endParaRPr lang="en-US" altLang="zh-TW" sz="1800" b="1" dirty="0" smtClean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4.</a:t>
            </a:r>
            <a:r>
              <a:rPr lang="zh-TW" altLang="en-US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雨天騎車訓練</a:t>
            </a:r>
            <a:endParaRPr lang="zh-CN" altLang="en-US" sz="1800" b="1" dirty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</p:txBody>
      </p:sp>
      <p:sp>
        <p:nvSpPr>
          <p:cNvPr id="26" name="文本框 10"/>
          <p:cNvSpPr>
            <a:spLocks noChangeArrowheads="1"/>
          </p:cNvSpPr>
          <p:nvPr/>
        </p:nvSpPr>
        <p:spPr bwMode="auto">
          <a:xfrm>
            <a:off x="6365050" y="4512504"/>
            <a:ext cx="2247900" cy="124649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1.</a:t>
            </a:r>
            <a:r>
              <a:rPr lang="zh-TW" altLang="en-US" sz="1800" b="1" dirty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自行</a:t>
            </a:r>
            <a:r>
              <a:rPr lang="zh-TW" altLang="en-US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車設備檢查</a:t>
            </a:r>
            <a:endParaRPr lang="en-US" altLang="zh-TW" sz="1800" b="1" dirty="0" smtClean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  <a:p>
            <a:pPr algn="ctr" eaLnBrk="1" hangingPunct="1">
              <a:lnSpc>
                <a:spcPts val="3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2.</a:t>
            </a:r>
            <a:r>
              <a:rPr lang="zh-TW" altLang="en-US" sz="1800" b="1" dirty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保母車</a:t>
            </a:r>
            <a:r>
              <a:rPr lang="zh-TW" altLang="en-US" sz="1800" b="1" dirty="0" smtClean="0">
                <a:solidFill>
                  <a:srgbClr val="3F3F3F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  <a:sym typeface="方正兰亭超细黑简体" panose="02000000000000000000" pitchFamily="2" charset="-122"/>
              </a:rPr>
              <a:t>資源準備</a:t>
            </a:r>
            <a:endParaRPr lang="en-US" altLang="zh-TW" sz="1800" b="1" dirty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  <a:buNone/>
            </a:pPr>
            <a:endParaRPr lang="zh-CN" altLang="en-US" sz="1800" b="1" dirty="0">
              <a:solidFill>
                <a:srgbClr val="3F3F3F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  <a:sym typeface="方正兰亭超细黑简体" panose="02000000000000000000" pitchFamily="2" charset="-122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2" y="1518557"/>
            <a:ext cx="2165105" cy="2063842"/>
          </a:xfrm>
          <a:prstGeom prst="ellipse">
            <a:avLst/>
          </a:prstGeom>
          <a:noFill/>
          <a:ln w="57150">
            <a:solidFill>
              <a:srgbClr val="66FF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59" y="1477560"/>
            <a:ext cx="2216062" cy="2145835"/>
          </a:xfrm>
          <a:prstGeom prst="ellips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8531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398131" y="3666530"/>
            <a:ext cx="10188624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0840" y="656411"/>
            <a:ext cx="184731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16600" b="1" dirty="0" smtClean="0">
              <a:solidFill>
                <a:srgbClr val="005400"/>
              </a:solidFill>
              <a:latin typeface="+mn-ea"/>
            </a:endParaRPr>
          </a:p>
          <a:p>
            <a:endParaRPr lang="zh-CN" altLang="en-US" sz="16600" b="1" dirty="0">
              <a:solidFill>
                <a:srgbClr val="005400"/>
              </a:solidFill>
              <a:latin typeface="+mn-ea"/>
            </a:endParaRPr>
          </a:p>
        </p:txBody>
      </p:sp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行前規劃</a:t>
            </a:r>
            <a:r>
              <a:rPr lang="en-US" altLang="zh-TW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TW" altLang="en-US" sz="4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路線規劃</a:t>
            </a:r>
            <a:endParaRPr lang="zh-CN" altLang="en-US" sz="4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371" y="1700808"/>
            <a:ext cx="5310855" cy="4911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588224" y="1844823"/>
            <a:ext cx="1800200" cy="461665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400" dirty="0">
                <a:latin typeface="Times New Roman" pitchFamily="18" charset="0"/>
                <a:ea typeface="標楷體" pitchFamily="65" charset="-120"/>
              </a:rPr>
              <a:t>海拔高度圖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323528" y="1301803"/>
            <a:ext cx="4752528" cy="2567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  <a:spcBef>
                <a:spcPts val="600"/>
              </a:spcBef>
            </a:pPr>
            <a:r>
              <a:rPr lang="zh-TW" altLang="en-US" sz="2800" dirty="0" smtClean="0"/>
              <a:t>我們利用了</a:t>
            </a:r>
            <a:r>
              <a:rPr lang="en-US" altLang="zh-TW" sz="2800" dirty="0" err="1" smtClean="0">
                <a:solidFill>
                  <a:srgbClr val="FF0000"/>
                </a:solidFill>
              </a:rPr>
              <a:t>xplova</a:t>
            </a:r>
            <a:r>
              <a:rPr lang="zh-TW" altLang="en-US" sz="2800" dirty="0" smtClean="0"/>
              <a:t>網站來設定花蓮到台東的路線。</a:t>
            </a:r>
            <a:endParaRPr lang="en-US" altLang="zh-TW" sz="2800" dirty="0" smtClean="0"/>
          </a:p>
          <a:p>
            <a:pPr>
              <a:lnSpc>
                <a:spcPts val="3500"/>
              </a:lnSpc>
              <a:spcBef>
                <a:spcPts val="600"/>
              </a:spcBef>
            </a:pPr>
            <a:r>
              <a:rPr lang="en-US" altLang="zh-TW" sz="2800" dirty="0" smtClean="0">
                <a:solidFill>
                  <a:srgbClr val="0000FF"/>
                </a:solidFill>
              </a:rPr>
              <a:t>1.</a:t>
            </a:r>
            <a:r>
              <a:rPr lang="zh-TW" altLang="en-US" sz="2800" dirty="0" smtClean="0">
                <a:solidFill>
                  <a:srgbClr val="0000FF"/>
                </a:solidFill>
              </a:rPr>
              <a:t>了解路線的海拔高度。</a:t>
            </a:r>
            <a:endParaRPr lang="en-US" altLang="zh-TW" sz="2800" dirty="0" smtClean="0">
              <a:solidFill>
                <a:srgbClr val="0000FF"/>
              </a:solidFill>
            </a:endParaRPr>
          </a:p>
          <a:p>
            <a:pPr>
              <a:lnSpc>
                <a:spcPts val="3500"/>
              </a:lnSpc>
              <a:spcBef>
                <a:spcPts val="600"/>
              </a:spcBef>
            </a:pPr>
            <a:r>
              <a:rPr lang="en-US" altLang="zh-TW" sz="2800" dirty="0" smtClean="0">
                <a:solidFill>
                  <a:srgbClr val="0000FF"/>
                </a:solidFill>
              </a:rPr>
              <a:t>2.</a:t>
            </a:r>
            <a:r>
              <a:rPr lang="zh-TW" altLang="en-US" sz="2800" dirty="0">
                <a:solidFill>
                  <a:srgbClr val="0000FF"/>
                </a:solidFill>
              </a:rPr>
              <a:t>找出高挑戰</a:t>
            </a:r>
            <a:r>
              <a:rPr lang="zh-TW" altLang="en-US" sz="2800" dirty="0" smtClean="0">
                <a:solidFill>
                  <a:srgbClr val="0000FF"/>
                </a:solidFill>
              </a:rPr>
              <a:t>度的上坡路段。</a:t>
            </a:r>
            <a:endParaRPr lang="en-US" altLang="zh-TW" sz="2800" dirty="0" smtClean="0">
              <a:solidFill>
                <a:srgbClr val="0000FF"/>
              </a:solidFill>
            </a:endParaRPr>
          </a:p>
          <a:p>
            <a:pPr>
              <a:lnSpc>
                <a:spcPts val="3500"/>
              </a:lnSpc>
              <a:spcBef>
                <a:spcPts val="600"/>
              </a:spcBef>
            </a:pPr>
            <a:r>
              <a:rPr lang="en-US" altLang="zh-TW" sz="2800" dirty="0" smtClean="0">
                <a:solidFill>
                  <a:srgbClr val="0000FF"/>
                </a:solidFill>
              </a:rPr>
              <a:t>3.</a:t>
            </a:r>
            <a:r>
              <a:rPr lang="zh-TW" altLang="en-US" sz="2800" dirty="0" smtClean="0">
                <a:solidFill>
                  <a:srgbClr val="0000FF"/>
                </a:solidFill>
              </a:rPr>
              <a:t>安排</a:t>
            </a:r>
            <a:r>
              <a:rPr lang="zh-TW" altLang="en-US" sz="2800" dirty="0">
                <a:solidFill>
                  <a:srgbClr val="0000FF"/>
                </a:solidFill>
              </a:rPr>
              <a:t>休息</a:t>
            </a:r>
            <a:r>
              <a:rPr lang="zh-TW" altLang="en-US" sz="2800" dirty="0" smtClean="0">
                <a:solidFill>
                  <a:srgbClr val="0000FF"/>
                </a:solidFill>
              </a:rPr>
              <a:t>點。</a:t>
            </a:r>
            <a:endParaRPr lang="zh-TW" altLang="en-US" sz="2800" dirty="0">
              <a:solidFill>
                <a:srgbClr val="0000FF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3"/>
            <a:ext cx="1995329" cy="47417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6" t="2413" r="7805" b="12925"/>
          <a:stretch/>
        </p:blipFill>
        <p:spPr>
          <a:xfrm>
            <a:off x="323528" y="4016189"/>
            <a:ext cx="3190637" cy="256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-398131" y="3666530"/>
            <a:ext cx="10188624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本框 2"/>
          <p:cNvSpPr txBox="1"/>
          <p:nvPr/>
        </p:nvSpPr>
        <p:spPr>
          <a:xfrm>
            <a:off x="380901" y="116632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行前規劃</a:t>
            </a:r>
            <a:r>
              <a:rPr lang="en-US" altLang="zh-TW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TW" altLang="en-US" sz="4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體能</a:t>
            </a:r>
            <a:r>
              <a:rPr lang="zh-TW" altLang="en-US" sz="4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訓練</a:t>
            </a:r>
            <a:endParaRPr lang="zh-CN" altLang="en-US" sz="4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40848" y="972920"/>
            <a:ext cx="87956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/>
              <a:t>暑假開始後，每天進行腿部及心</a:t>
            </a:r>
            <a:r>
              <a:rPr lang="zh-TW" altLang="en-US" sz="2800" dirty="0"/>
              <a:t>肺耐力</a:t>
            </a:r>
            <a:r>
              <a:rPr lang="zh-TW" altLang="en-US" sz="2800" dirty="0" smtClean="0"/>
              <a:t>訓練，訓練項目有跳繩、跑步、開合跳、深蹲、伏地挺身、拉筋</a:t>
            </a:r>
            <a:r>
              <a:rPr lang="en-US" altLang="zh-TW" sz="2800" dirty="0" smtClean="0"/>
              <a:t>……</a:t>
            </a:r>
            <a:r>
              <a:rPr lang="zh-TW" altLang="en-US" sz="2800" dirty="0" smtClean="0"/>
              <a:t>等。</a:t>
            </a:r>
            <a:endParaRPr lang="zh-TW" altLang="en-US" sz="2800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8" b="22952"/>
          <a:stretch/>
        </p:blipFill>
        <p:spPr>
          <a:xfrm>
            <a:off x="2406853" y="4213821"/>
            <a:ext cx="2772151" cy="1152034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8428" r="9304" b="13475"/>
          <a:stretch/>
        </p:blipFill>
        <p:spPr>
          <a:xfrm>
            <a:off x="240849" y="4193697"/>
            <a:ext cx="2047467" cy="261807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4" t="4480" r="12302" b="8834"/>
          <a:stretch/>
        </p:blipFill>
        <p:spPr>
          <a:xfrm>
            <a:off x="7143073" y="1924333"/>
            <a:ext cx="1763860" cy="237737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 t="3177" r="13256" b="4280"/>
          <a:stretch/>
        </p:blipFill>
        <p:spPr>
          <a:xfrm>
            <a:off x="240849" y="1894645"/>
            <a:ext cx="1468556" cy="216738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8"/>
          <a:stretch/>
        </p:blipFill>
        <p:spPr>
          <a:xfrm>
            <a:off x="1825025" y="1924333"/>
            <a:ext cx="3333872" cy="216738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39" y="5456504"/>
            <a:ext cx="2741357" cy="135526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3"/>
          <a:stretch/>
        </p:blipFill>
        <p:spPr>
          <a:xfrm>
            <a:off x="7196707" y="4404350"/>
            <a:ext cx="1710226" cy="2417810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47" t="16557" r="11292"/>
          <a:stretch/>
        </p:blipFill>
        <p:spPr>
          <a:xfrm>
            <a:off x="5298891" y="1927027"/>
            <a:ext cx="1741123" cy="2374681"/>
          </a:xfrm>
          <a:prstGeom prst="rect">
            <a:avLst/>
          </a:prstGeom>
        </p:spPr>
      </p:pic>
      <p:pic>
        <p:nvPicPr>
          <p:cNvPr id="24" name="圖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891" y="4420796"/>
            <a:ext cx="1769008" cy="23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1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-398131" y="3686648"/>
            <a:ext cx="10188624" cy="367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文本框 2"/>
          <p:cNvSpPr txBox="1"/>
          <p:nvPr/>
        </p:nvSpPr>
        <p:spPr>
          <a:xfrm>
            <a:off x="380901" y="116632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行前規劃</a:t>
            </a:r>
            <a:r>
              <a:rPr lang="en-US" altLang="zh-TW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TW" altLang="en-US" sz="4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體能</a:t>
            </a:r>
            <a:r>
              <a:rPr lang="zh-TW" altLang="en-US" sz="4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訓練</a:t>
            </a:r>
            <a:endParaRPr lang="zh-CN" altLang="en-US" sz="4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1560" y="1114237"/>
            <a:ext cx="7621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/>
              <a:t>出發</a:t>
            </a:r>
            <a:r>
              <a:rPr lang="zh-TW" altLang="en-US" sz="2800" dirty="0" smtClean="0"/>
              <a:t>前兩週，不定期上路進行</a:t>
            </a:r>
            <a:r>
              <a:rPr lang="zh-TW" altLang="en-US" sz="2800" dirty="0"/>
              <a:t>騎車</a:t>
            </a:r>
            <a:r>
              <a:rPr lang="zh-TW" altLang="en-US" sz="2800" dirty="0" smtClean="0"/>
              <a:t>訓練。</a:t>
            </a:r>
            <a:endParaRPr lang="zh-TW" altLang="en-US" sz="2800" dirty="0"/>
          </a:p>
        </p:txBody>
      </p:sp>
      <p:pic>
        <p:nvPicPr>
          <p:cNvPr id="42" name="圖片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r="4325"/>
          <a:stretch/>
        </p:blipFill>
        <p:spPr>
          <a:xfrm>
            <a:off x="4665712" y="3836477"/>
            <a:ext cx="1828800" cy="2728405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2" t="10436" b="32961"/>
          <a:stretch/>
        </p:blipFill>
        <p:spPr>
          <a:xfrm>
            <a:off x="6660232" y="3836477"/>
            <a:ext cx="1959448" cy="2728404"/>
          </a:xfrm>
          <a:prstGeom prst="rect">
            <a:avLst/>
          </a:prstGeom>
        </p:spPr>
      </p:pic>
      <p:pic>
        <p:nvPicPr>
          <p:cNvPr id="47" name="圖片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3" t="36282" r="42821" b="33680"/>
          <a:stretch/>
        </p:blipFill>
        <p:spPr>
          <a:xfrm rot="5400000">
            <a:off x="2115742" y="4186263"/>
            <a:ext cx="2746644" cy="2010593"/>
          </a:xfrm>
          <a:prstGeom prst="rect">
            <a:avLst/>
          </a:prstGeom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01" y="1759004"/>
            <a:ext cx="2569611" cy="1927644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2" b="25754"/>
          <a:stretch/>
        </p:blipFill>
        <p:spPr>
          <a:xfrm>
            <a:off x="326033" y="3796880"/>
            <a:ext cx="1941709" cy="2768001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4" y="1749842"/>
            <a:ext cx="2470456" cy="1961792"/>
          </a:xfrm>
          <a:prstGeom prst="rect">
            <a:avLst/>
          </a:prstGeom>
        </p:spPr>
      </p:pic>
      <p:pic>
        <p:nvPicPr>
          <p:cNvPr id="55" name="圖片 5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29"/>
          <a:stretch/>
        </p:blipFill>
        <p:spPr>
          <a:xfrm>
            <a:off x="5782863" y="1750166"/>
            <a:ext cx="2783158" cy="1936482"/>
          </a:xfrm>
          <a:prstGeom prst="rect">
            <a:avLst/>
          </a:prstGeom>
        </p:spPr>
      </p:pic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5940152" y="3566047"/>
            <a:ext cx="1800200" cy="400110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000" dirty="0" smtClean="0">
                <a:latin typeface="Times New Roman" pitchFamily="18" charset="0"/>
                <a:ea typeface="標楷體" pitchFamily="65" charset="-120"/>
              </a:rPr>
              <a:t>雨天騎車訓練</a:t>
            </a:r>
            <a:endParaRPr lang="zh-TW" altLang="en-US" sz="2000" dirty="0"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1514798" y="3580620"/>
            <a:ext cx="2084080" cy="400110"/>
          </a:xfrm>
          <a:prstGeom prst="rect">
            <a:avLst/>
          </a:prstGeom>
          <a:solidFill>
            <a:srgbClr val="FFFF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eaLnBrk="0" hangingPunct="0"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zh-TW" altLang="en-US" sz="2000" dirty="0" smtClean="0">
                <a:latin typeface="Times New Roman" pitchFamily="18" charset="0"/>
                <a:ea typeface="標楷體" pitchFamily="65" charset="-120"/>
              </a:rPr>
              <a:t>跟車、上坡訓練</a:t>
            </a:r>
            <a:endParaRPr lang="zh-TW" altLang="en-US" sz="2000" dirty="0">
              <a:latin typeface="Times New Roman" pitchFamily="18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593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"/>
          <p:cNvSpPr txBox="1"/>
          <p:nvPr/>
        </p:nvSpPr>
        <p:spPr>
          <a:xfrm>
            <a:off x="397618" y="188640"/>
            <a:ext cx="66226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行前規劃</a:t>
            </a:r>
            <a:r>
              <a:rPr lang="en-US" altLang="zh-TW" sz="54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-</a:t>
            </a:r>
            <a:r>
              <a:rPr lang="zh-TW" altLang="en-US" sz="4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裝</a:t>
            </a:r>
            <a:r>
              <a:rPr lang="zh-TW" altLang="en-US" sz="4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備</a:t>
            </a:r>
            <a:r>
              <a:rPr lang="zh-TW" altLang="en-US" sz="4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icrosoft YaHei" pitchFamily="34" charset="-122"/>
                <a:ea typeface="Microsoft YaHei" pitchFamily="34" charset="-122"/>
              </a:rPr>
              <a:t>檢查</a:t>
            </a:r>
            <a:endParaRPr lang="zh-CN" altLang="en-US" sz="4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4416491" cy="331236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3" b="4369"/>
          <a:stretch/>
        </p:blipFill>
        <p:spPr>
          <a:xfrm>
            <a:off x="5573787" y="3284984"/>
            <a:ext cx="2406854" cy="154193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8" y="1276981"/>
            <a:ext cx="2448272" cy="1836204"/>
          </a:xfrm>
          <a:prstGeom prst="rect">
            <a:avLst/>
          </a:prstGeom>
        </p:spPr>
      </p:pic>
      <p:sp>
        <p:nvSpPr>
          <p:cNvPr id="9" name="圓角矩形圖說文字 8"/>
          <p:cNvSpPr/>
          <p:nvPr/>
        </p:nvSpPr>
        <p:spPr>
          <a:xfrm>
            <a:off x="7281270" y="980728"/>
            <a:ext cx="1440160" cy="486932"/>
          </a:xfrm>
          <a:prstGeom prst="wedgeRoundRectCallout">
            <a:avLst>
              <a:gd name="adj1" fmla="val -30264"/>
              <a:gd name="adj2" fmla="val 74440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騎車裝備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4" name="圓角矩形圖說文字 13"/>
          <p:cNvSpPr/>
          <p:nvPr/>
        </p:nvSpPr>
        <p:spPr>
          <a:xfrm>
            <a:off x="7281270" y="3113184"/>
            <a:ext cx="1440160" cy="478123"/>
          </a:xfrm>
          <a:prstGeom prst="wedgeRoundRectCallout">
            <a:avLst>
              <a:gd name="adj1" fmla="val -34621"/>
              <a:gd name="adj2" fmla="val 65426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攝影裝備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3398894" y="3735940"/>
            <a:ext cx="1440160" cy="431740"/>
          </a:xfrm>
          <a:prstGeom prst="wedgeRoundRectCallout">
            <a:avLst>
              <a:gd name="adj1" fmla="val -24039"/>
              <a:gd name="adj2" fmla="val -117900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能量補給品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7" name="圓角矩形圖說文字 16"/>
          <p:cNvSpPr/>
          <p:nvPr/>
        </p:nvSpPr>
        <p:spPr>
          <a:xfrm>
            <a:off x="2626296" y="1513980"/>
            <a:ext cx="1440160" cy="432048"/>
          </a:xfrm>
          <a:prstGeom prst="wedgeRoundRectCallout">
            <a:avLst>
              <a:gd name="adj1" fmla="val -11590"/>
              <a:gd name="adj2" fmla="val 86654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換洗衣物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373337" y="2665551"/>
            <a:ext cx="1440160" cy="612648"/>
          </a:xfrm>
          <a:prstGeom prst="wedgeRoundRectCallout">
            <a:avLst>
              <a:gd name="adj1" fmla="val 66843"/>
              <a:gd name="adj2" fmla="val 3969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睡覺少不了的好夥伴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圓角矩形圖說文字 18"/>
          <p:cNvSpPr/>
          <p:nvPr/>
        </p:nvSpPr>
        <p:spPr>
          <a:xfrm>
            <a:off x="611559" y="1700808"/>
            <a:ext cx="1245277" cy="384482"/>
          </a:xfrm>
          <a:prstGeom prst="wedgeRoundRectCallout">
            <a:avLst>
              <a:gd name="adj1" fmla="val 74936"/>
              <a:gd name="adj2" fmla="val 55183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打氣筒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0" name="圓角矩形圖說文字 19"/>
          <p:cNvSpPr/>
          <p:nvPr/>
        </p:nvSpPr>
        <p:spPr>
          <a:xfrm>
            <a:off x="416677" y="3861356"/>
            <a:ext cx="1923075" cy="612648"/>
          </a:xfrm>
          <a:prstGeom prst="wedgeRoundRectCallout">
            <a:avLst>
              <a:gd name="adj1" fmla="val 34119"/>
              <a:gd name="adj2" fmla="val -72122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防曬用品、雨具、備用藥品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圓角矩形圖說文字 20"/>
          <p:cNvSpPr/>
          <p:nvPr/>
        </p:nvSpPr>
        <p:spPr>
          <a:xfrm>
            <a:off x="4211960" y="2085290"/>
            <a:ext cx="1224136" cy="411491"/>
          </a:xfrm>
          <a:prstGeom prst="wedgeRoundRectCallout">
            <a:avLst>
              <a:gd name="adj1" fmla="val -37733"/>
              <a:gd name="adj2" fmla="val 76319"/>
              <a:gd name="adj3" fmla="val 16667"/>
            </a:avLst>
          </a:prstGeom>
          <a:solidFill>
            <a:srgbClr val="F8D274">
              <a:alpha val="8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solidFill>
                  <a:srgbClr val="FF0000"/>
                </a:solidFill>
              </a:rPr>
              <a:t>飲用水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0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波形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波形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波形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4266</TotalTime>
  <Words>795</Words>
  <Application>Microsoft Office PowerPoint</Application>
  <PresentationFormat>如螢幕大小 (4:3)</PresentationFormat>
  <Paragraphs>138</Paragraphs>
  <Slides>18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波形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破風168公里</dc:title>
  <dc:creator>USER</dc:creator>
  <cp:lastModifiedBy>USER</cp:lastModifiedBy>
  <cp:revision>102</cp:revision>
  <dcterms:created xsi:type="dcterms:W3CDTF">2021-05-24T00:22:10Z</dcterms:created>
  <dcterms:modified xsi:type="dcterms:W3CDTF">2021-09-21T14:53:13Z</dcterms:modified>
</cp:coreProperties>
</file>