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7" r:id="rId2"/>
    <p:sldId id="269" r:id="rId3"/>
    <p:sldId id="291" r:id="rId4"/>
    <p:sldId id="280" r:id="rId5"/>
    <p:sldId id="282" r:id="rId6"/>
    <p:sldId id="283" r:id="rId7"/>
    <p:sldId id="284" r:id="rId8"/>
    <p:sldId id="290" r:id="rId9"/>
    <p:sldId id="288" r:id="rId10"/>
    <p:sldId id="287" r:id="rId11"/>
    <p:sldId id="286" r:id="rId12"/>
    <p:sldId id="289" r:id="rId13"/>
    <p:sldId id="294" r:id="rId14"/>
    <p:sldId id="278" r:id="rId15"/>
  </p:sldIdLst>
  <p:sldSz cx="12188825" cy="6858000"/>
  <p:notesSz cx="6858000" cy="9144000"/>
  <p:custDataLst>
    <p:tags r:id="rId18"/>
  </p:custDataLst>
  <p:defaultTextStyle>
    <a:defPPr rtl="0"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12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77" autoAdjust="0"/>
    <p:restoredTop sz="94616" autoAdjust="0"/>
  </p:normalViewPr>
  <p:slideViewPr>
    <p:cSldViewPr showGuides="1">
      <p:cViewPr varScale="1">
        <p:scale>
          <a:sx n="69" d="100"/>
          <a:sy n="69" d="100"/>
        </p:scale>
        <p:origin x="72" y="693"/>
      </p:cViewPr>
      <p:guideLst>
        <p:guide orient="horz" pos="2160"/>
        <p:guide pos="3839"/>
      </p:guideLst>
    </p:cSldViewPr>
  </p:slideViewPr>
  <p:outlineViewPr>
    <p:cViewPr>
      <p:scale>
        <a:sx n="33" d="100"/>
        <a:sy n="33" d="100"/>
      </p:scale>
      <p:origin x="0" y="-701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70" d="100"/>
          <a:sy n="70" d="100"/>
        </p:scale>
        <p:origin x="420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3D51FBC-D19E-4094-B7B7-A312FC964D61}" type="datetime1">
              <a:rPr lang="zh-TW" altLang="en-US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2023/10/20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3386A95-D0A4-44B9-98DA-3665758D8262}" type="slidenum">
              <a:rPr lang="en-US" altLang="zh-TW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‹#›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69847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FDBBC83A-5C24-4438-BB36-65D9BA641700}" type="datetime1">
              <a:rPr lang="zh-TW" altLang="en-US" smtClean="0"/>
              <a:t>2023/10/20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FC3821A9-1C31-4760-BDBC-9A0BA471B1B7}" type="slidenum">
              <a:rPr lang="en-US" altLang="zh-TW" smtClean="0"/>
              <a:pPr/>
              <a:t>‹#›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2216137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 baseline="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1pPr>
    <a:lvl2pPr marL="457200" algn="l" defTabSz="914400" rtl="0" eaLnBrk="1" latinLnBrk="0" hangingPunct="1">
      <a:defRPr sz="1200" kern="1200" baseline="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2pPr>
    <a:lvl3pPr marL="914400" algn="l" defTabSz="914400" rtl="0" eaLnBrk="1" latinLnBrk="0" hangingPunct="1">
      <a:defRPr sz="1200" kern="1200" baseline="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3pPr>
    <a:lvl4pPr marL="1371600" algn="l" defTabSz="914400" rtl="0" eaLnBrk="1" latinLnBrk="0" hangingPunct="1">
      <a:defRPr sz="1200" kern="1200" baseline="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4pPr>
    <a:lvl5pPr marL="1828800" algn="l" defTabSz="914400" rtl="0" eaLnBrk="1" latinLnBrk="0" hangingPunct="1">
      <a:defRPr sz="1200" kern="1200" baseline="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zh-TW" altLang="en-US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注意：若要取代圖片，請直接選取該圖片並將它刪除。接著使用 </a:t>
            </a:r>
            <a:r>
              <a:rPr lang="en-US" altLang="zh-TW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[</a:t>
            </a:r>
            <a:r>
              <a:rPr lang="zh-TW" altLang="en-US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插入圖片</a:t>
            </a:r>
            <a:r>
              <a:rPr lang="en-US" altLang="zh-TW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] </a:t>
            </a:r>
            <a:r>
              <a:rPr lang="zh-TW" altLang="en-US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圖示將它取代成您的圖片！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FC3821A9-1C31-4760-BDBC-9A0BA471B1B7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300229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C3821A9-1C31-4760-BDBC-9A0BA471B1B7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10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560288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C3821A9-1C31-4760-BDBC-9A0BA471B1B7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11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839800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C3821A9-1C31-4760-BDBC-9A0BA471B1B7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12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435436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A2CC701-D80A-463B-8415-A85485312088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13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945436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C3821A9-1C31-4760-BDBC-9A0BA471B1B7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14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04592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A2CC701-D80A-463B-8415-A85485312088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03279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zh-TW" altLang="en-US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注意：若要取代圖片，請直接選取該圖片並將它刪除。接著使用 </a:t>
            </a:r>
            <a:r>
              <a:rPr lang="en-US" altLang="zh-TW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[</a:t>
            </a:r>
            <a:r>
              <a:rPr lang="zh-TW" altLang="en-US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插入圖片</a:t>
            </a:r>
            <a:r>
              <a:rPr lang="en-US" altLang="zh-TW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] </a:t>
            </a:r>
            <a:r>
              <a:rPr lang="zh-TW" altLang="en-US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圖示將它取代成您的圖片！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FC3821A9-1C31-4760-BDBC-9A0BA471B1B7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3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69048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C3821A9-1C31-4760-BDBC-9A0BA471B1B7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4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307821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C3821A9-1C31-4760-BDBC-9A0BA471B1B7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5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330341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C3821A9-1C31-4760-BDBC-9A0BA471B1B7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6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087459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C3821A9-1C31-4760-BDBC-9A0BA471B1B7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7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276758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C3821A9-1C31-4760-BDBC-9A0BA471B1B7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8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370876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zh-TW" altLang="en-US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注意：若要取代圖片，請直接選取該圖片並將它刪除。接著使用 </a:t>
            </a:r>
            <a:r>
              <a:rPr lang="en-US" altLang="zh-TW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[</a:t>
            </a:r>
            <a:r>
              <a:rPr lang="zh-TW" altLang="en-US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插入圖片</a:t>
            </a:r>
            <a:r>
              <a:rPr lang="en-US" altLang="zh-TW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] </a:t>
            </a:r>
            <a:r>
              <a:rPr lang="zh-TW" altLang="en-US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圖示將它取代成您的圖片！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FC3821A9-1C31-4760-BDBC-9A0BA471B1B7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9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6282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2412" y="1643064"/>
            <a:ext cx="9144002" cy="2928936"/>
          </a:xfrm>
        </p:spPr>
        <p:txBody>
          <a:bodyPr rtlCol="0">
            <a:noAutofit/>
          </a:bodyPr>
          <a:lstStyle>
            <a:lvl1pPr algn="ctr">
              <a:lnSpc>
                <a:spcPct val="80000"/>
              </a:lnSpc>
              <a:defRPr sz="5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 hasCustomPrompt="1"/>
          </p:nvPr>
        </p:nvSpPr>
        <p:spPr>
          <a:xfrm>
            <a:off x="1522413" y="4572000"/>
            <a:ext cx="9144000" cy="1066799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zh-TW" altLang="en-US" noProof="0"/>
              <a:t>按一下以編輯母片副標題樣式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EB72FD3-D59F-4E88-A58D-F2AED87C187C}" type="datetime1">
              <a:rPr lang="zh-TW" altLang="en-US" noProof="0" smtClean="0"/>
              <a:t>2023/10/20</a:t>
            </a:fld>
            <a:endParaRPr lang="zh-TW" altLang="en-US" noProof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en-US" altLang="zh-TW" noProof="0" smtClean="0"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99259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033CD9D-9325-4D2E-A672-709600B5D3A0}" type="datetime1">
              <a:rPr lang="zh-TW" altLang="en-US" noProof="0" smtClean="0"/>
              <a:t>2023/10/20</a:t>
            </a:fld>
            <a:endParaRPr lang="zh-TW" altLang="en-US" noProof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en-US" altLang="zh-TW" noProof="0" smtClean="0"/>
              <a:t>‹#›</a:t>
            </a:fld>
            <a:endParaRPr lang="zh-TW" altLang="en-US" noProof="0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7581AE08-7FAC-4698-880E-24B2619E5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54325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923212" y="1462088"/>
            <a:ext cx="3124201" cy="1966912"/>
          </a:xfrm>
        </p:spPr>
        <p:txBody>
          <a:bodyPr rtlCol="0" anchor="b">
            <a:normAutofit/>
          </a:bodyPr>
          <a:lstStyle>
            <a:lvl1pPr algn="l">
              <a:defRPr sz="3600" b="0"/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141413" y="685800"/>
            <a:ext cx="6477000" cy="54864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7923211" y="3429000"/>
            <a:ext cx="3124201" cy="18288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63BB303-9174-4A0C-B0BA-4D25A2F189EF}" type="datetime1">
              <a:rPr lang="zh-TW" altLang="en-US" noProof="0" smtClean="0"/>
              <a:t>2023/10/20</a:t>
            </a:fld>
            <a:endParaRPr lang="zh-TW" altLang="en-US" noProof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en-US" altLang="zh-TW" noProof="0" smtClean="0"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70639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 bwMode="gray">
          <a:xfrm>
            <a:off x="7313612" y="0"/>
            <a:ext cx="4191002" cy="6858000"/>
          </a:xfrm>
          <a:prstGeom prst="rect">
            <a:avLst/>
          </a:prstGeom>
          <a:solidFill>
            <a:schemeClr val="bg1"/>
          </a:solidFill>
          <a:ln w="1524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/>
          </a:p>
        </p:txBody>
      </p:sp>
      <p:cxnSp>
        <p:nvCxnSpPr>
          <p:cNvPr id="11" name="直線接點​​(S) 10"/>
          <p:cNvCxnSpPr/>
          <p:nvPr/>
        </p:nvCxnSpPr>
        <p:spPr>
          <a:xfrm>
            <a:off x="7466012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" name="直線接點​​(S) 8"/>
          <p:cNvCxnSpPr/>
          <p:nvPr/>
        </p:nvCxnSpPr>
        <p:spPr>
          <a:xfrm>
            <a:off x="11352212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923212" y="1643063"/>
            <a:ext cx="3124201" cy="2776537"/>
          </a:xfrm>
        </p:spPr>
        <p:txBody>
          <a:bodyPr rtlCol="0" anchor="b">
            <a:normAutofit/>
          </a:bodyPr>
          <a:lstStyle>
            <a:lvl1pPr algn="l">
              <a:defRPr sz="3600" b="0"/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15" name="矩形 14"/>
          <p:cNvSpPr/>
          <p:nvPr/>
        </p:nvSpPr>
        <p:spPr bwMode="gray">
          <a:xfrm rot="120000">
            <a:off x="654916" y="532501"/>
            <a:ext cx="6103614" cy="5715899"/>
          </a:xfrm>
          <a:prstGeom prst="rect">
            <a:avLst/>
          </a:prstGeom>
          <a:solidFill>
            <a:schemeClr val="bg1"/>
          </a:solidFill>
          <a:ln w="190500">
            <a:noFill/>
            <a:miter lim="800000"/>
          </a:ln>
          <a:effectLst>
            <a:outerShdw blurRad="88900" algn="ctr" rotWithShape="0">
              <a:schemeClr val="accent1">
                <a:lumMod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noProof="0"/>
          </a:p>
        </p:txBody>
      </p:sp>
      <p:sp>
        <p:nvSpPr>
          <p:cNvPr id="3" name="圖片版面配置區 2" descr="要新增影像的空白預留位置。按一下預留位置，然後選取您想要新增的影像。"/>
          <p:cNvSpPr>
            <a:spLocks noGrp="1"/>
          </p:cNvSpPr>
          <p:nvPr>
            <p:ph type="pic" idx="1"/>
          </p:nvPr>
        </p:nvSpPr>
        <p:spPr bwMode="gray">
          <a:xfrm>
            <a:off x="745586" y="609600"/>
            <a:ext cx="5914664" cy="5562600"/>
          </a:xfrm>
          <a:solidFill>
            <a:srgbClr val="FFFFFF">
              <a:shade val="85000"/>
            </a:srgbClr>
          </a:solidFill>
          <a:ln w="152400" cap="flat" cmpd="sng">
            <a:solidFill>
              <a:srgbClr val="FFFFFF"/>
            </a:solidFill>
            <a:miter lim="800000"/>
          </a:ln>
          <a:effectLst>
            <a:outerShdw blurRad="88900" sx="101000" sy="101000" algn="tl" rotWithShape="0">
              <a:schemeClr val="accent1">
                <a:lumMod val="50000"/>
                <a:alpha val="15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5400" h="19050"/>
            <a:contourClr>
              <a:srgbClr val="FFFFFF"/>
            </a:contourClr>
          </a:sp3d>
        </p:spPr>
        <p:txBody>
          <a:bodyPr tIns="4572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7923212" y="4423913"/>
            <a:ext cx="3124201" cy="1748287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13" name="頁尾版面配置區 1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12" name="日期版面配置區 1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2344179-73B2-4877-B2FD-B69E4457C244}" type="datetime1">
              <a:rPr lang="zh-TW" altLang="en-US" noProof="0" smtClean="0"/>
              <a:t>2023/10/20</a:t>
            </a:fld>
            <a:endParaRPr lang="zh-TW" altLang="en-US" noProof="0"/>
          </a:p>
        </p:txBody>
      </p:sp>
      <p:sp>
        <p:nvSpPr>
          <p:cNvPr id="14" name="投影片編號版面配置區 1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295547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EC9D21B-0A28-4994-9016-413CF41AAB83}" type="datetime1">
              <a:rPr lang="zh-TW" altLang="en-US" noProof="0" smtClean="0"/>
              <a:t>2023/10/20</a:t>
            </a:fld>
            <a:endParaRPr lang="zh-TW" altLang="en-US" noProof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en-US" altLang="zh-TW" noProof="0" smtClean="0"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303487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218612" y="685801"/>
            <a:ext cx="1828801" cy="5486400"/>
          </a:xfrm>
        </p:spPr>
        <p:txBody>
          <a:bodyPr vert="eaVert" rtlCol="0"/>
          <a:lstStyle/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1141413" y="685800"/>
            <a:ext cx="7924799" cy="5486400"/>
          </a:xfrm>
        </p:spPr>
        <p:txBody>
          <a:bodyPr vert="eaVert" rtlCol="0"/>
          <a:lstStyle/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663540C-3EF4-4A03-BDE1-F3B64B1D7847}" type="datetime1">
              <a:rPr lang="zh-TW" altLang="en-US" noProof="0" smtClean="0"/>
              <a:t>2023/10/20</a:t>
            </a:fld>
            <a:endParaRPr lang="zh-TW" altLang="en-US" noProof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en-US" altLang="zh-TW" noProof="0" smtClean="0"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121322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含圖片的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2412" y="4843464"/>
            <a:ext cx="9144002" cy="947736"/>
          </a:xfrm>
        </p:spPr>
        <p:txBody>
          <a:bodyPr rtlCol="0">
            <a:normAutofit/>
          </a:bodyPr>
          <a:lstStyle>
            <a:lvl1pPr algn="ctr">
              <a:lnSpc>
                <a:spcPct val="80000"/>
              </a:lnSpc>
              <a:defRPr sz="5600" baseline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 hasCustomPrompt="1"/>
          </p:nvPr>
        </p:nvSpPr>
        <p:spPr>
          <a:xfrm>
            <a:off x="1522413" y="5791200"/>
            <a:ext cx="9144000" cy="457200"/>
          </a:xfrm>
        </p:spPr>
        <p:txBody>
          <a:bodyPr wrap="square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400" baseline="0">
                <a:solidFill>
                  <a:schemeClr val="tx1">
                    <a:lumMod val="90000"/>
                    <a:lumOff val="1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zh-TW" altLang="en-US" noProof="0"/>
              <a:t>按一下以編輯母片副標題樣式</a:t>
            </a:r>
          </a:p>
        </p:txBody>
      </p:sp>
      <p:sp>
        <p:nvSpPr>
          <p:cNvPr id="8" name="矩形 7"/>
          <p:cNvSpPr/>
          <p:nvPr/>
        </p:nvSpPr>
        <p:spPr bwMode="gray">
          <a:xfrm rot="185582">
            <a:off x="1414576" y="762623"/>
            <a:ext cx="2947013" cy="3684469"/>
          </a:xfrm>
          <a:prstGeom prst="rect">
            <a:avLst/>
          </a:prstGeom>
          <a:solidFill>
            <a:schemeClr val="bg1"/>
          </a:solidFill>
          <a:ln w="1905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baseline="0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1" name="圖片版面配置區 10" descr="要新增影像的空白預留位置。按一下預留位置，然後選取您想要新增的影像。"/>
          <p:cNvSpPr>
            <a:spLocks noGrp="1"/>
          </p:cNvSpPr>
          <p:nvPr>
            <p:ph type="pic" sz="quarter" idx="13"/>
          </p:nvPr>
        </p:nvSpPr>
        <p:spPr bwMode="gray">
          <a:xfrm>
            <a:off x="1634550" y="917753"/>
            <a:ext cx="2592388" cy="3314700"/>
          </a:xfrm>
          <a:solidFill>
            <a:schemeClr val="bg1">
              <a:lumMod val="95000"/>
            </a:schemeClr>
          </a:solidFill>
          <a:ln w="152400">
            <a:solidFill>
              <a:schemeClr val="bg1"/>
            </a:solidFill>
            <a:miter lim="800000"/>
          </a:ln>
          <a:effectLst>
            <a:outerShdw blurRad="88900" sx="101000" sy="101000" algn="tl" rotWithShape="0">
              <a:schemeClr val="accent1">
                <a:lumMod val="50000"/>
                <a:alpha val="15000"/>
              </a:schemeClr>
            </a:outerShdw>
          </a:effectLst>
        </p:spPr>
        <p:txBody>
          <a:bodyPr tIns="457200" rtlCol="0"/>
          <a:lstStyle>
            <a:lvl1pPr marL="45720" indent="0" algn="ctr">
              <a:buNone/>
              <a:defRPr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sp>
        <p:nvSpPr>
          <p:cNvPr id="7" name="矩形 6"/>
          <p:cNvSpPr/>
          <p:nvPr/>
        </p:nvSpPr>
        <p:spPr bwMode="gray">
          <a:xfrm rot="120000">
            <a:off x="4600738" y="740343"/>
            <a:ext cx="2947013" cy="3684469"/>
          </a:xfrm>
          <a:prstGeom prst="rect">
            <a:avLst/>
          </a:prstGeom>
          <a:solidFill>
            <a:schemeClr val="bg1"/>
          </a:solidFill>
          <a:ln w="1905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baseline="0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2" name="圖片版面配置區 10" descr="要新增影像的空白預留位置。按一下預留位置，然後選取您想要新增的影像。"/>
          <p:cNvSpPr>
            <a:spLocks noGrp="1"/>
          </p:cNvSpPr>
          <p:nvPr>
            <p:ph type="pic" sz="quarter" idx="14"/>
          </p:nvPr>
        </p:nvSpPr>
        <p:spPr bwMode="gray">
          <a:xfrm>
            <a:off x="4787507" y="917753"/>
            <a:ext cx="2592388" cy="3314700"/>
          </a:xfrm>
          <a:solidFill>
            <a:schemeClr val="bg1">
              <a:lumMod val="95000"/>
            </a:schemeClr>
          </a:solidFill>
          <a:ln w="152400">
            <a:solidFill>
              <a:schemeClr val="bg1"/>
            </a:solidFill>
            <a:miter lim="800000"/>
          </a:ln>
          <a:effectLst>
            <a:outerShdw blurRad="88900" sx="101000" sy="101000" algn="tl" rotWithShape="0">
              <a:schemeClr val="accent1">
                <a:lumMod val="50000"/>
                <a:alpha val="15000"/>
              </a:schemeClr>
            </a:outerShdw>
          </a:effectLst>
        </p:spPr>
        <p:txBody>
          <a:bodyPr tIns="457200" rtlCol="0"/>
          <a:lstStyle>
            <a:lvl1pPr marL="45720" indent="0" algn="ctr">
              <a:buNone/>
              <a:defRPr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sp>
        <p:nvSpPr>
          <p:cNvPr id="9" name="矩形 8"/>
          <p:cNvSpPr/>
          <p:nvPr/>
        </p:nvSpPr>
        <p:spPr bwMode="gray">
          <a:xfrm rot="21480000">
            <a:off x="7775260" y="727477"/>
            <a:ext cx="2947013" cy="3684469"/>
          </a:xfrm>
          <a:prstGeom prst="rect">
            <a:avLst/>
          </a:prstGeom>
          <a:solidFill>
            <a:schemeClr val="bg1"/>
          </a:solidFill>
          <a:ln w="1905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baseline="0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3" name="圖片版面配置區 10" descr="要新增影像的空白預留位置。按一下預留位置，然後選取您想要新增的影像。"/>
          <p:cNvSpPr>
            <a:spLocks noGrp="1"/>
          </p:cNvSpPr>
          <p:nvPr>
            <p:ph type="pic" sz="quarter" idx="15"/>
          </p:nvPr>
        </p:nvSpPr>
        <p:spPr bwMode="gray">
          <a:xfrm>
            <a:off x="7940463" y="917753"/>
            <a:ext cx="2592388" cy="3314701"/>
          </a:xfrm>
          <a:solidFill>
            <a:schemeClr val="bg1">
              <a:lumMod val="95000"/>
            </a:schemeClr>
          </a:solidFill>
          <a:ln w="152400">
            <a:solidFill>
              <a:schemeClr val="bg1"/>
            </a:solidFill>
            <a:miter lim="800000"/>
          </a:ln>
          <a:effectLst>
            <a:outerShdw blurRad="88900" sx="101000" sy="101000" algn="tl" rotWithShape="0">
              <a:schemeClr val="accent1">
                <a:lumMod val="50000"/>
                <a:alpha val="15000"/>
              </a:schemeClr>
            </a:outerShdw>
          </a:effectLst>
        </p:spPr>
        <p:txBody>
          <a:bodyPr tIns="457200" rtlCol="0"/>
          <a:lstStyle>
            <a:lvl1pPr marL="45720" indent="0" algn="ctr">
              <a:buNone/>
              <a:defRPr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681D6841-D2E1-4AD5-84F4-5BEE890C917C}" type="datetime1">
              <a:rPr lang="zh-TW" altLang="en-US" smtClean="0"/>
              <a:t>2023/10/20</a:t>
            </a:fld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F25A965E-3C11-4F28-82DC-E30D63FAC43C}" type="slidenum">
              <a:rPr lang="en-US" altLang="zh-TW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100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含圖片的替代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2413" y="4843464"/>
            <a:ext cx="9144002" cy="947736"/>
          </a:xfrm>
        </p:spPr>
        <p:txBody>
          <a:bodyPr rtlCol="0">
            <a:normAutofit/>
          </a:bodyPr>
          <a:lstStyle>
            <a:lvl1pPr algn="ctr">
              <a:lnSpc>
                <a:spcPct val="80000"/>
              </a:lnSpc>
              <a:defRPr sz="5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 hasCustomPrompt="1"/>
          </p:nvPr>
        </p:nvSpPr>
        <p:spPr>
          <a:xfrm>
            <a:off x="1522413" y="5791200"/>
            <a:ext cx="9144000" cy="457200"/>
          </a:xfrm>
        </p:spPr>
        <p:txBody>
          <a:bodyPr wrap="square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zh-TW" altLang="en-US" noProof="0"/>
              <a:t>按一下以編輯母片副標題樣式</a:t>
            </a:r>
          </a:p>
        </p:txBody>
      </p:sp>
      <p:sp>
        <p:nvSpPr>
          <p:cNvPr id="11" name="圖片版面配置區 10" descr="要新增影像的空白預留位置。按一下預留位置，然後選取您想要新增的影像。"/>
          <p:cNvSpPr>
            <a:spLocks noGrp="1"/>
          </p:cNvSpPr>
          <p:nvPr>
            <p:ph type="pic" sz="quarter" idx="13"/>
          </p:nvPr>
        </p:nvSpPr>
        <p:spPr>
          <a:xfrm>
            <a:off x="1853090" y="685800"/>
            <a:ext cx="2743200" cy="3913632"/>
          </a:xfrm>
          <a:solidFill>
            <a:schemeClr val="bg1">
              <a:lumMod val="95000"/>
            </a:schemeClr>
          </a:solidFill>
          <a:ln w="1270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txBody>
          <a:bodyPr tIns="45720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sp>
        <p:nvSpPr>
          <p:cNvPr id="12" name="圖片版面配置區 10" descr="要新增影像的空白預留位置。按一下預留位置，然後選取您想要新增的影像。"/>
          <p:cNvSpPr>
            <a:spLocks noGrp="1"/>
          </p:cNvSpPr>
          <p:nvPr>
            <p:ph type="pic" sz="quarter" idx="14"/>
          </p:nvPr>
        </p:nvSpPr>
        <p:spPr>
          <a:xfrm>
            <a:off x="4722812" y="685800"/>
            <a:ext cx="2743200" cy="3913632"/>
          </a:xfrm>
          <a:solidFill>
            <a:schemeClr val="bg1">
              <a:lumMod val="95000"/>
            </a:schemeClr>
          </a:solidFill>
          <a:ln w="1270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txBody>
          <a:bodyPr vert="horz" lIns="91440" tIns="457200" rIns="91440" bIns="45720" rtlCol="0">
            <a:normAutofit/>
          </a:bodyPr>
          <a:lstStyle>
            <a:lvl1pPr marL="0" indent="-228600" algn="ctr">
              <a:buNone/>
              <a:defRPr/>
            </a:lvl1pPr>
          </a:lstStyle>
          <a:p>
            <a:pPr marL="45720" lvl="0" indent="0" algn="ctr" rtl="0"/>
            <a:r>
              <a:rPr lang="zh-TW" altLang="en-US" noProof="0"/>
              <a:t>按一下圖示以新增圖片</a:t>
            </a:r>
          </a:p>
        </p:txBody>
      </p:sp>
      <p:sp>
        <p:nvSpPr>
          <p:cNvPr id="13" name="圖片版面配置區 10" descr="要新增影像的空白預留位置。按一下預留位置，然後選取您想要新增的影像。"/>
          <p:cNvSpPr>
            <a:spLocks noGrp="1"/>
          </p:cNvSpPr>
          <p:nvPr>
            <p:ph type="pic" sz="quarter" idx="15"/>
          </p:nvPr>
        </p:nvSpPr>
        <p:spPr>
          <a:xfrm>
            <a:off x="7592534" y="685800"/>
            <a:ext cx="2743200" cy="3913632"/>
          </a:xfrm>
          <a:solidFill>
            <a:schemeClr val="bg1">
              <a:lumMod val="95000"/>
            </a:schemeClr>
          </a:solidFill>
          <a:ln w="1270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txBody>
          <a:bodyPr vert="horz" lIns="91440" tIns="457200" rIns="91440" bIns="45720" rtlCol="0">
            <a:normAutofit/>
          </a:bodyPr>
          <a:lstStyle>
            <a:lvl1pPr marL="0" indent="-228600" algn="ctr">
              <a:buNone/>
              <a:defRPr/>
            </a:lvl1pPr>
          </a:lstStyle>
          <a:p>
            <a:pPr marL="45720" lvl="0" indent="0" algn="ctr" rtl="0"/>
            <a:r>
              <a:rPr lang="zh-TW" altLang="en-US" noProof="0"/>
              <a:t>按一下圖示以新增圖片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075CCC-5611-47AA-A991-3213D83466E4}" type="datetime1">
              <a:rPr lang="zh-TW" altLang="en-US" noProof="0" smtClean="0"/>
              <a:t>2023/10/20</a:t>
            </a:fld>
            <a:endParaRPr lang="zh-TW" altLang="en-US" noProof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en-US" altLang="zh-TW" noProof="0" smtClean="0"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364260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8E8C150-72EC-4037-A400-9182FE40ED8E}" type="datetime1">
              <a:rPr lang="zh-TW" altLang="en-US" noProof="0" smtClean="0"/>
              <a:t>2023/10/20</a:t>
            </a:fld>
            <a:endParaRPr lang="zh-TW" altLang="en-US" noProof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en-US" altLang="zh-TW" noProof="0" smtClean="0"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217188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含圖片的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圓角矩形 6"/>
          <p:cNvSpPr/>
          <p:nvPr/>
        </p:nvSpPr>
        <p:spPr bwMode="gray">
          <a:xfrm>
            <a:off x="2159492" y="0"/>
            <a:ext cx="9345120" cy="6858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524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baseline="0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995612" y="319088"/>
            <a:ext cx="7670802" cy="1143000"/>
          </a:xfrm>
        </p:spPr>
        <p:txBody>
          <a:bodyPr rtlCol="0"/>
          <a:lstStyle>
            <a:lvl1pPr>
              <a:defRPr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12" name="矩形 11"/>
          <p:cNvSpPr/>
          <p:nvPr/>
        </p:nvSpPr>
        <p:spPr bwMode="gray">
          <a:xfrm rot="21379692">
            <a:off x="322262" y="211183"/>
            <a:ext cx="1542449" cy="2051702"/>
          </a:xfrm>
          <a:prstGeom prst="rect">
            <a:avLst/>
          </a:prstGeom>
          <a:solidFill>
            <a:schemeClr val="bg1"/>
          </a:solidFill>
          <a:ln w="190500">
            <a:noFill/>
            <a:miter lim="800000"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baseline="0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4" name="圖片版面配置區 13" descr="要新增影像的空白預留位置。按一下預留位置，然後選取您想要新增的影像。"/>
          <p:cNvSpPr>
            <a:spLocks noGrp="1"/>
          </p:cNvSpPr>
          <p:nvPr>
            <p:ph type="pic" sz="quarter" idx="13"/>
          </p:nvPr>
        </p:nvSpPr>
        <p:spPr bwMode="gray">
          <a:xfrm rot="180000">
            <a:off x="357415" y="280969"/>
            <a:ext cx="1446157" cy="1965874"/>
          </a:xfr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  <a:miter lim="800000"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txBody>
          <a:bodyPr tIns="182880" rtlCol="0">
            <a:normAutofit/>
          </a:bodyPr>
          <a:lstStyle>
            <a:lvl1pPr marL="45720" indent="0" algn="ctr">
              <a:buNone/>
              <a:defRPr sz="1600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995612" y="1643063"/>
            <a:ext cx="7670802" cy="4529137"/>
          </a:xfrm>
        </p:spPr>
        <p:txBody>
          <a:bodyPr rtlCol="0"/>
          <a:lstStyle>
            <a:lvl1pPr>
              <a:defRPr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cxnSp>
        <p:nvCxnSpPr>
          <p:cNvPr id="8" name="直線接點​​(S) 7"/>
          <p:cNvCxnSpPr/>
          <p:nvPr/>
        </p:nvCxnSpPr>
        <p:spPr>
          <a:xfrm>
            <a:off x="2309812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" name="直線接點​​(S) 8"/>
          <p:cNvCxnSpPr/>
          <p:nvPr/>
        </p:nvCxnSpPr>
        <p:spPr>
          <a:xfrm>
            <a:off x="11352212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8064F2D8-EA5E-4E35-99B4-8DD7C2554332}" type="datetime1">
              <a:rPr lang="zh-TW" altLang="en-US" smtClean="0"/>
              <a:t>2023/10/20</a:t>
            </a:fld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F25A965E-3C11-4F28-82DC-E30D63FAC43C}" type="slidenum">
              <a:rPr lang="en-US" altLang="zh-TW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59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22413" y="1643064"/>
            <a:ext cx="9144002" cy="2928936"/>
          </a:xfrm>
        </p:spPr>
        <p:txBody>
          <a:bodyPr rtlCol="0" anchor="b">
            <a:normAutofit/>
          </a:bodyPr>
          <a:lstStyle>
            <a:lvl1pPr algn="ctr">
              <a:lnSpc>
                <a:spcPct val="80000"/>
              </a:lnSpc>
              <a:defRPr sz="5600" b="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522413" y="4572000"/>
            <a:ext cx="9144000" cy="1066799"/>
          </a:xfrm>
        </p:spPr>
        <p:txBody>
          <a:bodyPr rtlCol="0"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B9A58EE-260A-4463-9F0D-A6500AF37426}" type="datetime1">
              <a:rPr lang="zh-TW" altLang="en-US" noProof="0" smtClean="0"/>
              <a:t>2023/10/20</a:t>
            </a:fld>
            <a:endParaRPr lang="zh-TW" altLang="en-US" noProof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en-US" altLang="zh-TW" noProof="0" smtClean="0"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293233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522412" y="1643063"/>
            <a:ext cx="4480560" cy="4529137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85854" y="1643063"/>
            <a:ext cx="4480560" cy="4529137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7CA7083-B36F-421C-8607-8B0FAB4E78E2}" type="datetime1">
              <a:rPr lang="zh-TW" altLang="en-US" noProof="0" smtClean="0"/>
              <a:t>2023/10/20</a:t>
            </a:fld>
            <a:endParaRPr lang="zh-TW" altLang="en-US" noProof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en-US" altLang="zh-TW" noProof="0" smtClean="0"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420626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522414" y="1624372"/>
            <a:ext cx="4480560" cy="737828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1522414" y="2438400"/>
            <a:ext cx="4480560" cy="3733799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85854" y="1624372"/>
            <a:ext cx="4480560" cy="737828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85854" y="2438400"/>
            <a:ext cx="4480560" cy="3733799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B47FBB5-07E9-43DD-AD15-7A990DBA674D}" type="datetime1">
              <a:rPr lang="zh-TW" altLang="en-US" noProof="0" smtClean="0"/>
              <a:t>2023/10/20</a:t>
            </a:fld>
            <a:endParaRPr lang="zh-TW" altLang="en-US" noProof="0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en-US" altLang="zh-TW" noProof="0" smtClean="0"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342443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64BAFB5-ED8C-4C28-B2CE-6556BD7FE2BC}" type="datetime1">
              <a:rPr lang="zh-TW" altLang="en-US" noProof="0" smtClean="0"/>
              <a:t>2023/10/20</a:t>
            </a:fld>
            <a:endParaRPr lang="zh-TW" altLang="en-US" noProof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en-US" altLang="zh-TW" noProof="0" smtClean="0"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84429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 bwMode="gray">
          <a:xfrm>
            <a:off x="684211" y="0"/>
            <a:ext cx="10820402" cy="6858000"/>
          </a:xfrm>
          <a:prstGeom prst="rect">
            <a:avLst/>
          </a:prstGeom>
          <a:solidFill>
            <a:schemeClr val="bg1"/>
          </a:solidFill>
          <a:ln w="1524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baseline="0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cxnSp>
        <p:nvCxnSpPr>
          <p:cNvPr id="8" name="直線接點​​(S) 7"/>
          <p:cNvCxnSpPr/>
          <p:nvPr/>
        </p:nvCxnSpPr>
        <p:spPr>
          <a:xfrm>
            <a:off x="836612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" name="直線接點​​(S) 8"/>
          <p:cNvCxnSpPr/>
          <p:nvPr/>
        </p:nvCxnSpPr>
        <p:spPr>
          <a:xfrm>
            <a:off x="11352212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1522414" y="31908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522414" y="1643063"/>
            <a:ext cx="9144000" cy="4529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1507885" y="6400801"/>
            <a:ext cx="6796327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456612" y="6400801"/>
            <a:ext cx="11676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F65B2CAF-83B6-4585-888C-A4091A3A6DB7}" type="datetime1">
              <a:rPr lang="zh-TW" altLang="en-US" smtClean="0"/>
              <a:t>2023/10/20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9752012" y="6400801"/>
            <a:ext cx="9144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F25A965E-3C11-4F28-82DC-E30D63FAC43C}" type="slidenum">
              <a:rPr lang="en-US" altLang="zh-TW" smtClean="0"/>
              <a:pPr/>
              <a:t>‹#›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47839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50" r:id="rId4"/>
    <p:sldLayoutId id="214748366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kern="1200" baseline="0">
          <a:solidFill>
            <a:schemeClr val="tx1">
              <a:lumMod val="75000"/>
              <a:lumOff val="25000"/>
            </a:schemeClr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Font typeface="Arial" pitchFamily="34" charset="0"/>
        <a:buChar char="•"/>
        <a:defRPr sz="2000" kern="1200" baseline="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39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jpg"/><Relationship Id="rId7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jpg"/><Relationship Id="rId7" Type="http://schemas.microsoft.com/office/2007/relationships/hdphoto" Target="../media/hdphoto5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microsoft.com/office/2007/relationships/hdphoto" Target="../media/hdphoto4.wdp"/><Relationship Id="rId4" Type="http://schemas.openxmlformats.org/officeDocument/2006/relationships/image" Target="../media/image16.png"/><Relationship Id="rId9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microsoft.com/office/2007/relationships/hdphoto" Target="../media/hdphoto8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microsoft.com/office/2007/relationships/hdphoto" Target="../media/hdphoto7.wdp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ctrTitle"/>
          </p:nvPr>
        </p:nvSpPr>
        <p:spPr>
          <a:xfrm>
            <a:off x="1522411" y="4797152"/>
            <a:ext cx="9144002" cy="1354088"/>
          </a:xfrm>
        </p:spPr>
        <p:txBody>
          <a:bodyPr rtlCol="0" anchor="ctr">
            <a:normAutofit/>
          </a:bodyPr>
          <a:lstStyle/>
          <a:p>
            <a:pPr rtl="0">
              <a:lnSpc>
                <a:spcPct val="100000"/>
              </a:lnSpc>
            </a:pPr>
            <a:r>
              <a:rPr lang="zh-TW" altLang="en-US" sz="60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兒 童 餅 乾 食 譜 </a:t>
            </a:r>
          </a:p>
        </p:txBody>
      </p:sp>
      <p:sp>
        <p:nvSpPr>
          <p:cNvPr id="5" name="副標題 4"/>
          <p:cNvSpPr>
            <a:spLocks noGrp="1"/>
          </p:cNvSpPr>
          <p:nvPr>
            <p:ph type="subTitle" idx="1"/>
          </p:nvPr>
        </p:nvSpPr>
        <p:spPr>
          <a:xfrm>
            <a:off x="1511701" y="6237312"/>
            <a:ext cx="9144000" cy="457200"/>
          </a:xfrm>
        </p:spPr>
        <p:txBody>
          <a:bodyPr rtlCol="0"/>
          <a:lstStyle/>
          <a:p>
            <a:pPr rtl="0"/>
            <a:r>
              <a:rPr lang="zh-TW" altLang="en-US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二年忠班 </a:t>
            </a:r>
            <a:r>
              <a:rPr lang="en-US" altLang="zh-TW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18</a:t>
            </a:r>
            <a:r>
              <a:rPr lang="zh-TW" altLang="en-US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號 彭婧榕</a:t>
            </a:r>
          </a:p>
        </p:txBody>
      </p:sp>
      <p:pic>
        <p:nvPicPr>
          <p:cNvPr id="7" name="圖片版面配置區 6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5139" y="917753"/>
            <a:ext cx="2211209" cy="3314700"/>
          </a:xfrm>
        </p:spPr>
      </p:pic>
      <p:pic>
        <p:nvPicPr>
          <p:cNvPr id="8" name="圖片版面配置區 7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67527" y="917753"/>
            <a:ext cx="2232348" cy="3314700"/>
          </a:xfrm>
        </p:spPr>
      </p:pic>
      <p:pic>
        <p:nvPicPr>
          <p:cNvPr id="9" name="圖片版面配置區 8"/>
          <p:cNvPicPr>
            <a:picLocks noGrp="1" noChangeAspect="1"/>
          </p:cNvPicPr>
          <p:nvPr>
            <p:ph type="pic" sz="quarter" idx="1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93924" y="917753"/>
            <a:ext cx="2485465" cy="3314701"/>
          </a:xfr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CB0F78D6-497E-4258-AD7F-128B5360BB77}"/>
              </a:ext>
            </a:extLst>
          </p:cNvPr>
          <p:cNvSpPr txBox="1"/>
          <p:nvPr/>
        </p:nvSpPr>
        <p:spPr>
          <a:xfrm>
            <a:off x="34976" y="0"/>
            <a:ext cx="60937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600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北昌國小</a:t>
            </a:r>
            <a:r>
              <a:rPr lang="en-US" altLang="zh-TW" sz="3600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_</a:t>
            </a:r>
            <a:r>
              <a:rPr lang="zh-TW" altLang="en-US" sz="3600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麥哲倫計畫</a:t>
            </a:r>
            <a:endParaRPr lang="zh-TW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07381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11DC3041-2208-4BEE-886A-99C2BA0080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46140" y="1484785"/>
            <a:ext cx="6925058" cy="51926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標題 1">
            <a:extLst>
              <a:ext uri="{FF2B5EF4-FFF2-40B4-BE49-F238E27FC236}">
                <a16:creationId xmlns:a16="http://schemas.microsoft.com/office/drawing/2014/main" id="{A78B328D-BF9D-4323-BB12-CF8A2EB49989}"/>
              </a:ext>
            </a:extLst>
          </p:cNvPr>
          <p:cNvSpPr txBox="1">
            <a:spLocks/>
          </p:cNvSpPr>
          <p:nvPr/>
        </p:nvSpPr>
        <p:spPr>
          <a:xfrm>
            <a:off x="2317710" y="1"/>
            <a:ext cx="9033286" cy="9807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TW" altLang="en-US" sz="46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簡單畫出要準備的工具及材料</a:t>
            </a:r>
            <a:r>
              <a:rPr lang="en-US" altLang="zh-TW" sz="46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</a:t>
            </a:r>
            <a:endParaRPr lang="zh-TW" altLang="en-US" sz="4600" b="1" dirty="0">
              <a:solidFill>
                <a:srgbClr val="FF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F08C2B5F-5EE6-4FED-A812-21D53C974EEA}"/>
              </a:ext>
            </a:extLst>
          </p:cNvPr>
          <p:cNvSpPr txBox="1">
            <a:spLocks/>
          </p:cNvSpPr>
          <p:nvPr/>
        </p:nvSpPr>
        <p:spPr>
          <a:xfrm>
            <a:off x="2422004" y="836712"/>
            <a:ext cx="8856984" cy="57606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55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</a:lstStyle>
          <a:p>
            <a:pPr algn="r">
              <a:lnSpc>
                <a:spcPct val="150000"/>
              </a:lnSpc>
            </a:pPr>
            <a:r>
              <a:rPr lang="zh-TW" altLang="en-US" sz="4500" b="1" dirty="0">
                <a:solidFill>
                  <a:srgbClr val="0070C0"/>
                </a:solidFill>
              </a:rPr>
              <a:t>小朋友做餅乾前，可以看著食譜，先準備好要用到的東西 </a:t>
            </a:r>
            <a:r>
              <a:rPr lang="en-US" altLang="zh-TW" sz="4500" b="1" dirty="0">
                <a:solidFill>
                  <a:srgbClr val="0070C0"/>
                </a:solidFill>
              </a:rPr>
              <a:t>^^</a:t>
            </a:r>
            <a:endParaRPr lang="zh-TW" altLang="en-US" sz="4500" b="1" dirty="0">
              <a:solidFill>
                <a:srgbClr val="0070C0"/>
              </a:solidFill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1ED0B2E2-CB43-4B14-96FC-915D2720FF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748" y="0"/>
            <a:ext cx="2068778" cy="264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53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圖片版面配置區 3">
            <a:extLst>
              <a:ext uri="{FF2B5EF4-FFF2-40B4-BE49-F238E27FC236}">
                <a16:creationId xmlns:a16="http://schemas.microsoft.com/office/drawing/2014/main" id="{7EE27B49-79CF-4143-8419-101D636B7B7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11DC3041-2208-4BEE-886A-99C2BA0080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46140" y="1484784"/>
            <a:ext cx="6925058" cy="51926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標題 1">
            <a:extLst>
              <a:ext uri="{FF2B5EF4-FFF2-40B4-BE49-F238E27FC236}">
                <a16:creationId xmlns:a16="http://schemas.microsoft.com/office/drawing/2014/main" id="{A78B328D-BF9D-4323-BB12-CF8A2EB49989}"/>
              </a:ext>
            </a:extLst>
          </p:cNvPr>
          <p:cNvSpPr txBox="1">
            <a:spLocks/>
          </p:cNvSpPr>
          <p:nvPr/>
        </p:nvSpPr>
        <p:spPr>
          <a:xfrm>
            <a:off x="2317710" y="1"/>
            <a:ext cx="8601238" cy="9807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zh-TW" altLang="en-US" sz="50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畫出一眼就看得懂的步驟順序</a:t>
            </a:r>
            <a:r>
              <a:rPr lang="en-US" altLang="zh-TW" sz="50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</a:t>
            </a:r>
            <a:endParaRPr lang="zh-TW" altLang="en-US" sz="5000" b="1" dirty="0">
              <a:solidFill>
                <a:srgbClr val="FF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F08C2B5F-5EE6-4FED-A812-21D53C974EEA}"/>
              </a:ext>
            </a:extLst>
          </p:cNvPr>
          <p:cNvSpPr txBox="1">
            <a:spLocks/>
          </p:cNvSpPr>
          <p:nvPr/>
        </p:nvSpPr>
        <p:spPr>
          <a:xfrm>
            <a:off x="2998068" y="903866"/>
            <a:ext cx="8558157" cy="72008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55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TW" altLang="en-US" sz="4500" b="1" dirty="0">
                <a:solidFill>
                  <a:srgbClr val="0070C0"/>
                </a:solidFill>
              </a:rPr>
              <a:t>小朋友可以邊看食譜，邊做餅乾，就不會忘記怎麼做了 </a:t>
            </a:r>
            <a:r>
              <a:rPr lang="en-US" altLang="zh-TW" sz="4500" b="1" dirty="0">
                <a:solidFill>
                  <a:srgbClr val="0070C0"/>
                </a:solidFill>
              </a:rPr>
              <a:t>^^</a:t>
            </a:r>
            <a:endParaRPr lang="zh-TW" altLang="en-US" sz="4500" b="1" dirty="0">
              <a:solidFill>
                <a:srgbClr val="0070C0"/>
              </a:solidFill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A8A96D6F-3D6B-4257-AAB1-44C9F5779E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748" y="0"/>
            <a:ext cx="2068778" cy="264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46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圖片版面配置區 3">
            <a:extLst>
              <a:ext uri="{FF2B5EF4-FFF2-40B4-BE49-F238E27FC236}">
                <a16:creationId xmlns:a16="http://schemas.microsoft.com/office/drawing/2014/main" id="{7EE27B49-79CF-4143-8419-101D636B7B7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0DB7A03A-67D7-48AF-AB8A-C613CFDACF52}"/>
              </a:ext>
            </a:extLst>
          </p:cNvPr>
          <p:cNvSpPr txBox="1">
            <a:spLocks/>
          </p:cNvSpPr>
          <p:nvPr/>
        </p:nvSpPr>
        <p:spPr>
          <a:xfrm>
            <a:off x="2317710" y="1"/>
            <a:ext cx="9105294" cy="9807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TW" altLang="en-US" sz="46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和看食譜的小朋友的互動設計</a:t>
            </a:r>
            <a:r>
              <a:rPr lang="en-US" altLang="zh-TW" sz="46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</a:t>
            </a:r>
            <a:endParaRPr lang="zh-TW" altLang="en-US" sz="4600" b="1" dirty="0">
              <a:solidFill>
                <a:srgbClr val="FF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E1422596-1BFA-404A-8881-717595DD7299}"/>
              </a:ext>
            </a:extLst>
          </p:cNvPr>
          <p:cNvSpPr txBox="1">
            <a:spLocks/>
          </p:cNvSpPr>
          <p:nvPr/>
        </p:nvSpPr>
        <p:spPr>
          <a:xfrm>
            <a:off x="2638028" y="903866"/>
            <a:ext cx="8457222" cy="58326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55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</a:lstStyle>
          <a:p>
            <a:pPr algn="r">
              <a:lnSpc>
                <a:spcPct val="150000"/>
              </a:lnSpc>
            </a:pPr>
            <a:r>
              <a:rPr lang="zh-TW" altLang="en-US" sz="4500" b="1" dirty="0">
                <a:solidFill>
                  <a:srgbClr val="0070C0"/>
                </a:solidFill>
              </a:rPr>
              <a:t>食譜最後一頁，你可以貼上自己做餅乾的照片，和大家分享！</a:t>
            </a:r>
          </a:p>
        </p:txBody>
      </p:sp>
      <p:pic>
        <p:nvPicPr>
          <p:cNvPr id="9" name="內容版面配置區 6">
            <a:extLst>
              <a:ext uri="{FF2B5EF4-FFF2-40B4-BE49-F238E27FC236}">
                <a16:creationId xmlns:a16="http://schemas.microsoft.com/office/drawing/2014/main" id="{C40F972E-2CF1-442E-AFD6-C3194CAD36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46140" y="1487126"/>
            <a:ext cx="6925058" cy="51879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FB1F6EBF-F88E-4E7D-8F8F-49ED4662FE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748" y="0"/>
            <a:ext cx="2068778" cy="264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68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53852" y="188640"/>
            <a:ext cx="9144000" cy="1143000"/>
          </a:xfrm>
        </p:spPr>
        <p:txBody>
          <a:bodyPr rtlCol="0" anchor="ctr">
            <a:normAutofit fontScale="90000"/>
          </a:bodyPr>
          <a:lstStyle/>
          <a:p>
            <a:pPr rtl="0">
              <a:lnSpc>
                <a:spcPct val="100000"/>
              </a:lnSpc>
            </a:pPr>
            <a:r>
              <a:rPr lang="zh-TW" altLang="en-US" sz="6000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我的麥哲倫計畫，最困難的是：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22414" y="1196752"/>
            <a:ext cx="9144000" cy="1713929"/>
          </a:xfrm>
        </p:spPr>
        <p:txBody>
          <a:bodyPr rtlCol="0">
            <a:normAutofit/>
          </a:bodyPr>
          <a:lstStyle/>
          <a:p>
            <a:pPr rtl="0">
              <a:lnSpc>
                <a:spcPct val="150000"/>
              </a:lnSpc>
            </a:pPr>
            <a:r>
              <a:rPr lang="zh-TW" altLang="en-US" sz="3000" b="1" dirty="0"/>
              <a:t>因為有很多國字我還沒學到，所以請媽媽先幫我用鉛筆寫出來後，我再描寫，字很多，花很多時間。</a:t>
            </a:r>
            <a:endParaRPr lang="en-US" altLang="zh-TW" sz="3000" b="1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標題 3">
            <a:extLst>
              <a:ext uri="{FF2B5EF4-FFF2-40B4-BE49-F238E27FC236}">
                <a16:creationId xmlns:a16="http://schemas.microsoft.com/office/drawing/2014/main" id="{5991BD0E-A18A-44B0-BE8C-E0B9597B9233}"/>
              </a:ext>
            </a:extLst>
          </p:cNvPr>
          <p:cNvSpPr txBox="1">
            <a:spLocks/>
          </p:cNvSpPr>
          <p:nvPr/>
        </p:nvSpPr>
        <p:spPr>
          <a:xfrm>
            <a:off x="1072480" y="3573016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TW" altLang="en-US" sz="6000" b="1" dirty="0"/>
              <a:t>我的麥哲倫計畫，最簡單的是：</a:t>
            </a: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650ED14E-C4E6-49A7-98CE-47A802A88753}"/>
              </a:ext>
            </a:extLst>
          </p:cNvPr>
          <p:cNvSpPr txBox="1">
            <a:spLocks/>
          </p:cNvSpPr>
          <p:nvPr/>
        </p:nvSpPr>
        <p:spPr>
          <a:xfrm>
            <a:off x="1541042" y="4653136"/>
            <a:ext cx="9144000" cy="17139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TW" altLang="en-US" sz="3000" b="1" dirty="0"/>
              <a:t>因為我很喜歡畫畫，所以在畫食譜的材料、工具跟步驟的時候，我覺得很簡單、很有趣。</a:t>
            </a:r>
            <a:endParaRPr lang="en-US" altLang="zh-TW" sz="3000" b="1" dirty="0"/>
          </a:p>
        </p:txBody>
      </p:sp>
    </p:spTree>
    <p:extLst>
      <p:ext uri="{BB962C8B-B14F-4D97-AF65-F5344CB8AC3E}">
        <p14:creationId xmlns:p14="http://schemas.microsoft.com/office/powerpoint/2010/main" val="21197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878D8559-03E0-4047-ACD0-350DA9098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空白投影片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09C6C53B-1AA7-435F-B2D4-885DBE9D900F}"/>
              </a:ext>
            </a:extLst>
          </p:cNvPr>
          <p:cNvSpPr txBox="1"/>
          <p:nvPr/>
        </p:nvSpPr>
        <p:spPr>
          <a:xfrm>
            <a:off x="5600602" y="4995089"/>
            <a:ext cx="61824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b="1" dirty="0">
                <a:solidFill>
                  <a:srgbClr val="FF33CC"/>
                </a:solidFill>
              </a:rPr>
              <a:t>謝謝大家</a:t>
            </a:r>
          </a:p>
        </p:txBody>
      </p:sp>
      <p:sp>
        <p:nvSpPr>
          <p:cNvPr id="6" name="副標題 4">
            <a:extLst>
              <a:ext uri="{FF2B5EF4-FFF2-40B4-BE49-F238E27FC236}">
                <a16:creationId xmlns:a16="http://schemas.microsoft.com/office/drawing/2014/main" id="{18A51CF0-B2B6-450D-871D-AB1D7E0FC399}"/>
              </a:ext>
            </a:extLst>
          </p:cNvPr>
          <p:cNvSpPr txBox="1">
            <a:spLocks/>
          </p:cNvSpPr>
          <p:nvPr/>
        </p:nvSpPr>
        <p:spPr>
          <a:xfrm>
            <a:off x="8696946" y="116632"/>
            <a:ext cx="3491879" cy="457200"/>
          </a:xfrm>
          <a:prstGeom prst="rect">
            <a:avLst/>
          </a:prstGeom>
        </p:spPr>
        <p:txBody>
          <a:bodyPr rtlCol="0"/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TW" altLang="en-US"/>
              <a:t>二年忠班 </a:t>
            </a:r>
            <a:r>
              <a:rPr lang="en-US" altLang="zh-TW"/>
              <a:t>18</a:t>
            </a:r>
            <a:r>
              <a:rPr lang="zh-TW" altLang="en-US"/>
              <a:t>號 彭婧榕</a:t>
            </a:r>
            <a:endParaRPr lang="zh-TW" altLang="en-US" dirty="0"/>
          </a:p>
        </p:txBody>
      </p:sp>
      <p:pic>
        <p:nvPicPr>
          <p:cNvPr id="7" name="圖片版面配置區 8">
            <a:extLst>
              <a:ext uri="{FF2B5EF4-FFF2-40B4-BE49-F238E27FC236}">
                <a16:creationId xmlns:a16="http://schemas.microsoft.com/office/drawing/2014/main" id="{85001427-E3C3-4B6C-A3F6-01A1B9690D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366" y="260648"/>
            <a:ext cx="4883934" cy="6513381"/>
          </a:xfrm>
          <a:prstGeom prst="rect">
            <a:avLst/>
          </a:prstGeom>
        </p:spPr>
      </p:pic>
      <p:sp>
        <p:nvSpPr>
          <p:cNvPr id="8" name="標題 5">
            <a:extLst>
              <a:ext uri="{FF2B5EF4-FFF2-40B4-BE49-F238E27FC236}">
                <a16:creationId xmlns:a16="http://schemas.microsoft.com/office/drawing/2014/main" id="{73D32C3F-FCB7-4362-A256-F517F56438C3}"/>
              </a:ext>
            </a:extLst>
          </p:cNvPr>
          <p:cNvSpPr txBox="1">
            <a:spLocks/>
          </p:cNvSpPr>
          <p:nvPr/>
        </p:nvSpPr>
        <p:spPr>
          <a:xfrm>
            <a:off x="5780113" y="0"/>
            <a:ext cx="6408712" cy="51668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以上是我的</a:t>
            </a:r>
            <a:endParaRPr lang="en-US" altLang="zh-TW" sz="6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麥哲倫計畫</a:t>
            </a:r>
            <a:r>
              <a:rPr lang="en-US" altLang="zh-TW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br>
              <a:rPr lang="en-US" altLang="zh-TW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兒童餅乾食譜</a:t>
            </a:r>
            <a:endParaRPr lang="zh-TW" altLang="en-US" sz="6000" dirty="0">
              <a:solidFill>
                <a:srgbClr val="FF33C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7050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53852" y="188640"/>
            <a:ext cx="9144000" cy="1143000"/>
          </a:xfrm>
        </p:spPr>
        <p:txBody>
          <a:bodyPr rtlCol="0" anchor="ctr">
            <a:normAutofit/>
          </a:bodyPr>
          <a:lstStyle/>
          <a:p>
            <a:pPr rtl="0">
              <a:lnSpc>
                <a:spcPct val="100000"/>
              </a:lnSpc>
            </a:pPr>
            <a:r>
              <a:rPr lang="zh-TW" altLang="en-US" sz="6000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我的麥哲倫計畫，動機是：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22414" y="1643063"/>
            <a:ext cx="9144000" cy="3946177"/>
          </a:xfrm>
        </p:spPr>
        <p:txBody>
          <a:bodyPr rtlCol="0">
            <a:normAutofit/>
          </a:bodyPr>
          <a:lstStyle/>
          <a:p>
            <a:pPr rtl="0">
              <a:lnSpc>
                <a:spcPct val="150000"/>
              </a:lnSpc>
            </a:pPr>
            <a:r>
              <a:rPr lang="zh-TW" altLang="en-US" sz="3000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我想要作一本小朋友都看得懂的餅乾食譜</a:t>
            </a:r>
            <a:endParaRPr lang="en-US" altLang="zh-TW" sz="3000" b="1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rtl="0">
              <a:lnSpc>
                <a:spcPct val="150000"/>
              </a:lnSpc>
            </a:pPr>
            <a:r>
              <a:rPr lang="zh-TW" altLang="en-US" sz="3000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希望因為這本食譜，讓小朋友覺得做餅乾很簡單</a:t>
            </a:r>
            <a:endParaRPr lang="en-US" altLang="zh-TW" sz="3000" b="1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000" b="1" dirty="0"/>
              <a:t>希望小朋友都能和我一樣快樂的做餅乾</a:t>
            </a:r>
            <a:endParaRPr lang="en-US" altLang="zh-TW" sz="3000" b="1" dirty="0"/>
          </a:p>
          <a:p>
            <a:pPr rtl="0">
              <a:lnSpc>
                <a:spcPct val="150000"/>
              </a:lnSpc>
            </a:pPr>
            <a:r>
              <a:rPr lang="zh-TW" altLang="en-US" sz="3000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小朋友做完後，可以分享自己做的餅乾照片</a:t>
            </a:r>
          </a:p>
        </p:txBody>
      </p:sp>
    </p:spTree>
    <p:extLst>
      <p:ext uri="{BB962C8B-B14F-4D97-AF65-F5344CB8AC3E}">
        <p14:creationId xmlns:p14="http://schemas.microsoft.com/office/powerpoint/2010/main" val="347625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ctrTitle"/>
          </p:nvPr>
        </p:nvSpPr>
        <p:spPr>
          <a:xfrm>
            <a:off x="893696" y="4635455"/>
            <a:ext cx="11321396" cy="1800200"/>
          </a:xfrm>
        </p:spPr>
        <p:txBody>
          <a:bodyPr rtlCol="0" anchor="ctr">
            <a:normAutofit/>
          </a:bodyPr>
          <a:lstStyle/>
          <a:p>
            <a:pPr rtl="0">
              <a:lnSpc>
                <a:spcPct val="100000"/>
              </a:lnSpc>
            </a:pPr>
            <a:r>
              <a:rPr lang="zh-TW" altLang="en-US" sz="6000" dirty="0">
                <a:solidFill>
                  <a:srgbClr val="FF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我的食譜 </a:t>
            </a:r>
            <a:r>
              <a:rPr lang="zh-TW" altLang="en-US" sz="60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內容</a:t>
            </a:r>
            <a:r>
              <a:rPr lang="zh-TW" altLang="en-US" sz="6000" dirty="0">
                <a:solidFill>
                  <a:srgbClr val="FF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</p:txBody>
      </p:sp>
      <p:sp>
        <p:nvSpPr>
          <p:cNvPr id="5" name="副標題 4"/>
          <p:cNvSpPr>
            <a:spLocks noGrp="1"/>
          </p:cNvSpPr>
          <p:nvPr>
            <p:ph type="subTitle" idx="1"/>
          </p:nvPr>
        </p:nvSpPr>
        <p:spPr>
          <a:xfrm>
            <a:off x="2998764" y="31845"/>
            <a:ext cx="9144000" cy="457200"/>
          </a:xfrm>
        </p:spPr>
        <p:txBody>
          <a:bodyPr rtlCol="0"/>
          <a:lstStyle/>
          <a:p>
            <a:pPr algn="r" rtl="0"/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二年忠班 </a:t>
            </a:r>
            <a: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18</a:t>
            </a:r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號 彭婧榕</a:t>
            </a:r>
          </a:p>
        </p:txBody>
      </p:sp>
      <p:pic>
        <p:nvPicPr>
          <p:cNvPr id="7" name="圖片版面配置區 6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5139" y="917753"/>
            <a:ext cx="2211209" cy="3314700"/>
          </a:xfrm>
        </p:spPr>
      </p:pic>
      <p:pic>
        <p:nvPicPr>
          <p:cNvPr id="8" name="圖片版面配置區 7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67527" y="917753"/>
            <a:ext cx="2232348" cy="3314700"/>
          </a:xfrm>
        </p:spPr>
      </p:pic>
      <p:pic>
        <p:nvPicPr>
          <p:cNvPr id="9" name="圖片版面配置區 8"/>
          <p:cNvPicPr>
            <a:picLocks noGrp="1" noChangeAspect="1"/>
          </p:cNvPicPr>
          <p:nvPr>
            <p:ph type="pic" sz="quarter" idx="1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93924" y="917753"/>
            <a:ext cx="2485465" cy="3314701"/>
          </a:xfr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CB0F78D6-497E-4258-AD7F-128B5360BB77}"/>
              </a:ext>
            </a:extLst>
          </p:cNvPr>
          <p:cNvSpPr txBox="1"/>
          <p:nvPr/>
        </p:nvSpPr>
        <p:spPr>
          <a:xfrm>
            <a:off x="-33708" y="-14911"/>
            <a:ext cx="60937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北昌國小</a:t>
            </a:r>
            <a:r>
              <a:rPr lang="en-US" altLang="zh-TW" sz="2400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_</a:t>
            </a:r>
            <a:r>
              <a:rPr lang="zh-TW" altLang="en-US" sz="2400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麥哲倫計畫</a:t>
            </a:r>
            <a:endParaRPr lang="zh-TW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99244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81116" y="107915"/>
            <a:ext cx="4856822" cy="2492993"/>
          </a:xfrm>
        </p:spPr>
        <p:txBody>
          <a:bodyPr rtlCol="0" anchor="t">
            <a:normAutofit/>
          </a:bodyPr>
          <a:lstStyle/>
          <a:p>
            <a:pPr rtl="0">
              <a:lnSpc>
                <a:spcPct val="150000"/>
              </a:lnSpc>
            </a:pPr>
            <a:r>
              <a:rPr lang="zh-TW" altLang="en-US" sz="5000" b="1" dirty="0"/>
              <a:t>我畫出</a:t>
            </a:r>
            <a:br>
              <a:rPr lang="en-US" altLang="zh-TW" sz="5000" b="1" dirty="0"/>
            </a:br>
            <a:r>
              <a:rPr lang="zh-TW" altLang="en-US" sz="5000" b="1" dirty="0"/>
              <a:t>需要準備的工具：</a:t>
            </a:r>
            <a:endParaRPr lang="zh-TW" altLang="en-US" sz="5000" b="1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7FE34306-1768-4BB1-9CC3-A238111E75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485" y="540000"/>
            <a:ext cx="4225290" cy="5634990"/>
          </a:xfrm>
          <a:ln w="57150">
            <a:solidFill>
              <a:srgbClr val="FF0000"/>
            </a:solidFill>
          </a:ln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4FC6E430-7DEC-423B-9088-DEA76CFD2F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675" y="2506539"/>
            <a:ext cx="3996966" cy="299704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圖片版面配置區 14">
            <a:extLst>
              <a:ext uri="{FF2B5EF4-FFF2-40B4-BE49-F238E27FC236}">
                <a16:creationId xmlns:a16="http://schemas.microsoft.com/office/drawing/2014/main" id="{DEC691F6-D174-4010-BEAB-B4ADD8CBEF5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0" r="22420"/>
          <a:stretch/>
        </p:blipFill>
        <p:spPr>
          <a:xfrm rot="180000">
            <a:off x="357415" y="280969"/>
            <a:ext cx="1446157" cy="1965874"/>
          </a:xfrm>
        </p:spPr>
      </p:pic>
      <p:sp>
        <p:nvSpPr>
          <p:cNvPr id="3" name="箭號: 向右 2">
            <a:extLst>
              <a:ext uri="{FF2B5EF4-FFF2-40B4-BE49-F238E27FC236}">
                <a16:creationId xmlns:a16="http://schemas.microsoft.com/office/drawing/2014/main" id="{D6E56CDA-1BF0-46B3-A020-133017B9B32A}"/>
              </a:ext>
            </a:extLst>
          </p:cNvPr>
          <p:cNvSpPr/>
          <p:nvPr/>
        </p:nvSpPr>
        <p:spPr>
          <a:xfrm>
            <a:off x="6526460" y="3140968"/>
            <a:ext cx="1224136" cy="864096"/>
          </a:xfrm>
          <a:prstGeom prst="rightArrow">
            <a:avLst/>
          </a:prstGeom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C8D10F39-1C42-4316-B539-DD410A06E6D8}"/>
              </a:ext>
            </a:extLst>
          </p:cNvPr>
          <p:cNvSpPr txBox="1"/>
          <p:nvPr/>
        </p:nvSpPr>
        <p:spPr>
          <a:xfrm>
            <a:off x="2526099" y="5877272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FF0000"/>
                </a:solidFill>
              </a:rPr>
              <a:t>有圖案 有國字 也有注音</a:t>
            </a:r>
          </a:p>
        </p:txBody>
      </p:sp>
    </p:spTree>
    <p:extLst>
      <p:ext uri="{BB962C8B-B14F-4D97-AF65-F5344CB8AC3E}">
        <p14:creationId xmlns:p14="http://schemas.microsoft.com/office/powerpoint/2010/main" val="340402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17710" y="0"/>
            <a:ext cx="4640798" cy="2492993"/>
          </a:xfrm>
        </p:spPr>
        <p:txBody>
          <a:bodyPr rtlCol="0" anchor="t">
            <a:normAutofit/>
          </a:bodyPr>
          <a:lstStyle/>
          <a:p>
            <a:pPr rtl="0">
              <a:lnSpc>
                <a:spcPct val="150000"/>
              </a:lnSpc>
            </a:pPr>
            <a:r>
              <a:rPr lang="zh-TW" altLang="en-US" sz="5000" b="1" dirty="0"/>
              <a:t>我畫出</a:t>
            </a:r>
            <a:br>
              <a:rPr lang="en-US" altLang="zh-TW" sz="5000" b="1" dirty="0"/>
            </a:br>
            <a:r>
              <a:rPr lang="zh-TW" altLang="en-US" sz="5000" b="1" dirty="0"/>
              <a:t>需要準備的材料：</a:t>
            </a:r>
            <a:endParaRPr lang="zh-TW" altLang="en-US" sz="5000" b="1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7FE34306-1768-4BB1-9CC3-A238111E75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542" y="540000"/>
            <a:ext cx="4221480" cy="5631180"/>
          </a:xfrm>
          <a:ln w="57150">
            <a:solidFill>
              <a:srgbClr val="FF0000"/>
            </a:solidFill>
          </a:ln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4FC6E430-7DEC-423B-9088-DEA76CFD2F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11492" y="2492993"/>
            <a:ext cx="3996966" cy="299704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圖片版面配置區 8">
            <a:extLst>
              <a:ext uri="{FF2B5EF4-FFF2-40B4-BE49-F238E27FC236}">
                <a16:creationId xmlns:a16="http://schemas.microsoft.com/office/drawing/2014/main" id="{990200F9-B138-4279-84CD-7DA08F92706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0" r="22420"/>
          <a:stretch/>
        </p:blipFill>
        <p:spPr>
          <a:xfrm rot="180000">
            <a:off x="357415" y="280969"/>
            <a:ext cx="1446157" cy="1965874"/>
          </a:xfrm>
        </p:spPr>
      </p:pic>
      <p:sp>
        <p:nvSpPr>
          <p:cNvPr id="6" name="箭號: 向右 5">
            <a:extLst>
              <a:ext uri="{FF2B5EF4-FFF2-40B4-BE49-F238E27FC236}">
                <a16:creationId xmlns:a16="http://schemas.microsoft.com/office/drawing/2014/main" id="{E94795A2-A58C-4185-890B-1DFA1277E7F6}"/>
              </a:ext>
            </a:extLst>
          </p:cNvPr>
          <p:cNvSpPr/>
          <p:nvPr/>
        </p:nvSpPr>
        <p:spPr>
          <a:xfrm>
            <a:off x="6526460" y="3140968"/>
            <a:ext cx="1224136" cy="864096"/>
          </a:xfrm>
          <a:prstGeom prst="rightArrow">
            <a:avLst/>
          </a:prstGeom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83554F15-39EC-42AC-8A39-1C50F411EBDB}"/>
              </a:ext>
            </a:extLst>
          </p:cNvPr>
          <p:cNvSpPr txBox="1"/>
          <p:nvPr/>
        </p:nvSpPr>
        <p:spPr>
          <a:xfrm>
            <a:off x="2854052" y="5877272"/>
            <a:ext cx="3996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FF0000"/>
                </a:solidFill>
              </a:rPr>
              <a:t>清楚說明 要準備的數量</a:t>
            </a:r>
          </a:p>
        </p:txBody>
      </p:sp>
    </p:spTree>
    <p:extLst>
      <p:ext uri="{BB962C8B-B14F-4D97-AF65-F5344CB8AC3E}">
        <p14:creationId xmlns:p14="http://schemas.microsoft.com/office/powerpoint/2010/main" val="34104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17710" y="1"/>
            <a:ext cx="4856822" cy="1124744"/>
          </a:xfrm>
        </p:spPr>
        <p:txBody>
          <a:bodyPr rtlCol="0" anchor="t">
            <a:normAutofit fontScale="90000"/>
          </a:bodyPr>
          <a:lstStyle/>
          <a:p>
            <a:pPr rtl="0">
              <a:lnSpc>
                <a:spcPct val="150000"/>
              </a:lnSpc>
            </a:pPr>
            <a:r>
              <a:rPr lang="zh-TW" altLang="en-US" sz="45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我做了</a:t>
            </a:r>
            <a:r>
              <a:rPr lang="en-US" altLang="zh-TW" sz="45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zh-TW" altLang="en-US" sz="45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次餅乾後</a:t>
            </a:r>
            <a:br>
              <a:rPr lang="en-US" altLang="zh-TW" sz="45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zh-TW" altLang="en-US" sz="45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畫出做餅乾的步驟</a:t>
            </a:r>
          </a:p>
        </p:txBody>
      </p:sp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7FE34306-1768-4BB1-9CC3-A238111E75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47065" y="540000"/>
            <a:ext cx="4221480" cy="5631180"/>
          </a:xfrm>
          <a:ln w="57150">
            <a:solidFill>
              <a:srgbClr val="FF0000"/>
            </a:solidFill>
          </a:ln>
        </p:spPr>
      </p:pic>
      <p:pic>
        <p:nvPicPr>
          <p:cNvPr id="12" name="圖片版面配置區 3">
            <a:extLst>
              <a:ext uri="{FF2B5EF4-FFF2-40B4-BE49-F238E27FC236}">
                <a16:creationId xmlns:a16="http://schemas.microsoft.com/office/drawing/2014/main" id="{B2F9D13C-F719-4545-A7C7-E27906BCF8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7" r="947"/>
          <a:stretch/>
        </p:blipFill>
        <p:spPr bwMode="gray">
          <a:xfrm>
            <a:off x="196130" y="560163"/>
            <a:ext cx="1793826" cy="243848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  <a:miter lim="800000"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5" name="圖片版面配置區 3">
            <a:extLst>
              <a:ext uri="{FF2B5EF4-FFF2-40B4-BE49-F238E27FC236}">
                <a16:creationId xmlns:a16="http://schemas.microsoft.com/office/drawing/2014/main" id="{D2315940-19FA-4483-9572-F8F1E0C28A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7" r="947"/>
          <a:stretch/>
        </p:blipFill>
        <p:spPr bwMode="gray">
          <a:xfrm>
            <a:off x="205017" y="3284984"/>
            <a:ext cx="1793826" cy="243848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  <a:miter lim="800000"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1E802C60-6D83-42DB-9881-CE7B8B3DB500}"/>
              </a:ext>
            </a:extLst>
          </p:cNvPr>
          <p:cNvPicPr>
            <a:picLocks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142084" y="2064529"/>
            <a:ext cx="3168968" cy="422624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570EEE08-DC7D-428E-AE3C-6847AAC29289}"/>
              </a:ext>
            </a:extLst>
          </p:cNvPr>
          <p:cNvSpPr txBox="1"/>
          <p:nvPr/>
        </p:nvSpPr>
        <p:spPr>
          <a:xfrm>
            <a:off x="2854052" y="6317630"/>
            <a:ext cx="3996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FF0000"/>
                </a:solidFill>
              </a:rPr>
              <a:t>特別提醒 要注意的地方</a:t>
            </a:r>
          </a:p>
        </p:txBody>
      </p:sp>
    </p:spTree>
    <p:extLst>
      <p:ext uri="{BB962C8B-B14F-4D97-AF65-F5344CB8AC3E}">
        <p14:creationId xmlns:p14="http://schemas.microsoft.com/office/powerpoint/2010/main" val="358213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17710" y="0"/>
            <a:ext cx="4640798" cy="2105471"/>
          </a:xfrm>
        </p:spPr>
        <p:txBody>
          <a:bodyPr rtlCol="0"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zh-TW" altLang="en-US" sz="40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用不同顏色 標示要注意的地方</a:t>
            </a:r>
          </a:p>
        </p:txBody>
      </p:sp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7FE34306-1768-4BB1-9CC3-A238111E75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47065" y="540000"/>
            <a:ext cx="4225290" cy="5634990"/>
          </a:xfrm>
          <a:ln w="57150">
            <a:solidFill>
              <a:srgbClr val="FF0000"/>
            </a:solidFill>
          </a:ln>
        </p:spPr>
      </p:pic>
      <p:pic>
        <p:nvPicPr>
          <p:cNvPr id="12" name="圖片版面配置區 3">
            <a:extLst>
              <a:ext uri="{FF2B5EF4-FFF2-40B4-BE49-F238E27FC236}">
                <a16:creationId xmlns:a16="http://schemas.microsoft.com/office/drawing/2014/main" id="{9CB3A2D4-2FE0-48D5-93AB-89343E08B2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7" r="947"/>
          <a:stretch/>
        </p:blipFill>
        <p:spPr bwMode="gray">
          <a:xfrm>
            <a:off x="196130" y="560163"/>
            <a:ext cx="1793826" cy="243848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  <a:miter lim="800000"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4" name="圖片版面配置區 3">
            <a:extLst>
              <a:ext uri="{FF2B5EF4-FFF2-40B4-BE49-F238E27FC236}">
                <a16:creationId xmlns:a16="http://schemas.microsoft.com/office/drawing/2014/main" id="{7DC13990-8DE8-49EE-89B9-6B1007EFD9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7" r="947"/>
          <a:stretch/>
        </p:blipFill>
        <p:spPr bwMode="gray">
          <a:xfrm>
            <a:off x="196130" y="3284984"/>
            <a:ext cx="1793826" cy="243848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  <a:miter lim="800000"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9AF2495F-B756-41AF-816E-29C288D833F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6020" y="2420888"/>
            <a:ext cx="3996966" cy="299704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箭號: 向右 8">
            <a:extLst>
              <a:ext uri="{FF2B5EF4-FFF2-40B4-BE49-F238E27FC236}">
                <a16:creationId xmlns:a16="http://schemas.microsoft.com/office/drawing/2014/main" id="{81054D8C-DD07-4FA9-80CD-34510ED05FB3}"/>
              </a:ext>
            </a:extLst>
          </p:cNvPr>
          <p:cNvSpPr/>
          <p:nvPr/>
        </p:nvSpPr>
        <p:spPr>
          <a:xfrm>
            <a:off x="5662364" y="1241375"/>
            <a:ext cx="1224136" cy="864096"/>
          </a:xfrm>
          <a:prstGeom prst="rightArrow">
            <a:avLst/>
          </a:prstGeom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21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17710" y="0"/>
            <a:ext cx="4640798" cy="3068959"/>
          </a:xfrm>
        </p:spPr>
        <p:txBody>
          <a:bodyPr rtlCol="0" anchor="t"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zh-TW" altLang="en-US" sz="50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餅乾完成後，可以貼上作品照片</a:t>
            </a:r>
            <a:br>
              <a:rPr lang="zh-TW" altLang="en-US" sz="5400" b="1" dirty="0"/>
            </a:br>
            <a:endParaRPr lang="zh-TW" altLang="en-US" sz="5000" b="1" dirty="0">
              <a:solidFill>
                <a:srgbClr val="FF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7FE34306-1768-4BB1-9CC3-A238111E75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47646" y="540000"/>
            <a:ext cx="4221480" cy="5631180"/>
          </a:xfrm>
          <a:ln w="57150">
            <a:solidFill>
              <a:srgbClr val="FF0000"/>
            </a:solidFill>
          </a:ln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4FC6E430-7DEC-423B-9088-DEA76CFD2F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0600" y="2420888"/>
            <a:ext cx="3996966" cy="299704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圖片版面配置區 4">
            <a:extLst>
              <a:ext uri="{FF2B5EF4-FFF2-40B4-BE49-F238E27FC236}">
                <a16:creationId xmlns:a16="http://schemas.microsoft.com/office/drawing/2014/main" id="{1D52607D-EB1F-42FD-A2F4-C5226D82173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40" b="4240"/>
          <a:stretch>
            <a:fillRect/>
          </a:stretch>
        </p:blipFill>
        <p:spPr/>
      </p:pic>
      <p:sp>
        <p:nvSpPr>
          <p:cNvPr id="6" name="標題 1">
            <a:extLst>
              <a:ext uri="{FF2B5EF4-FFF2-40B4-BE49-F238E27FC236}">
                <a16:creationId xmlns:a16="http://schemas.microsoft.com/office/drawing/2014/main" id="{C29C7BD9-DFFE-43C3-9F1B-7BFCCC7BFEEC}"/>
              </a:ext>
            </a:extLst>
          </p:cNvPr>
          <p:cNvSpPr txBox="1">
            <a:spLocks/>
          </p:cNvSpPr>
          <p:nvPr/>
        </p:nvSpPr>
        <p:spPr>
          <a:xfrm>
            <a:off x="2338684" y="1304593"/>
            <a:ext cx="4640798" cy="68424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zh-TW" altLang="en-US" sz="4500" b="1" dirty="0"/>
          </a:p>
        </p:txBody>
      </p:sp>
    </p:spTree>
    <p:extLst>
      <p:ext uri="{BB962C8B-B14F-4D97-AF65-F5344CB8AC3E}">
        <p14:creationId xmlns:p14="http://schemas.microsoft.com/office/powerpoint/2010/main" val="141900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ctrTitle"/>
          </p:nvPr>
        </p:nvSpPr>
        <p:spPr>
          <a:xfrm>
            <a:off x="893696" y="4635455"/>
            <a:ext cx="10332640" cy="1800200"/>
          </a:xfrm>
        </p:spPr>
        <p:txBody>
          <a:bodyPr rtlCol="0" anchor="ctr">
            <a:normAutofit/>
          </a:bodyPr>
          <a:lstStyle/>
          <a:p>
            <a:pPr rtl="0">
              <a:lnSpc>
                <a:spcPct val="100000"/>
              </a:lnSpc>
            </a:pPr>
            <a:r>
              <a:rPr lang="zh-TW" altLang="en-US" sz="6000" dirty="0">
                <a:solidFill>
                  <a:srgbClr val="FF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我的食譜 </a:t>
            </a:r>
            <a:r>
              <a:rPr lang="zh-TW" altLang="en-US" sz="60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特色</a:t>
            </a:r>
            <a:r>
              <a:rPr lang="zh-TW" altLang="en-US" sz="6000" dirty="0">
                <a:solidFill>
                  <a:srgbClr val="FF33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</p:txBody>
      </p:sp>
      <p:sp>
        <p:nvSpPr>
          <p:cNvPr id="5" name="副標題 4"/>
          <p:cNvSpPr>
            <a:spLocks noGrp="1"/>
          </p:cNvSpPr>
          <p:nvPr>
            <p:ph type="subTitle" idx="1"/>
          </p:nvPr>
        </p:nvSpPr>
        <p:spPr>
          <a:xfrm>
            <a:off x="2998764" y="31845"/>
            <a:ext cx="9144000" cy="457200"/>
          </a:xfrm>
        </p:spPr>
        <p:txBody>
          <a:bodyPr rtlCol="0"/>
          <a:lstStyle/>
          <a:p>
            <a:pPr algn="r" rtl="0"/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二年忠班 </a:t>
            </a:r>
            <a: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18</a:t>
            </a:r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號 彭婧榕</a:t>
            </a:r>
          </a:p>
        </p:txBody>
      </p:sp>
      <p:pic>
        <p:nvPicPr>
          <p:cNvPr id="7" name="圖片版面配置區 6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5139" y="917753"/>
            <a:ext cx="2211209" cy="3314700"/>
          </a:xfrm>
        </p:spPr>
      </p:pic>
      <p:pic>
        <p:nvPicPr>
          <p:cNvPr id="8" name="圖片版面配置區 7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67527" y="917753"/>
            <a:ext cx="2232348" cy="3314700"/>
          </a:xfrm>
        </p:spPr>
      </p:pic>
      <p:pic>
        <p:nvPicPr>
          <p:cNvPr id="9" name="圖片版面配置區 8"/>
          <p:cNvPicPr>
            <a:picLocks noGrp="1" noChangeAspect="1"/>
          </p:cNvPicPr>
          <p:nvPr>
            <p:ph type="pic" sz="quarter" idx="1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38628" y="917753"/>
            <a:ext cx="2485465" cy="3314701"/>
          </a:xfr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CB0F78D6-497E-4258-AD7F-128B5360BB77}"/>
              </a:ext>
            </a:extLst>
          </p:cNvPr>
          <p:cNvSpPr txBox="1"/>
          <p:nvPr/>
        </p:nvSpPr>
        <p:spPr>
          <a:xfrm>
            <a:off x="-33708" y="-14911"/>
            <a:ext cx="60937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北昌國小</a:t>
            </a:r>
            <a:r>
              <a:rPr lang="en-US" altLang="zh-TW" sz="2400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_</a:t>
            </a:r>
            <a:r>
              <a:rPr lang="zh-TW" altLang="en-US" sz="2400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麥哲倫計畫</a:t>
            </a:r>
            <a:endParaRPr lang="zh-TW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7538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美食佳餚 16x9">
  <a:themeElements>
    <a:clrScheme name="FoodGourmet">
      <a:dk1>
        <a:srgbClr val="4D0511"/>
      </a:dk1>
      <a:lt1>
        <a:sysClr val="window" lastClr="FFFFFF"/>
      </a:lt1>
      <a:dk2>
        <a:srgbClr val="000000"/>
      </a:dk2>
      <a:lt2>
        <a:srgbClr val="DDDDDD"/>
      </a:lt2>
      <a:accent1>
        <a:srgbClr val="CA2A1E"/>
      </a:accent1>
      <a:accent2>
        <a:srgbClr val="EE6612"/>
      </a:accent2>
      <a:accent3>
        <a:srgbClr val="EBA61D"/>
      </a:accent3>
      <a:accent4>
        <a:srgbClr val="70A22E"/>
      </a:accent4>
      <a:accent5>
        <a:srgbClr val="359986"/>
      </a:accent5>
      <a:accent6>
        <a:srgbClr val="8159A4"/>
      </a:accent6>
      <a:hlink>
        <a:srgbClr val="3777BD"/>
      </a:hlink>
      <a:folHlink>
        <a:srgbClr val="B2B2B2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61050718_TF02901023_Win32" id="{CB4ECF76-2340-42FC-9E6C-56E6AA4B13DB}" vid="{88B16B6F-D84C-442B-9F5F-4643FD34CC23}"/>
    </a:ext>
  </a:extLst>
</a:theme>
</file>

<file path=ppt/theme/theme2.xml><?xml version="1.0" encoding="utf-8"?>
<a:theme xmlns:a="http://schemas.openxmlformats.org/drawingml/2006/main" name="Office 佈景主題">
  <a:themeElements>
    <a:clrScheme name="FoodGourmet">
      <a:dk1>
        <a:srgbClr val="4D0511"/>
      </a:dk1>
      <a:lt1>
        <a:sysClr val="window" lastClr="FFFFFF"/>
      </a:lt1>
      <a:dk2>
        <a:srgbClr val="000000"/>
      </a:dk2>
      <a:lt2>
        <a:srgbClr val="DDDDDD"/>
      </a:lt2>
      <a:accent1>
        <a:srgbClr val="CA2A1E"/>
      </a:accent1>
      <a:accent2>
        <a:srgbClr val="EE6612"/>
      </a:accent2>
      <a:accent3>
        <a:srgbClr val="EBA61D"/>
      </a:accent3>
      <a:accent4>
        <a:srgbClr val="70A22E"/>
      </a:accent4>
      <a:accent5>
        <a:srgbClr val="359986"/>
      </a:accent5>
      <a:accent6>
        <a:srgbClr val="8159A4"/>
      </a:accent6>
      <a:hlink>
        <a:srgbClr val="3777BD"/>
      </a:hlink>
      <a:folHlink>
        <a:srgbClr val="B2B2B2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FoodGourmet">
      <a:dk1>
        <a:srgbClr val="4D0511"/>
      </a:dk1>
      <a:lt1>
        <a:sysClr val="window" lastClr="FFFFFF"/>
      </a:lt1>
      <a:dk2>
        <a:srgbClr val="000000"/>
      </a:dk2>
      <a:lt2>
        <a:srgbClr val="DDDDDD"/>
      </a:lt2>
      <a:accent1>
        <a:srgbClr val="CA2A1E"/>
      </a:accent1>
      <a:accent2>
        <a:srgbClr val="EE6612"/>
      </a:accent2>
      <a:accent3>
        <a:srgbClr val="EBA61D"/>
      </a:accent3>
      <a:accent4>
        <a:srgbClr val="70A22E"/>
      </a:accent4>
      <a:accent5>
        <a:srgbClr val="359986"/>
      </a:accent5>
      <a:accent6>
        <a:srgbClr val="8159A4"/>
      </a:accent6>
      <a:hlink>
        <a:srgbClr val="3777BD"/>
      </a:hlink>
      <a:folHlink>
        <a:srgbClr val="B2B2B2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食物 - 從備料到上桌 (寬螢幕)</Template>
  <TotalTime>186</TotalTime>
  <Words>478</Words>
  <Application>Microsoft Office PowerPoint</Application>
  <PresentationFormat>自訂</PresentationFormat>
  <Paragraphs>54</Paragraphs>
  <Slides>14</Slides>
  <Notes>14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14</vt:i4>
      </vt:variant>
    </vt:vector>
  </HeadingPairs>
  <TitlesOfParts>
    <vt:vector size="19" baseType="lpstr">
      <vt:lpstr>Microsoft JhengHei UI</vt:lpstr>
      <vt:lpstr>微軟正黑體</vt:lpstr>
      <vt:lpstr>Arial</vt:lpstr>
      <vt:lpstr>Cambria</vt:lpstr>
      <vt:lpstr>美食佳餚 16x9</vt:lpstr>
      <vt:lpstr>兒 童 餅 乾 食 譜 </vt:lpstr>
      <vt:lpstr>我的麥哲倫計畫，動機是：</vt:lpstr>
      <vt:lpstr>我的食譜 內容 </vt:lpstr>
      <vt:lpstr>我畫出 需要準備的工具：</vt:lpstr>
      <vt:lpstr>我畫出 需要準備的材料：</vt:lpstr>
      <vt:lpstr>我做了3次餅乾後 畫出做餅乾的步驟</vt:lpstr>
      <vt:lpstr>用不同顏色 標示要注意的地方</vt:lpstr>
      <vt:lpstr>餅乾完成後，可以貼上作品照片 </vt:lpstr>
      <vt:lpstr>我的食譜 特色 </vt:lpstr>
      <vt:lpstr>PowerPoint 簡報</vt:lpstr>
      <vt:lpstr>PowerPoint 簡報</vt:lpstr>
      <vt:lpstr>PowerPoint 簡報</vt:lpstr>
      <vt:lpstr>我的麥哲倫計畫，最困難的是：</vt:lpstr>
      <vt:lpstr>空白投影片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含圖片的標題版面配置</dc:title>
  <dc:creator>雅英 曾</dc:creator>
  <cp:lastModifiedBy>雅英 曾</cp:lastModifiedBy>
  <cp:revision>42</cp:revision>
  <dcterms:created xsi:type="dcterms:W3CDTF">2023-09-13T05:07:57Z</dcterms:created>
  <dcterms:modified xsi:type="dcterms:W3CDTF">2023-10-19T19:35:42Z</dcterms:modified>
</cp:coreProperties>
</file>