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4" r:id="rId7"/>
    <p:sldId id="265" r:id="rId8"/>
    <p:sldId id="266" r:id="rId9"/>
    <p:sldId id="268" r:id="rId10"/>
    <p:sldId id="259" r:id="rId11"/>
    <p:sldId id="269" r:id="rId12"/>
    <p:sldId id="267" r:id="rId13"/>
    <p:sldId id="270" r:id="rId14"/>
    <p:sldId id="271" r:id="rId15"/>
    <p:sldId id="277" r:id="rId16"/>
    <p:sldId id="278" r:id="rId17"/>
    <p:sldId id="279" r:id="rId18"/>
    <p:sldId id="272" r:id="rId19"/>
    <p:sldId id="280" r:id="rId20"/>
    <p:sldId id="281" r:id="rId21"/>
    <p:sldId id="282" r:id="rId22"/>
    <p:sldId id="276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176-F723-45A0-9895-57F00D4CFBEB}" type="datetimeFigureOut">
              <a:rPr lang="zh-TW" altLang="en-US" smtClean="0"/>
              <a:t>2022/8/31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7391-896F-492B-B4C0-6CD0437E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3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176-F723-45A0-9895-57F00D4CFBEB}" type="datetimeFigureOut">
              <a:rPr lang="zh-TW" altLang="en-US" smtClean="0"/>
              <a:t>2022/8/31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7391-896F-492B-B4C0-6CD0437E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68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176-F723-45A0-9895-57F00D4CFBEB}" type="datetimeFigureOut">
              <a:rPr lang="zh-TW" altLang="en-US" smtClean="0"/>
              <a:t>2022/8/31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7391-896F-492B-B4C0-6CD0437E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39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176-F723-45A0-9895-57F00D4CFBEB}" type="datetimeFigureOut">
              <a:rPr lang="zh-TW" altLang="en-US" smtClean="0"/>
              <a:t>2022/8/31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7391-896F-492B-B4C0-6CD0437E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87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176-F723-45A0-9895-57F00D4CFBEB}" type="datetimeFigureOut">
              <a:rPr lang="zh-TW" altLang="en-US" smtClean="0"/>
              <a:t>2022/8/31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7391-896F-492B-B4C0-6CD0437E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11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176-F723-45A0-9895-57F00D4CFBEB}" type="datetimeFigureOut">
              <a:rPr lang="zh-TW" altLang="en-US" smtClean="0"/>
              <a:t>2022/8/31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7391-896F-492B-B4C0-6CD0437E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03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176-F723-45A0-9895-57F00D4CFBEB}" type="datetimeFigureOut">
              <a:rPr lang="zh-TW" altLang="en-US" smtClean="0"/>
              <a:t>2022/8/31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7391-896F-492B-B4C0-6CD0437E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23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176-F723-45A0-9895-57F00D4CFBEB}" type="datetimeFigureOut">
              <a:rPr lang="zh-TW" altLang="en-US" smtClean="0"/>
              <a:t>2022/8/31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7391-896F-492B-B4C0-6CD0437E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23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176-F723-45A0-9895-57F00D4CFBEB}" type="datetimeFigureOut">
              <a:rPr lang="zh-TW" altLang="en-US" smtClean="0"/>
              <a:t>2022/8/31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7391-896F-492B-B4C0-6CD0437E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54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176-F723-45A0-9895-57F00D4CFBEB}" type="datetimeFigureOut">
              <a:rPr lang="zh-TW" altLang="en-US" smtClean="0"/>
              <a:t>2022/8/31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7391-896F-492B-B4C0-6CD0437E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98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176-F723-45A0-9895-57F00D4CFBEB}" type="datetimeFigureOut">
              <a:rPr lang="zh-TW" altLang="en-US" smtClean="0"/>
              <a:t>2022/8/31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7391-896F-492B-B4C0-6CD0437E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75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D176-F723-45A0-9895-57F00D4CFBEB}" type="datetimeFigureOut">
              <a:rPr lang="zh-TW" altLang="en-US" smtClean="0"/>
              <a:t>2022/8/31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37391-896F-492B-B4C0-6CD0437EB6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999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97614" y="2564904"/>
            <a:ext cx="694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如何摺出飛得較遠的紙飛機呢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2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實驗設計 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材料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74937" y="2138529"/>
            <a:ext cx="66247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實驗設計及材料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需要四張紙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材質相同且大小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相同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=&gt; 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確保重量及材質空氣阻力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類似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同一位人摺紙以及丟擲紙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飛機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同一架紙飛機以相同方式丟擲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次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19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實驗設計 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方法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74937" y="2138529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紙飛機機翼特徵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特徵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A: 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翼尖上掠或下掠</a:t>
            </a:r>
            <a:endParaRPr lang="en-US" altLang="zh-TW" sz="28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特徵</a:t>
            </a:r>
            <a:r>
              <a:rPr lang="en-US" altLang="zh-TW" sz="28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B: </a:t>
            </a:r>
            <a:r>
              <a:rPr lang="zh-TW" altLang="en-US" sz="28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翼尖小翼</a:t>
            </a:r>
            <a:endParaRPr lang="zh-TW" altLang="en-US" sz="28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47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實驗設計 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方法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15616" y="180440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編號</a:t>
            </a:r>
            <a:r>
              <a:rPr lang="en-US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翼尖小翼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且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上掠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15616" y="39628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編號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沒有小翼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且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上掠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29933" y="180440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編號</a:t>
            </a:r>
            <a:r>
              <a:rPr lang="en-US" altLang="zh-TW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翼尖小翼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且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下掠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29933" y="39628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編號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4: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沒有小翼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且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下掠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18" y="2195753"/>
            <a:ext cx="22526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65" y="2195753"/>
            <a:ext cx="22526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17" y="4332188"/>
            <a:ext cx="22526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65" y="4332188"/>
            <a:ext cx="22526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95636" y="256490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結果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18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69269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結果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各飛機三次飛行距離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(cm)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50501"/>
              </p:ext>
            </p:extLst>
          </p:nvPr>
        </p:nvGraphicFramePr>
        <p:xfrm>
          <a:off x="1880700" y="1952848"/>
          <a:ext cx="5382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650"/>
                <a:gridCol w="1345650"/>
                <a:gridCol w="1345650"/>
                <a:gridCol w="13456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B0F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編號</a:t>
                      </a:r>
                      <a:r>
                        <a:rPr lang="en-US" altLang="zh-TW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B0F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編號</a:t>
                      </a:r>
                      <a:r>
                        <a:rPr lang="en-US" altLang="zh-TW" b="1" dirty="0" smtClean="0">
                          <a:solidFill>
                            <a:srgbClr val="00B0F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altLang="en-US" b="1" dirty="0">
                        <a:solidFill>
                          <a:srgbClr val="00B0F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684</a:t>
                      </a:r>
                      <a:endParaRPr lang="zh-TW" altLang="en-US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484</a:t>
                      </a:r>
                      <a:endParaRPr lang="zh-TW" altLang="en-US" b="1" dirty="0" smtClean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670</a:t>
                      </a:r>
                      <a:endParaRPr lang="zh-TW" altLang="en-US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474</a:t>
                      </a:r>
                      <a:endParaRPr lang="zh-TW" altLang="en-US" b="1" dirty="0" smtClean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700</a:t>
                      </a:r>
                      <a:endParaRPr lang="zh-TW" altLang="en-US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460</a:t>
                      </a:r>
                      <a:endParaRPr lang="zh-TW" altLang="en-US" b="1" dirty="0" smtClean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平均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684.7</a:t>
                      </a:r>
                      <a:endParaRPr lang="zh-TW" altLang="en-US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平均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472.7</a:t>
                      </a:r>
                      <a:endParaRPr lang="zh-TW" altLang="en-US" b="1" dirty="0" smtClean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B0F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編號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編號</a:t>
                      </a:r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altLang="en-US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898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685</a:t>
                      </a:r>
                      <a:endParaRPr lang="zh-TW" altLang="en-US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1163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680</a:t>
                      </a:r>
                      <a:endParaRPr lang="zh-TW" altLang="en-US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850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670</a:t>
                      </a:r>
                      <a:endParaRPr lang="zh-TW" altLang="en-US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平均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970.3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平均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678.3</a:t>
                      </a:r>
                      <a:endParaRPr lang="zh-TW" altLang="en-US" b="1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5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95636" y="256490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討論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4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討論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70794" y="2266950"/>
            <a:ext cx="66024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在紙飛機設計上掠翼可以增加飛行的距離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可能是因為增加橫向穩定度的緣故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52" y="4005064"/>
            <a:ext cx="2882552" cy="200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向下箭號 1"/>
          <p:cNvSpPr/>
          <p:nvPr/>
        </p:nvSpPr>
        <p:spPr>
          <a:xfrm rot="10800000">
            <a:off x="3840384" y="5452467"/>
            <a:ext cx="216024" cy="3527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10800000">
            <a:off x="3575159" y="5524476"/>
            <a:ext cx="216024" cy="3527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2825502" y="5181600"/>
            <a:ext cx="1314450" cy="268662"/>
          </a:xfrm>
          <a:custGeom>
            <a:avLst/>
            <a:gdLst>
              <a:gd name="connsiteX0" fmla="*/ 0 w 1314450"/>
              <a:gd name="connsiteY0" fmla="*/ 215900 h 268662"/>
              <a:gd name="connsiteX1" fmla="*/ 514350 w 1314450"/>
              <a:gd name="connsiteY1" fmla="*/ 254000 h 268662"/>
              <a:gd name="connsiteX2" fmla="*/ 1314450 w 1314450"/>
              <a:gd name="connsiteY2" fmla="*/ 0 h 26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8662">
                <a:moveTo>
                  <a:pt x="0" y="215900"/>
                </a:moveTo>
                <a:cubicBezTo>
                  <a:pt x="147637" y="252941"/>
                  <a:pt x="295275" y="289983"/>
                  <a:pt x="514350" y="254000"/>
                </a:cubicBezTo>
                <a:cubicBezTo>
                  <a:pt x="733425" y="218017"/>
                  <a:pt x="1023937" y="109008"/>
                  <a:pt x="1314450" y="0"/>
                </a:cubicBezTo>
              </a:path>
            </a:pathLst>
          </a:cu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flipH="1">
            <a:off x="1068636" y="5047269"/>
            <a:ext cx="1188692" cy="268662"/>
          </a:xfrm>
          <a:custGeom>
            <a:avLst/>
            <a:gdLst>
              <a:gd name="connsiteX0" fmla="*/ 0 w 1314450"/>
              <a:gd name="connsiteY0" fmla="*/ 215900 h 268662"/>
              <a:gd name="connsiteX1" fmla="*/ 514350 w 1314450"/>
              <a:gd name="connsiteY1" fmla="*/ 254000 h 268662"/>
              <a:gd name="connsiteX2" fmla="*/ 1314450 w 1314450"/>
              <a:gd name="connsiteY2" fmla="*/ 0 h 26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8662">
                <a:moveTo>
                  <a:pt x="0" y="215900"/>
                </a:moveTo>
                <a:cubicBezTo>
                  <a:pt x="147637" y="252941"/>
                  <a:pt x="295275" y="289983"/>
                  <a:pt x="514350" y="254000"/>
                </a:cubicBezTo>
                <a:cubicBezTo>
                  <a:pt x="733425" y="218017"/>
                  <a:pt x="1023937" y="109008"/>
                  <a:pt x="1314450" y="0"/>
                </a:cubicBezTo>
              </a:path>
            </a:pathLst>
          </a:cu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209258" cy="203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向下箭號 10"/>
          <p:cNvSpPr/>
          <p:nvPr/>
        </p:nvSpPr>
        <p:spPr>
          <a:xfrm rot="10800000">
            <a:off x="7524328" y="5884515"/>
            <a:ext cx="216024" cy="3527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10800000">
            <a:off x="7020272" y="5805592"/>
            <a:ext cx="216024" cy="3527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10800000">
            <a:off x="6464661" y="5708117"/>
            <a:ext cx="216024" cy="3527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rot="603959" flipH="1">
            <a:off x="5460832" y="5384085"/>
            <a:ext cx="2592847" cy="268662"/>
          </a:xfrm>
          <a:custGeom>
            <a:avLst/>
            <a:gdLst>
              <a:gd name="connsiteX0" fmla="*/ 0 w 1314450"/>
              <a:gd name="connsiteY0" fmla="*/ 215900 h 268662"/>
              <a:gd name="connsiteX1" fmla="*/ 514350 w 1314450"/>
              <a:gd name="connsiteY1" fmla="*/ 254000 h 268662"/>
              <a:gd name="connsiteX2" fmla="*/ 1314450 w 1314450"/>
              <a:gd name="connsiteY2" fmla="*/ 0 h 26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8662">
                <a:moveTo>
                  <a:pt x="0" y="215900"/>
                </a:moveTo>
                <a:cubicBezTo>
                  <a:pt x="147637" y="252941"/>
                  <a:pt x="295275" y="289983"/>
                  <a:pt x="514350" y="254000"/>
                </a:cubicBezTo>
                <a:cubicBezTo>
                  <a:pt x="733425" y="218017"/>
                  <a:pt x="1023937" y="109008"/>
                  <a:pt x="1314450" y="0"/>
                </a:cubicBezTo>
              </a:path>
            </a:pathLst>
          </a:cu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3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討論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70794" y="2266950"/>
            <a:ext cx="66024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然而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在紙飛機翼上摺翼尖小翼似乎反而縮短飛行距離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與很多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現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有飛機不同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209258" cy="203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橢圓 1"/>
          <p:cNvSpPr/>
          <p:nvPr/>
        </p:nvSpPr>
        <p:spPr>
          <a:xfrm>
            <a:off x="5364088" y="4509120"/>
            <a:ext cx="1224136" cy="129614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5" y="4005065"/>
            <a:ext cx="4037986" cy="203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橢圓 6"/>
          <p:cNvSpPr/>
          <p:nvPr/>
        </p:nvSpPr>
        <p:spPr>
          <a:xfrm>
            <a:off x="539552" y="4653136"/>
            <a:ext cx="1224136" cy="7200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9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討論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70794" y="2266950"/>
            <a:ext cx="66024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翼尖小翼目的為減少翼尖渦流造成的升力消耗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但這在長程客機效果較明顯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因此較常見於遠程班機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645428" y="5148921"/>
            <a:ext cx="2664296" cy="0"/>
          </a:xfrm>
          <a:prstGeom prst="line">
            <a:avLst/>
          </a:prstGeom>
          <a:ln w="63500" cap="sq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969867" y="5261593"/>
            <a:ext cx="2376264" cy="216024"/>
          </a:xfrm>
          <a:prstGeom prst="line">
            <a:avLst/>
          </a:prstGeom>
          <a:ln w="63500" cap="sq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333079" y="5152959"/>
            <a:ext cx="36004" cy="108012"/>
          </a:xfrm>
          <a:prstGeom prst="line">
            <a:avLst/>
          </a:prstGeom>
          <a:ln w="635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898083" y="5148299"/>
            <a:ext cx="2664296" cy="0"/>
          </a:xfrm>
          <a:prstGeom prst="line">
            <a:avLst/>
          </a:prstGeom>
          <a:ln w="63500" cap="sq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5222522" y="5260971"/>
            <a:ext cx="2376264" cy="216024"/>
          </a:xfrm>
          <a:prstGeom prst="line">
            <a:avLst/>
          </a:prstGeom>
          <a:ln w="63500" cap="sq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7585734" y="5152337"/>
            <a:ext cx="36004" cy="108012"/>
          </a:xfrm>
          <a:prstGeom prst="line">
            <a:avLst/>
          </a:prstGeom>
          <a:ln w="635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7581429" y="4509120"/>
            <a:ext cx="256333" cy="639180"/>
          </a:xfrm>
          <a:prstGeom prst="line">
            <a:avLst/>
          </a:prstGeom>
          <a:ln w="63500" cap="sq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7621738" y="4509121"/>
            <a:ext cx="216024" cy="739142"/>
          </a:xfrm>
          <a:prstGeom prst="line">
            <a:avLst/>
          </a:prstGeom>
          <a:ln w="63500" cap="sq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7846228" y="4473651"/>
            <a:ext cx="0" cy="27003"/>
          </a:xfrm>
          <a:prstGeom prst="line">
            <a:avLst/>
          </a:prstGeom>
          <a:ln w="635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手繪多邊形 31"/>
          <p:cNvSpPr/>
          <p:nvPr/>
        </p:nvSpPr>
        <p:spPr>
          <a:xfrm>
            <a:off x="3144246" y="4393765"/>
            <a:ext cx="1533630" cy="1523552"/>
          </a:xfrm>
          <a:custGeom>
            <a:avLst/>
            <a:gdLst>
              <a:gd name="connsiteX0" fmla="*/ 0 w 1124513"/>
              <a:gd name="connsiteY0" fmla="*/ 273050 h 539750"/>
              <a:gd name="connsiteX1" fmla="*/ 6350 w 1124513"/>
              <a:gd name="connsiteY1" fmla="*/ 241300 h 539750"/>
              <a:gd name="connsiteX2" fmla="*/ 38100 w 1124513"/>
              <a:gd name="connsiteY2" fmla="*/ 209550 h 539750"/>
              <a:gd name="connsiteX3" fmla="*/ 76200 w 1124513"/>
              <a:gd name="connsiteY3" fmla="*/ 196850 h 539750"/>
              <a:gd name="connsiteX4" fmla="*/ 95250 w 1124513"/>
              <a:gd name="connsiteY4" fmla="*/ 184150 h 539750"/>
              <a:gd name="connsiteX5" fmla="*/ 133350 w 1124513"/>
              <a:gd name="connsiteY5" fmla="*/ 171450 h 539750"/>
              <a:gd name="connsiteX6" fmla="*/ 190500 w 1124513"/>
              <a:gd name="connsiteY6" fmla="*/ 177800 h 539750"/>
              <a:gd name="connsiteX7" fmla="*/ 228600 w 1124513"/>
              <a:gd name="connsiteY7" fmla="*/ 190500 h 539750"/>
              <a:gd name="connsiteX8" fmla="*/ 266700 w 1124513"/>
              <a:gd name="connsiteY8" fmla="*/ 209550 h 539750"/>
              <a:gd name="connsiteX9" fmla="*/ 279400 w 1124513"/>
              <a:gd name="connsiteY9" fmla="*/ 228600 h 539750"/>
              <a:gd name="connsiteX10" fmla="*/ 298450 w 1124513"/>
              <a:gd name="connsiteY10" fmla="*/ 241300 h 539750"/>
              <a:gd name="connsiteX11" fmla="*/ 292100 w 1124513"/>
              <a:gd name="connsiteY11" fmla="*/ 336550 h 539750"/>
              <a:gd name="connsiteX12" fmla="*/ 285750 w 1124513"/>
              <a:gd name="connsiteY12" fmla="*/ 355600 h 539750"/>
              <a:gd name="connsiteX13" fmla="*/ 266700 w 1124513"/>
              <a:gd name="connsiteY13" fmla="*/ 361950 h 539750"/>
              <a:gd name="connsiteX14" fmla="*/ 228600 w 1124513"/>
              <a:gd name="connsiteY14" fmla="*/ 381000 h 539750"/>
              <a:gd name="connsiteX15" fmla="*/ 177800 w 1124513"/>
              <a:gd name="connsiteY15" fmla="*/ 368300 h 539750"/>
              <a:gd name="connsiteX16" fmla="*/ 158750 w 1124513"/>
              <a:gd name="connsiteY16" fmla="*/ 355600 h 539750"/>
              <a:gd name="connsiteX17" fmla="*/ 139700 w 1124513"/>
              <a:gd name="connsiteY17" fmla="*/ 317500 h 539750"/>
              <a:gd name="connsiteX18" fmla="*/ 146050 w 1124513"/>
              <a:gd name="connsiteY18" fmla="*/ 273050 h 539750"/>
              <a:gd name="connsiteX19" fmla="*/ 165100 w 1124513"/>
              <a:gd name="connsiteY19" fmla="*/ 222250 h 539750"/>
              <a:gd name="connsiteX20" fmla="*/ 184150 w 1124513"/>
              <a:gd name="connsiteY20" fmla="*/ 209550 h 539750"/>
              <a:gd name="connsiteX21" fmla="*/ 190500 w 1124513"/>
              <a:gd name="connsiteY21" fmla="*/ 190500 h 539750"/>
              <a:gd name="connsiteX22" fmla="*/ 228600 w 1124513"/>
              <a:gd name="connsiteY22" fmla="*/ 165100 h 539750"/>
              <a:gd name="connsiteX23" fmla="*/ 241300 w 1124513"/>
              <a:gd name="connsiteY23" fmla="*/ 146050 h 539750"/>
              <a:gd name="connsiteX24" fmla="*/ 279400 w 1124513"/>
              <a:gd name="connsiteY24" fmla="*/ 133350 h 539750"/>
              <a:gd name="connsiteX25" fmla="*/ 317500 w 1124513"/>
              <a:gd name="connsiteY25" fmla="*/ 107950 h 539750"/>
              <a:gd name="connsiteX26" fmla="*/ 374650 w 1124513"/>
              <a:gd name="connsiteY26" fmla="*/ 88900 h 539750"/>
              <a:gd name="connsiteX27" fmla="*/ 393700 w 1124513"/>
              <a:gd name="connsiteY27" fmla="*/ 82550 h 539750"/>
              <a:gd name="connsiteX28" fmla="*/ 463550 w 1124513"/>
              <a:gd name="connsiteY28" fmla="*/ 88900 h 539750"/>
              <a:gd name="connsiteX29" fmla="*/ 482600 w 1124513"/>
              <a:gd name="connsiteY29" fmla="*/ 95250 h 539750"/>
              <a:gd name="connsiteX30" fmla="*/ 533400 w 1124513"/>
              <a:gd name="connsiteY30" fmla="*/ 107950 h 539750"/>
              <a:gd name="connsiteX31" fmla="*/ 571500 w 1124513"/>
              <a:gd name="connsiteY31" fmla="*/ 133350 h 539750"/>
              <a:gd name="connsiteX32" fmla="*/ 590550 w 1124513"/>
              <a:gd name="connsiteY32" fmla="*/ 139700 h 539750"/>
              <a:gd name="connsiteX33" fmla="*/ 628650 w 1124513"/>
              <a:gd name="connsiteY33" fmla="*/ 165100 h 539750"/>
              <a:gd name="connsiteX34" fmla="*/ 641350 w 1124513"/>
              <a:gd name="connsiteY34" fmla="*/ 184150 h 539750"/>
              <a:gd name="connsiteX35" fmla="*/ 660400 w 1124513"/>
              <a:gd name="connsiteY35" fmla="*/ 190500 h 539750"/>
              <a:gd name="connsiteX36" fmla="*/ 666750 w 1124513"/>
              <a:gd name="connsiteY36" fmla="*/ 209550 h 539750"/>
              <a:gd name="connsiteX37" fmla="*/ 698500 w 1124513"/>
              <a:gd name="connsiteY37" fmla="*/ 241300 h 539750"/>
              <a:gd name="connsiteX38" fmla="*/ 717550 w 1124513"/>
              <a:gd name="connsiteY38" fmla="*/ 304800 h 539750"/>
              <a:gd name="connsiteX39" fmla="*/ 723900 w 1124513"/>
              <a:gd name="connsiteY39" fmla="*/ 323850 h 539750"/>
              <a:gd name="connsiteX40" fmla="*/ 730250 w 1124513"/>
              <a:gd name="connsiteY40" fmla="*/ 342900 h 539750"/>
              <a:gd name="connsiteX41" fmla="*/ 711200 w 1124513"/>
              <a:gd name="connsiteY41" fmla="*/ 438150 h 539750"/>
              <a:gd name="connsiteX42" fmla="*/ 692150 w 1124513"/>
              <a:gd name="connsiteY42" fmla="*/ 476250 h 539750"/>
              <a:gd name="connsiteX43" fmla="*/ 654050 w 1124513"/>
              <a:gd name="connsiteY43" fmla="*/ 501650 h 539750"/>
              <a:gd name="connsiteX44" fmla="*/ 635000 w 1124513"/>
              <a:gd name="connsiteY44" fmla="*/ 514350 h 539750"/>
              <a:gd name="connsiteX45" fmla="*/ 615950 w 1124513"/>
              <a:gd name="connsiteY45" fmla="*/ 527050 h 539750"/>
              <a:gd name="connsiteX46" fmla="*/ 577850 w 1124513"/>
              <a:gd name="connsiteY46" fmla="*/ 539750 h 539750"/>
              <a:gd name="connsiteX47" fmla="*/ 476250 w 1124513"/>
              <a:gd name="connsiteY47" fmla="*/ 533400 h 539750"/>
              <a:gd name="connsiteX48" fmla="*/ 457200 w 1124513"/>
              <a:gd name="connsiteY48" fmla="*/ 527050 h 539750"/>
              <a:gd name="connsiteX49" fmla="*/ 419100 w 1124513"/>
              <a:gd name="connsiteY49" fmla="*/ 501650 h 539750"/>
              <a:gd name="connsiteX50" fmla="*/ 406400 w 1124513"/>
              <a:gd name="connsiteY50" fmla="*/ 482600 h 539750"/>
              <a:gd name="connsiteX51" fmla="*/ 400050 w 1124513"/>
              <a:gd name="connsiteY51" fmla="*/ 463550 h 539750"/>
              <a:gd name="connsiteX52" fmla="*/ 368300 w 1124513"/>
              <a:gd name="connsiteY52" fmla="*/ 406400 h 539750"/>
              <a:gd name="connsiteX53" fmla="*/ 374650 w 1124513"/>
              <a:gd name="connsiteY53" fmla="*/ 317500 h 539750"/>
              <a:gd name="connsiteX54" fmla="*/ 387350 w 1124513"/>
              <a:gd name="connsiteY54" fmla="*/ 279400 h 539750"/>
              <a:gd name="connsiteX55" fmla="*/ 406400 w 1124513"/>
              <a:gd name="connsiteY55" fmla="*/ 260350 h 539750"/>
              <a:gd name="connsiteX56" fmla="*/ 412750 w 1124513"/>
              <a:gd name="connsiteY56" fmla="*/ 241300 h 539750"/>
              <a:gd name="connsiteX57" fmla="*/ 438150 w 1124513"/>
              <a:gd name="connsiteY57" fmla="*/ 203200 h 539750"/>
              <a:gd name="connsiteX58" fmla="*/ 463550 w 1124513"/>
              <a:gd name="connsiteY58" fmla="*/ 165100 h 539750"/>
              <a:gd name="connsiteX59" fmla="*/ 527050 w 1124513"/>
              <a:gd name="connsiteY59" fmla="*/ 101600 h 539750"/>
              <a:gd name="connsiteX60" fmla="*/ 546100 w 1124513"/>
              <a:gd name="connsiteY60" fmla="*/ 88900 h 539750"/>
              <a:gd name="connsiteX61" fmla="*/ 584200 w 1124513"/>
              <a:gd name="connsiteY61" fmla="*/ 69850 h 539750"/>
              <a:gd name="connsiteX62" fmla="*/ 622300 w 1124513"/>
              <a:gd name="connsiteY62" fmla="*/ 57150 h 539750"/>
              <a:gd name="connsiteX63" fmla="*/ 660400 w 1124513"/>
              <a:gd name="connsiteY63" fmla="*/ 38100 h 539750"/>
              <a:gd name="connsiteX64" fmla="*/ 679450 w 1124513"/>
              <a:gd name="connsiteY64" fmla="*/ 25400 h 539750"/>
              <a:gd name="connsiteX65" fmla="*/ 736600 w 1124513"/>
              <a:gd name="connsiteY65" fmla="*/ 12700 h 539750"/>
              <a:gd name="connsiteX66" fmla="*/ 755650 w 1124513"/>
              <a:gd name="connsiteY66" fmla="*/ 6350 h 539750"/>
              <a:gd name="connsiteX67" fmla="*/ 793750 w 1124513"/>
              <a:gd name="connsiteY67" fmla="*/ 0 h 539750"/>
              <a:gd name="connsiteX68" fmla="*/ 850900 w 1124513"/>
              <a:gd name="connsiteY68" fmla="*/ 6350 h 539750"/>
              <a:gd name="connsiteX69" fmla="*/ 869950 w 1124513"/>
              <a:gd name="connsiteY69" fmla="*/ 19050 h 539750"/>
              <a:gd name="connsiteX70" fmla="*/ 889000 w 1124513"/>
              <a:gd name="connsiteY70" fmla="*/ 25400 h 539750"/>
              <a:gd name="connsiteX71" fmla="*/ 908050 w 1124513"/>
              <a:gd name="connsiteY71" fmla="*/ 38100 h 539750"/>
              <a:gd name="connsiteX72" fmla="*/ 927100 w 1124513"/>
              <a:gd name="connsiteY72" fmla="*/ 44450 h 539750"/>
              <a:gd name="connsiteX73" fmla="*/ 965200 w 1124513"/>
              <a:gd name="connsiteY73" fmla="*/ 63500 h 539750"/>
              <a:gd name="connsiteX74" fmla="*/ 996950 w 1124513"/>
              <a:gd name="connsiteY74" fmla="*/ 95250 h 539750"/>
              <a:gd name="connsiteX75" fmla="*/ 1009650 w 1124513"/>
              <a:gd name="connsiteY75" fmla="*/ 114300 h 539750"/>
              <a:gd name="connsiteX76" fmla="*/ 1028700 w 1124513"/>
              <a:gd name="connsiteY76" fmla="*/ 133350 h 539750"/>
              <a:gd name="connsiteX77" fmla="*/ 1035050 w 1124513"/>
              <a:gd name="connsiteY77" fmla="*/ 152400 h 539750"/>
              <a:gd name="connsiteX78" fmla="*/ 1066800 w 1124513"/>
              <a:gd name="connsiteY78" fmla="*/ 184150 h 539750"/>
              <a:gd name="connsiteX79" fmla="*/ 1073150 w 1124513"/>
              <a:gd name="connsiteY79" fmla="*/ 203200 h 539750"/>
              <a:gd name="connsiteX80" fmla="*/ 1085850 w 1124513"/>
              <a:gd name="connsiteY80" fmla="*/ 222250 h 539750"/>
              <a:gd name="connsiteX81" fmla="*/ 1092200 w 1124513"/>
              <a:gd name="connsiteY81" fmla="*/ 241300 h 539750"/>
              <a:gd name="connsiteX82" fmla="*/ 1111250 w 1124513"/>
              <a:gd name="connsiteY82" fmla="*/ 279400 h 539750"/>
              <a:gd name="connsiteX83" fmla="*/ 1123950 w 1124513"/>
              <a:gd name="connsiteY83" fmla="*/ 349250 h 539750"/>
              <a:gd name="connsiteX84" fmla="*/ 1123950 w 1124513"/>
              <a:gd name="connsiteY84" fmla="*/ 40640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24513" h="539750">
                <a:moveTo>
                  <a:pt x="0" y="273050"/>
                </a:moveTo>
                <a:cubicBezTo>
                  <a:pt x="2117" y="262467"/>
                  <a:pt x="2560" y="251406"/>
                  <a:pt x="6350" y="241300"/>
                </a:cubicBezTo>
                <a:cubicBezTo>
                  <a:pt x="11853" y="226624"/>
                  <a:pt x="24130" y="215759"/>
                  <a:pt x="38100" y="209550"/>
                </a:cubicBezTo>
                <a:cubicBezTo>
                  <a:pt x="50333" y="204113"/>
                  <a:pt x="65061" y="204276"/>
                  <a:pt x="76200" y="196850"/>
                </a:cubicBezTo>
                <a:cubicBezTo>
                  <a:pt x="82550" y="192617"/>
                  <a:pt x="88276" y="187250"/>
                  <a:pt x="95250" y="184150"/>
                </a:cubicBezTo>
                <a:cubicBezTo>
                  <a:pt x="107483" y="178713"/>
                  <a:pt x="133350" y="171450"/>
                  <a:pt x="133350" y="171450"/>
                </a:cubicBezTo>
                <a:cubicBezTo>
                  <a:pt x="152400" y="173567"/>
                  <a:pt x="171705" y="174041"/>
                  <a:pt x="190500" y="177800"/>
                </a:cubicBezTo>
                <a:cubicBezTo>
                  <a:pt x="203627" y="180425"/>
                  <a:pt x="215900" y="186267"/>
                  <a:pt x="228600" y="190500"/>
                </a:cubicBezTo>
                <a:cubicBezTo>
                  <a:pt x="254890" y="199263"/>
                  <a:pt x="242081" y="193137"/>
                  <a:pt x="266700" y="209550"/>
                </a:cubicBezTo>
                <a:cubicBezTo>
                  <a:pt x="270933" y="215900"/>
                  <a:pt x="274004" y="223204"/>
                  <a:pt x="279400" y="228600"/>
                </a:cubicBezTo>
                <a:cubicBezTo>
                  <a:pt x="284796" y="233996"/>
                  <a:pt x="297558" y="233721"/>
                  <a:pt x="298450" y="241300"/>
                </a:cubicBezTo>
                <a:cubicBezTo>
                  <a:pt x="302168" y="272903"/>
                  <a:pt x="295614" y="304924"/>
                  <a:pt x="292100" y="336550"/>
                </a:cubicBezTo>
                <a:cubicBezTo>
                  <a:pt x="291361" y="343203"/>
                  <a:pt x="290483" y="350867"/>
                  <a:pt x="285750" y="355600"/>
                </a:cubicBezTo>
                <a:cubicBezTo>
                  <a:pt x="281017" y="360333"/>
                  <a:pt x="272687" y="358957"/>
                  <a:pt x="266700" y="361950"/>
                </a:cubicBezTo>
                <a:cubicBezTo>
                  <a:pt x="217461" y="386569"/>
                  <a:pt x="276483" y="365039"/>
                  <a:pt x="228600" y="381000"/>
                </a:cubicBezTo>
                <a:cubicBezTo>
                  <a:pt x="216524" y="378585"/>
                  <a:pt x="190817" y="374809"/>
                  <a:pt x="177800" y="368300"/>
                </a:cubicBezTo>
                <a:cubicBezTo>
                  <a:pt x="170974" y="364887"/>
                  <a:pt x="165100" y="359833"/>
                  <a:pt x="158750" y="355600"/>
                </a:cubicBezTo>
                <a:cubicBezTo>
                  <a:pt x="152329" y="345968"/>
                  <a:pt x="139700" y="330645"/>
                  <a:pt x="139700" y="317500"/>
                </a:cubicBezTo>
                <a:cubicBezTo>
                  <a:pt x="139700" y="302533"/>
                  <a:pt x="143589" y="287813"/>
                  <a:pt x="146050" y="273050"/>
                </a:cubicBezTo>
                <a:cubicBezTo>
                  <a:pt x="149685" y="251242"/>
                  <a:pt x="149392" y="237958"/>
                  <a:pt x="165100" y="222250"/>
                </a:cubicBezTo>
                <a:cubicBezTo>
                  <a:pt x="170496" y="216854"/>
                  <a:pt x="177800" y="213783"/>
                  <a:pt x="184150" y="209550"/>
                </a:cubicBezTo>
                <a:cubicBezTo>
                  <a:pt x="186267" y="203200"/>
                  <a:pt x="185767" y="195233"/>
                  <a:pt x="190500" y="190500"/>
                </a:cubicBezTo>
                <a:cubicBezTo>
                  <a:pt x="201293" y="179707"/>
                  <a:pt x="228600" y="165100"/>
                  <a:pt x="228600" y="165100"/>
                </a:cubicBezTo>
                <a:cubicBezTo>
                  <a:pt x="232833" y="158750"/>
                  <a:pt x="234828" y="150095"/>
                  <a:pt x="241300" y="146050"/>
                </a:cubicBezTo>
                <a:cubicBezTo>
                  <a:pt x="252652" y="138955"/>
                  <a:pt x="268261" y="140776"/>
                  <a:pt x="279400" y="133350"/>
                </a:cubicBezTo>
                <a:cubicBezTo>
                  <a:pt x="292100" y="124883"/>
                  <a:pt x="303020" y="112777"/>
                  <a:pt x="317500" y="107950"/>
                </a:cubicBezTo>
                <a:lnTo>
                  <a:pt x="374650" y="88900"/>
                </a:lnTo>
                <a:lnTo>
                  <a:pt x="393700" y="82550"/>
                </a:lnTo>
                <a:cubicBezTo>
                  <a:pt x="416983" y="84667"/>
                  <a:pt x="440406" y="85594"/>
                  <a:pt x="463550" y="88900"/>
                </a:cubicBezTo>
                <a:cubicBezTo>
                  <a:pt x="470176" y="89847"/>
                  <a:pt x="476106" y="93627"/>
                  <a:pt x="482600" y="95250"/>
                </a:cubicBezTo>
                <a:cubicBezTo>
                  <a:pt x="492836" y="97809"/>
                  <a:pt x="521524" y="101352"/>
                  <a:pt x="533400" y="107950"/>
                </a:cubicBezTo>
                <a:cubicBezTo>
                  <a:pt x="546743" y="115363"/>
                  <a:pt x="557020" y="128523"/>
                  <a:pt x="571500" y="133350"/>
                </a:cubicBezTo>
                <a:cubicBezTo>
                  <a:pt x="577850" y="135467"/>
                  <a:pt x="584699" y="136449"/>
                  <a:pt x="590550" y="139700"/>
                </a:cubicBezTo>
                <a:cubicBezTo>
                  <a:pt x="603893" y="147113"/>
                  <a:pt x="628650" y="165100"/>
                  <a:pt x="628650" y="165100"/>
                </a:cubicBezTo>
                <a:cubicBezTo>
                  <a:pt x="632883" y="171450"/>
                  <a:pt x="635391" y="179382"/>
                  <a:pt x="641350" y="184150"/>
                </a:cubicBezTo>
                <a:cubicBezTo>
                  <a:pt x="646577" y="188331"/>
                  <a:pt x="655667" y="185767"/>
                  <a:pt x="660400" y="190500"/>
                </a:cubicBezTo>
                <a:cubicBezTo>
                  <a:pt x="665133" y="195233"/>
                  <a:pt x="663757" y="203563"/>
                  <a:pt x="666750" y="209550"/>
                </a:cubicBezTo>
                <a:cubicBezTo>
                  <a:pt x="677333" y="230717"/>
                  <a:pt x="679450" y="228600"/>
                  <a:pt x="698500" y="241300"/>
                </a:cubicBezTo>
                <a:cubicBezTo>
                  <a:pt x="708097" y="279687"/>
                  <a:pt x="702090" y="258421"/>
                  <a:pt x="717550" y="304800"/>
                </a:cubicBezTo>
                <a:lnTo>
                  <a:pt x="723900" y="323850"/>
                </a:lnTo>
                <a:lnTo>
                  <a:pt x="730250" y="342900"/>
                </a:lnTo>
                <a:cubicBezTo>
                  <a:pt x="718785" y="480485"/>
                  <a:pt x="739380" y="381790"/>
                  <a:pt x="711200" y="438150"/>
                </a:cubicBezTo>
                <a:cubicBezTo>
                  <a:pt x="702644" y="455262"/>
                  <a:pt x="708326" y="462096"/>
                  <a:pt x="692150" y="476250"/>
                </a:cubicBezTo>
                <a:cubicBezTo>
                  <a:pt x="680663" y="486301"/>
                  <a:pt x="666750" y="493183"/>
                  <a:pt x="654050" y="501650"/>
                </a:cubicBezTo>
                <a:lnTo>
                  <a:pt x="635000" y="514350"/>
                </a:lnTo>
                <a:cubicBezTo>
                  <a:pt x="628650" y="518583"/>
                  <a:pt x="623190" y="524637"/>
                  <a:pt x="615950" y="527050"/>
                </a:cubicBezTo>
                <a:lnTo>
                  <a:pt x="577850" y="539750"/>
                </a:lnTo>
                <a:cubicBezTo>
                  <a:pt x="543983" y="537633"/>
                  <a:pt x="509996" y="536952"/>
                  <a:pt x="476250" y="533400"/>
                </a:cubicBezTo>
                <a:cubicBezTo>
                  <a:pt x="469593" y="532699"/>
                  <a:pt x="463051" y="530301"/>
                  <a:pt x="457200" y="527050"/>
                </a:cubicBezTo>
                <a:cubicBezTo>
                  <a:pt x="443857" y="519637"/>
                  <a:pt x="419100" y="501650"/>
                  <a:pt x="419100" y="501650"/>
                </a:cubicBezTo>
                <a:cubicBezTo>
                  <a:pt x="414867" y="495300"/>
                  <a:pt x="409813" y="489426"/>
                  <a:pt x="406400" y="482600"/>
                </a:cubicBezTo>
                <a:cubicBezTo>
                  <a:pt x="403407" y="476613"/>
                  <a:pt x="403301" y="469401"/>
                  <a:pt x="400050" y="463550"/>
                </a:cubicBezTo>
                <a:cubicBezTo>
                  <a:pt x="363659" y="398046"/>
                  <a:pt x="382668" y="449505"/>
                  <a:pt x="368300" y="406400"/>
                </a:cubicBezTo>
                <a:cubicBezTo>
                  <a:pt x="370417" y="376767"/>
                  <a:pt x="370243" y="346880"/>
                  <a:pt x="374650" y="317500"/>
                </a:cubicBezTo>
                <a:cubicBezTo>
                  <a:pt x="376636" y="304261"/>
                  <a:pt x="377884" y="288866"/>
                  <a:pt x="387350" y="279400"/>
                </a:cubicBezTo>
                <a:lnTo>
                  <a:pt x="406400" y="260350"/>
                </a:lnTo>
                <a:cubicBezTo>
                  <a:pt x="408517" y="254000"/>
                  <a:pt x="409499" y="247151"/>
                  <a:pt x="412750" y="241300"/>
                </a:cubicBezTo>
                <a:cubicBezTo>
                  <a:pt x="420163" y="227957"/>
                  <a:pt x="433323" y="217680"/>
                  <a:pt x="438150" y="203200"/>
                </a:cubicBezTo>
                <a:cubicBezTo>
                  <a:pt x="450294" y="166767"/>
                  <a:pt x="435803" y="200775"/>
                  <a:pt x="463550" y="165100"/>
                </a:cubicBezTo>
                <a:cubicBezTo>
                  <a:pt x="509140" y="106485"/>
                  <a:pt x="464527" y="143282"/>
                  <a:pt x="527050" y="101600"/>
                </a:cubicBezTo>
                <a:cubicBezTo>
                  <a:pt x="533400" y="97367"/>
                  <a:pt x="538860" y="91313"/>
                  <a:pt x="546100" y="88900"/>
                </a:cubicBezTo>
                <a:cubicBezTo>
                  <a:pt x="615575" y="65742"/>
                  <a:pt x="510342" y="102676"/>
                  <a:pt x="584200" y="69850"/>
                </a:cubicBezTo>
                <a:cubicBezTo>
                  <a:pt x="596433" y="64413"/>
                  <a:pt x="611161" y="64576"/>
                  <a:pt x="622300" y="57150"/>
                </a:cubicBezTo>
                <a:cubicBezTo>
                  <a:pt x="676895" y="20754"/>
                  <a:pt x="607820" y="64390"/>
                  <a:pt x="660400" y="38100"/>
                </a:cubicBezTo>
                <a:cubicBezTo>
                  <a:pt x="667226" y="34687"/>
                  <a:pt x="672624" y="28813"/>
                  <a:pt x="679450" y="25400"/>
                </a:cubicBezTo>
                <a:cubicBezTo>
                  <a:pt x="696604" y="16823"/>
                  <a:pt x="719040" y="16602"/>
                  <a:pt x="736600" y="12700"/>
                </a:cubicBezTo>
                <a:cubicBezTo>
                  <a:pt x="743134" y="11248"/>
                  <a:pt x="749116" y="7802"/>
                  <a:pt x="755650" y="6350"/>
                </a:cubicBezTo>
                <a:cubicBezTo>
                  <a:pt x="768219" y="3557"/>
                  <a:pt x="781050" y="2117"/>
                  <a:pt x="793750" y="0"/>
                </a:cubicBezTo>
                <a:cubicBezTo>
                  <a:pt x="812800" y="2117"/>
                  <a:pt x="832305" y="1701"/>
                  <a:pt x="850900" y="6350"/>
                </a:cubicBezTo>
                <a:cubicBezTo>
                  <a:pt x="858304" y="8201"/>
                  <a:pt x="863124" y="15637"/>
                  <a:pt x="869950" y="19050"/>
                </a:cubicBezTo>
                <a:cubicBezTo>
                  <a:pt x="875937" y="22043"/>
                  <a:pt x="883013" y="22407"/>
                  <a:pt x="889000" y="25400"/>
                </a:cubicBezTo>
                <a:cubicBezTo>
                  <a:pt x="895826" y="28813"/>
                  <a:pt x="901224" y="34687"/>
                  <a:pt x="908050" y="38100"/>
                </a:cubicBezTo>
                <a:cubicBezTo>
                  <a:pt x="914037" y="41093"/>
                  <a:pt x="921113" y="41457"/>
                  <a:pt x="927100" y="44450"/>
                </a:cubicBezTo>
                <a:cubicBezTo>
                  <a:pt x="976339" y="69069"/>
                  <a:pt x="917317" y="47539"/>
                  <a:pt x="965200" y="63500"/>
                </a:cubicBezTo>
                <a:cubicBezTo>
                  <a:pt x="999067" y="114300"/>
                  <a:pt x="954617" y="52917"/>
                  <a:pt x="996950" y="95250"/>
                </a:cubicBezTo>
                <a:cubicBezTo>
                  <a:pt x="1002346" y="100646"/>
                  <a:pt x="1004764" y="108437"/>
                  <a:pt x="1009650" y="114300"/>
                </a:cubicBezTo>
                <a:cubicBezTo>
                  <a:pt x="1015399" y="121199"/>
                  <a:pt x="1022350" y="127000"/>
                  <a:pt x="1028700" y="133350"/>
                </a:cubicBezTo>
                <a:cubicBezTo>
                  <a:pt x="1030817" y="139700"/>
                  <a:pt x="1030869" y="147173"/>
                  <a:pt x="1035050" y="152400"/>
                </a:cubicBezTo>
                <a:cubicBezTo>
                  <a:pt x="1068917" y="194733"/>
                  <a:pt x="1041400" y="133350"/>
                  <a:pt x="1066800" y="184150"/>
                </a:cubicBezTo>
                <a:cubicBezTo>
                  <a:pt x="1069793" y="190137"/>
                  <a:pt x="1070157" y="197213"/>
                  <a:pt x="1073150" y="203200"/>
                </a:cubicBezTo>
                <a:cubicBezTo>
                  <a:pt x="1076563" y="210026"/>
                  <a:pt x="1082437" y="215424"/>
                  <a:pt x="1085850" y="222250"/>
                </a:cubicBezTo>
                <a:cubicBezTo>
                  <a:pt x="1088843" y="228237"/>
                  <a:pt x="1089207" y="235313"/>
                  <a:pt x="1092200" y="241300"/>
                </a:cubicBezTo>
                <a:cubicBezTo>
                  <a:pt x="1107720" y="272340"/>
                  <a:pt x="1103270" y="247478"/>
                  <a:pt x="1111250" y="279400"/>
                </a:cubicBezTo>
                <a:cubicBezTo>
                  <a:pt x="1113746" y="289384"/>
                  <a:pt x="1123435" y="341530"/>
                  <a:pt x="1123950" y="349250"/>
                </a:cubicBezTo>
                <a:cubicBezTo>
                  <a:pt x="1125217" y="368258"/>
                  <a:pt x="1123950" y="387350"/>
                  <a:pt x="1123950" y="406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7820828" y="4270433"/>
            <a:ext cx="944570" cy="406436"/>
          </a:xfrm>
          <a:custGeom>
            <a:avLst/>
            <a:gdLst>
              <a:gd name="connsiteX0" fmla="*/ 0 w 1124513"/>
              <a:gd name="connsiteY0" fmla="*/ 273050 h 539750"/>
              <a:gd name="connsiteX1" fmla="*/ 6350 w 1124513"/>
              <a:gd name="connsiteY1" fmla="*/ 241300 h 539750"/>
              <a:gd name="connsiteX2" fmla="*/ 38100 w 1124513"/>
              <a:gd name="connsiteY2" fmla="*/ 209550 h 539750"/>
              <a:gd name="connsiteX3" fmla="*/ 76200 w 1124513"/>
              <a:gd name="connsiteY3" fmla="*/ 196850 h 539750"/>
              <a:gd name="connsiteX4" fmla="*/ 95250 w 1124513"/>
              <a:gd name="connsiteY4" fmla="*/ 184150 h 539750"/>
              <a:gd name="connsiteX5" fmla="*/ 133350 w 1124513"/>
              <a:gd name="connsiteY5" fmla="*/ 171450 h 539750"/>
              <a:gd name="connsiteX6" fmla="*/ 190500 w 1124513"/>
              <a:gd name="connsiteY6" fmla="*/ 177800 h 539750"/>
              <a:gd name="connsiteX7" fmla="*/ 228600 w 1124513"/>
              <a:gd name="connsiteY7" fmla="*/ 190500 h 539750"/>
              <a:gd name="connsiteX8" fmla="*/ 266700 w 1124513"/>
              <a:gd name="connsiteY8" fmla="*/ 209550 h 539750"/>
              <a:gd name="connsiteX9" fmla="*/ 279400 w 1124513"/>
              <a:gd name="connsiteY9" fmla="*/ 228600 h 539750"/>
              <a:gd name="connsiteX10" fmla="*/ 298450 w 1124513"/>
              <a:gd name="connsiteY10" fmla="*/ 241300 h 539750"/>
              <a:gd name="connsiteX11" fmla="*/ 292100 w 1124513"/>
              <a:gd name="connsiteY11" fmla="*/ 336550 h 539750"/>
              <a:gd name="connsiteX12" fmla="*/ 285750 w 1124513"/>
              <a:gd name="connsiteY12" fmla="*/ 355600 h 539750"/>
              <a:gd name="connsiteX13" fmla="*/ 266700 w 1124513"/>
              <a:gd name="connsiteY13" fmla="*/ 361950 h 539750"/>
              <a:gd name="connsiteX14" fmla="*/ 228600 w 1124513"/>
              <a:gd name="connsiteY14" fmla="*/ 381000 h 539750"/>
              <a:gd name="connsiteX15" fmla="*/ 177800 w 1124513"/>
              <a:gd name="connsiteY15" fmla="*/ 368300 h 539750"/>
              <a:gd name="connsiteX16" fmla="*/ 158750 w 1124513"/>
              <a:gd name="connsiteY16" fmla="*/ 355600 h 539750"/>
              <a:gd name="connsiteX17" fmla="*/ 139700 w 1124513"/>
              <a:gd name="connsiteY17" fmla="*/ 317500 h 539750"/>
              <a:gd name="connsiteX18" fmla="*/ 146050 w 1124513"/>
              <a:gd name="connsiteY18" fmla="*/ 273050 h 539750"/>
              <a:gd name="connsiteX19" fmla="*/ 165100 w 1124513"/>
              <a:gd name="connsiteY19" fmla="*/ 222250 h 539750"/>
              <a:gd name="connsiteX20" fmla="*/ 184150 w 1124513"/>
              <a:gd name="connsiteY20" fmla="*/ 209550 h 539750"/>
              <a:gd name="connsiteX21" fmla="*/ 190500 w 1124513"/>
              <a:gd name="connsiteY21" fmla="*/ 190500 h 539750"/>
              <a:gd name="connsiteX22" fmla="*/ 228600 w 1124513"/>
              <a:gd name="connsiteY22" fmla="*/ 165100 h 539750"/>
              <a:gd name="connsiteX23" fmla="*/ 241300 w 1124513"/>
              <a:gd name="connsiteY23" fmla="*/ 146050 h 539750"/>
              <a:gd name="connsiteX24" fmla="*/ 279400 w 1124513"/>
              <a:gd name="connsiteY24" fmla="*/ 133350 h 539750"/>
              <a:gd name="connsiteX25" fmla="*/ 317500 w 1124513"/>
              <a:gd name="connsiteY25" fmla="*/ 107950 h 539750"/>
              <a:gd name="connsiteX26" fmla="*/ 374650 w 1124513"/>
              <a:gd name="connsiteY26" fmla="*/ 88900 h 539750"/>
              <a:gd name="connsiteX27" fmla="*/ 393700 w 1124513"/>
              <a:gd name="connsiteY27" fmla="*/ 82550 h 539750"/>
              <a:gd name="connsiteX28" fmla="*/ 463550 w 1124513"/>
              <a:gd name="connsiteY28" fmla="*/ 88900 h 539750"/>
              <a:gd name="connsiteX29" fmla="*/ 482600 w 1124513"/>
              <a:gd name="connsiteY29" fmla="*/ 95250 h 539750"/>
              <a:gd name="connsiteX30" fmla="*/ 533400 w 1124513"/>
              <a:gd name="connsiteY30" fmla="*/ 107950 h 539750"/>
              <a:gd name="connsiteX31" fmla="*/ 571500 w 1124513"/>
              <a:gd name="connsiteY31" fmla="*/ 133350 h 539750"/>
              <a:gd name="connsiteX32" fmla="*/ 590550 w 1124513"/>
              <a:gd name="connsiteY32" fmla="*/ 139700 h 539750"/>
              <a:gd name="connsiteX33" fmla="*/ 628650 w 1124513"/>
              <a:gd name="connsiteY33" fmla="*/ 165100 h 539750"/>
              <a:gd name="connsiteX34" fmla="*/ 641350 w 1124513"/>
              <a:gd name="connsiteY34" fmla="*/ 184150 h 539750"/>
              <a:gd name="connsiteX35" fmla="*/ 660400 w 1124513"/>
              <a:gd name="connsiteY35" fmla="*/ 190500 h 539750"/>
              <a:gd name="connsiteX36" fmla="*/ 666750 w 1124513"/>
              <a:gd name="connsiteY36" fmla="*/ 209550 h 539750"/>
              <a:gd name="connsiteX37" fmla="*/ 698500 w 1124513"/>
              <a:gd name="connsiteY37" fmla="*/ 241300 h 539750"/>
              <a:gd name="connsiteX38" fmla="*/ 717550 w 1124513"/>
              <a:gd name="connsiteY38" fmla="*/ 304800 h 539750"/>
              <a:gd name="connsiteX39" fmla="*/ 723900 w 1124513"/>
              <a:gd name="connsiteY39" fmla="*/ 323850 h 539750"/>
              <a:gd name="connsiteX40" fmla="*/ 730250 w 1124513"/>
              <a:gd name="connsiteY40" fmla="*/ 342900 h 539750"/>
              <a:gd name="connsiteX41" fmla="*/ 711200 w 1124513"/>
              <a:gd name="connsiteY41" fmla="*/ 438150 h 539750"/>
              <a:gd name="connsiteX42" fmla="*/ 692150 w 1124513"/>
              <a:gd name="connsiteY42" fmla="*/ 476250 h 539750"/>
              <a:gd name="connsiteX43" fmla="*/ 654050 w 1124513"/>
              <a:gd name="connsiteY43" fmla="*/ 501650 h 539750"/>
              <a:gd name="connsiteX44" fmla="*/ 635000 w 1124513"/>
              <a:gd name="connsiteY44" fmla="*/ 514350 h 539750"/>
              <a:gd name="connsiteX45" fmla="*/ 615950 w 1124513"/>
              <a:gd name="connsiteY45" fmla="*/ 527050 h 539750"/>
              <a:gd name="connsiteX46" fmla="*/ 577850 w 1124513"/>
              <a:gd name="connsiteY46" fmla="*/ 539750 h 539750"/>
              <a:gd name="connsiteX47" fmla="*/ 476250 w 1124513"/>
              <a:gd name="connsiteY47" fmla="*/ 533400 h 539750"/>
              <a:gd name="connsiteX48" fmla="*/ 457200 w 1124513"/>
              <a:gd name="connsiteY48" fmla="*/ 527050 h 539750"/>
              <a:gd name="connsiteX49" fmla="*/ 419100 w 1124513"/>
              <a:gd name="connsiteY49" fmla="*/ 501650 h 539750"/>
              <a:gd name="connsiteX50" fmla="*/ 406400 w 1124513"/>
              <a:gd name="connsiteY50" fmla="*/ 482600 h 539750"/>
              <a:gd name="connsiteX51" fmla="*/ 400050 w 1124513"/>
              <a:gd name="connsiteY51" fmla="*/ 463550 h 539750"/>
              <a:gd name="connsiteX52" fmla="*/ 368300 w 1124513"/>
              <a:gd name="connsiteY52" fmla="*/ 406400 h 539750"/>
              <a:gd name="connsiteX53" fmla="*/ 374650 w 1124513"/>
              <a:gd name="connsiteY53" fmla="*/ 317500 h 539750"/>
              <a:gd name="connsiteX54" fmla="*/ 387350 w 1124513"/>
              <a:gd name="connsiteY54" fmla="*/ 279400 h 539750"/>
              <a:gd name="connsiteX55" fmla="*/ 406400 w 1124513"/>
              <a:gd name="connsiteY55" fmla="*/ 260350 h 539750"/>
              <a:gd name="connsiteX56" fmla="*/ 412750 w 1124513"/>
              <a:gd name="connsiteY56" fmla="*/ 241300 h 539750"/>
              <a:gd name="connsiteX57" fmla="*/ 438150 w 1124513"/>
              <a:gd name="connsiteY57" fmla="*/ 203200 h 539750"/>
              <a:gd name="connsiteX58" fmla="*/ 463550 w 1124513"/>
              <a:gd name="connsiteY58" fmla="*/ 165100 h 539750"/>
              <a:gd name="connsiteX59" fmla="*/ 527050 w 1124513"/>
              <a:gd name="connsiteY59" fmla="*/ 101600 h 539750"/>
              <a:gd name="connsiteX60" fmla="*/ 546100 w 1124513"/>
              <a:gd name="connsiteY60" fmla="*/ 88900 h 539750"/>
              <a:gd name="connsiteX61" fmla="*/ 584200 w 1124513"/>
              <a:gd name="connsiteY61" fmla="*/ 69850 h 539750"/>
              <a:gd name="connsiteX62" fmla="*/ 622300 w 1124513"/>
              <a:gd name="connsiteY62" fmla="*/ 57150 h 539750"/>
              <a:gd name="connsiteX63" fmla="*/ 660400 w 1124513"/>
              <a:gd name="connsiteY63" fmla="*/ 38100 h 539750"/>
              <a:gd name="connsiteX64" fmla="*/ 679450 w 1124513"/>
              <a:gd name="connsiteY64" fmla="*/ 25400 h 539750"/>
              <a:gd name="connsiteX65" fmla="*/ 736600 w 1124513"/>
              <a:gd name="connsiteY65" fmla="*/ 12700 h 539750"/>
              <a:gd name="connsiteX66" fmla="*/ 755650 w 1124513"/>
              <a:gd name="connsiteY66" fmla="*/ 6350 h 539750"/>
              <a:gd name="connsiteX67" fmla="*/ 793750 w 1124513"/>
              <a:gd name="connsiteY67" fmla="*/ 0 h 539750"/>
              <a:gd name="connsiteX68" fmla="*/ 850900 w 1124513"/>
              <a:gd name="connsiteY68" fmla="*/ 6350 h 539750"/>
              <a:gd name="connsiteX69" fmla="*/ 869950 w 1124513"/>
              <a:gd name="connsiteY69" fmla="*/ 19050 h 539750"/>
              <a:gd name="connsiteX70" fmla="*/ 889000 w 1124513"/>
              <a:gd name="connsiteY70" fmla="*/ 25400 h 539750"/>
              <a:gd name="connsiteX71" fmla="*/ 908050 w 1124513"/>
              <a:gd name="connsiteY71" fmla="*/ 38100 h 539750"/>
              <a:gd name="connsiteX72" fmla="*/ 927100 w 1124513"/>
              <a:gd name="connsiteY72" fmla="*/ 44450 h 539750"/>
              <a:gd name="connsiteX73" fmla="*/ 965200 w 1124513"/>
              <a:gd name="connsiteY73" fmla="*/ 63500 h 539750"/>
              <a:gd name="connsiteX74" fmla="*/ 996950 w 1124513"/>
              <a:gd name="connsiteY74" fmla="*/ 95250 h 539750"/>
              <a:gd name="connsiteX75" fmla="*/ 1009650 w 1124513"/>
              <a:gd name="connsiteY75" fmla="*/ 114300 h 539750"/>
              <a:gd name="connsiteX76" fmla="*/ 1028700 w 1124513"/>
              <a:gd name="connsiteY76" fmla="*/ 133350 h 539750"/>
              <a:gd name="connsiteX77" fmla="*/ 1035050 w 1124513"/>
              <a:gd name="connsiteY77" fmla="*/ 152400 h 539750"/>
              <a:gd name="connsiteX78" fmla="*/ 1066800 w 1124513"/>
              <a:gd name="connsiteY78" fmla="*/ 184150 h 539750"/>
              <a:gd name="connsiteX79" fmla="*/ 1073150 w 1124513"/>
              <a:gd name="connsiteY79" fmla="*/ 203200 h 539750"/>
              <a:gd name="connsiteX80" fmla="*/ 1085850 w 1124513"/>
              <a:gd name="connsiteY80" fmla="*/ 222250 h 539750"/>
              <a:gd name="connsiteX81" fmla="*/ 1092200 w 1124513"/>
              <a:gd name="connsiteY81" fmla="*/ 241300 h 539750"/>
              <a:gd name="connsiteX82" fmla="*/ 1111250 w 1124513"/>
              <a:gd name="connsiteY82" fmla="*/ 279400 h 539750"/>
              <a:gd name="connsiteX83" fmla="*/ 1123950 w 1124513"/>
              <a:gd name="connsiteY83" fmla="*/ 349250 h 539750"/>
              <a:gd name="connsiteX84" fmla="*/ 1123950 w 1124513"/>
              <a:gd name="connsiteY84" fmla="*/ 40640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24513" h="539750">
                <a:moveTo>
                  <a:pt x="0" y="273050"/>
                </a:moveTo>
                <a:cubicBezTo>
                  <a:pt x="2117" y="262467"/>
                  <a:pt x="2560" y="251406"/>
                  <a:pt x="6350" y="241300"/>
                </a:cubicBezTo>
                <a:cubicBezTo>
                  <a:pt x="11853" y="226624"/>
                  <a:pt x="24130" y="215759"/>
                  <a:pt x="38100" y="209550"/>
                </a:cubicBezTo>
                <a:cubicBezTo>
                  <a:pt x="50333" y="204113"/>
                  <a:pt x="65061" y="204276"/>
                  <a:pt x="76200" y="196850"/>
                </a:cubicBezTo>
                <a:cubicBezTo>
                  <a:pt x="82550" y="192617"/>
                  <a:pt x="88276" y="187250"/>
                  <a:pt x="95250" y="184150"/>
                </a:cubicBezTo>
                <a:cubicBezTo>
                  <a:pt x="107483" y="178713"/>
                  <a:pt x="133350" y="171450"/>
                  <a:pt x="133350" y="171450"/>
                </a:cubicBezTo>
                <a:cubicBezTo>
                  <a:pt x="152400" y="173567"/>
                  <a:pt x="171705" y="174041"/>
                  <a:pt x="190500" y="177800"/>
                </a:cubicBezTo>
                <a:cubicBezTo>
                  <a:pt x="203627" y="180425"/>
                  <a:pt x="215900" y="186267"/>
                  <a:pt x="228600" y="190500"/>
                </a:cubicBezTo>
                <a:cubicBezTo>
                  <a:pt x="254890" y="199263"/>
                  <a:pt x="242081" y="193137"/>
                  <a:pt x="266700" y="209550"/>
                </a:cubicBezTo>
                <a:cubicBezTo>
                  <a:pt x="270933" y="215900"/>
                  <a:pt x="274004" y="223204"/>
                  <a:pt x="279400" y="228600"/>
                </a:cubicBezTo>
                <a:cubicBezTo>
                  <a:pt x="284796" y="233996"/>
                  <a:pt x="297558" y="233721"/>
                  <a:pt x="298450" y="241300"/>
                </a:cubicBezTo>
                <a:cubicBezTo>
                  <a:pt x="302168" y="272903"/>
                  <a:pt x="295614" y="304924"/>
                  <a:pt x="292100" y="336550"/>
                </a:cubicBezTo>
                <a:cubicBezTo>
                  <a:pt x="291361" y="343203"/>
                  <a:pt x="290483" y="350867"/>
                  <a:pt x="285750" y="355600"/>
                </a:cubicBezTo>
                <a:cubicBezTo>
                  <a:pt x="281017" y="360333"/>
                  <a:pt x="272687" y="358957"/>
                  <a:pt x="266700" y="361950"/>
                </a:cubicBezTo>
                <a:cubicBezTo>
                  <a:pt x="217461" y="386569"/>
                  <a:pt x="276483" y="365039"/>
                  <a:pt x="228600" y="381000"/>
                </a:cubicBezTo>
                <a:cubicBezTo>
                  <a:pt x="216524" y="378585"/>
                  <a:pt x="190817" y="374809"/>
                  <a:pt x="177800" y="368300"/>
                </a:cubicBezTo>
                <a:cubicBezTo>
                  <a:pt x="170974" y="364887"/>
                  <a:pt x="165100" y="359833"/>
                  <a:pt x="158750" y="355600"/>
                </a:cubicBezTo>
                <a:cubicBezTo>
                  <a:pt x="152329" y="345968"/>
                  <a:pt x="139700" y="330645"/>
                  <a:pt x="139700" y="317500"/>
                </a:cubicBezTo>
                <a:cubicBezTo>
                  <a:pt x="139700" y="302533"/>
                  <a:pt x="143589" y="287813"/>
                  <a:pt x="146050" y="273050"/>
                </a:cubicBezTo>
                <a:cubicBezTo>
                  <a:pt x="149685" y="251242"/>
                  <a:pt x="149392" y="237958"/>
                  <a:pt x="165100" y="222250"/>
                </a:cubicBezTo>
                <a:cubicBezTo>
                  <a:pt x="170496" y="216854"/>
                  <a:pt x="177800" y="213783"/>
                  <a:pt x="184150" y="209550"/>
                </a:cubicBezTo>
                <a:cubicBezTo>
                  <a:pt x="186267" y="203200"/>
                  <a:pt x="185767" y="195233"/>
                  <a:pt x="190500" y="190500"/>
                </a:cubicBezTo>
                <a:cubicBezTo>
                  <a:pt x="201293" y="179707"/>
                  <a:pt x="228600" y="165100"/>
                  <a:pt x="228600" y="165100"/>
                </a:cubicBezTo>
                <a:cubicBezTo>
                  <a:pt x="232833" y="158750"/>
                  <a:pt x="234828" y="150095"/>
                  <a:pt x="241300" y="146050"/>
                </a:cubicBezTo>
                <a:cubicBezTo>
                  <a:pt x="252652" y="138955"/>
                  <a:pt x="268261" y="140776"/>
                  <a:pt x="279400" y="133350"/>
                </a:cubicBezTo>
                <a:cubicBezTo>
                  <a:pt x="292100" y="124883"/>
                  <a:pt x="303020" y="112777"/>
                  <a:pt x="317500" y="107950"/>
                </a:cubicBezTo>
                <a:lnTo>
                  <a:pt x="374650" y="88900"/>
                </a:lnTo>
                <a:lnTo>
                  <a:pt x="393700" y="82550"/>
                </a:lnTo>
                <a:cubicBezTo>
                  <a:pt x="416983" y="84667"/>
                  <a:pt x="440406" y="85594"/>
                  <a:pt x="463550" y="88900"/>
                </a:cubicBezTo>
                <a:cubicBezTo>
                  <a:pt x="470176" y="89847"/>
                  <a:pt x="476106" y="93627"/>
                  <a:pt x="482600" y="95250"/>
                </a:cubicBezTo>
                <a:cubicBezTo>
                  <a:pt x="492836" y="97809"/>
                  <a:pt x="521524" y="101352"/>
                  <a:pt x="533400" y="107950"/>
                </a:cubicBezTo>
                <a:cubicBezTo>
                  <a:pt x="546743" y="115363"/>
                  <a:pt x="557020" y="128523"/>
                  <a:pt x="571500" y="133350"/>
                </a:cubicBezTo>
                <a:cubicBezTo>
                  <a:pt x="577850" y="135467"/>
                  <a:pt x="584699" y="136449"/>
                  <a:pt x="590550" y="139700"/>
                </a:cubicBezTo>
                <a:cubicBezTo>
                  <a:pt x="603893" y="147113"/>
                  <a:pt x="628650" y="165100"/>
                  <a:pt x="628650" y="165100"/>
                </a:cubicBezTo>
                <a:cubicBezTo>
                  <a:pt x="632883" y="171450"/>
                  <a:pt x="635391" y="179382"/>
                  <a:pt x="641350" y="184150"/>
                </a:cubicBezTo>
                <a:cubicBezTo>
                  <a:pt x="646577" y="188331"/>
                  <a:pt x="655667" y="185767"/>
                  <a:pt x="660400" y="190500"/>
                </a:cubicBezTo>
                <a:cubicBezTo>
                  <a:pt x="665133" y="195233"/>
                  <a:pt x="663757" y="203563"/>
                  <a:pt x="666750" y="209550"/>
                </a:cubicBezTo>
                <a:cubicBezTo>
                  <a:pt x="677333" y="230717"/>
                  <a:pt x="679450" y="228600"/>
                  <a:pt x="698500" y="241300"/>
                </a:cubicBezTo>
                <a:cubicBezTo>
                  <a:pt x="708097" y="279687"/>
                  <a:pt x="702090" y="258421"/>
                  <a:pt x="717550" y="304800"/>
                </a:cubicBezTo>
                <a:lnTo>
                  <a:pt x="723900" y="323850"/>
                </a:lnTo>
                <a:lnTo>
                  <a:pt x="730250" y="342900"/>
                </a:lnTo>
                <a:cubicBezTo>
                  <a:pt x="718785" y="480485"/>
                  <a:pt x="739380" y="381790"/>
                  <a:pt x="711200" y="438150"/>
                </a:cubicBezTo>
                <a:cubicBezTo>
                  <a:pt x="702644" y="455262"/>
                  <a:pt x="708326" y="462096"/>
                  <a:pt x="692150" y="476250"/>
                </a:cubicBezTo>
                <a:cubicBezTo>
                  <a:pt x="680663" y="486301"/>
                  <a:pt x="666750" y="493183"/>
                  <a:pt x="654050" y="501650"/>
                </a:cubicBezTo>
                <a:lnTo>
                  <a:pt x="635000" y="514350"/>
                </a:lnTo>
                <a:cubicBezTo>
                  <a:pt x="628650" y="518583"/>
                  <a:pt x="623190" y="524637"/>
                  <a:pt x="615950" y="527050"/>
                </a:cubicBezTo>
                <a:lnTo>
                  <a:pt x="577850" y="539750"/>
                </a:lnTo>
                <a:cubicBezTo>
                  <a:pt x="543983" y="537633"/>
                  <a:pt x="509996" y="536952"/>
                  <a:pt x="476250" y="533400"/>
                </a:cubicBezTo>
                <a:cubicBezTo>
                  <a:pt x="469593" y="532699"/>
                  <a:pt x="463051" y="530301"/>
                  <a:pt x="457200" y="527050"/>
                </a:cubicBezTo>
                <a:cubicBezTo>
                  <a:pt x="443857" y="519637"/>
                  <a:pt x="419100" y="501650"/>
                  <a:pt x="419100" y="501650"/>
                </a:cubicBezTo>
                <a:cubicBezTo>
                  <a:pt x="414867" y="495300"/>
                  <a:pt x="409813" y="489426"/>
                  <a:pt x="406400" y="482600"/>
                </a:cubicBezTo>
                <a:cubicBezTo>
                  <a:pt x="403407" y="476613"/>
                  <a:pt x="403301" y="469401"/>
                  <a:pt x="400050" y="463550"/>
                </a:cubicBezTo>
                <a:cubicBezTo>
                  <a:pt x="363659" y="398046"/>
                  <a:pt x="382668" y="449505"/>
                  <a:pt x="368300" y="406400"/>
                </a:cubicBezTo>
                <a:cubicBezTo>
                  <a:pt x="370417" y="376767"/>
                  <a:pt x="370243" y="346880"/>
                  <a:pt x="374650" y="317500"/>
                </a:cubicBezTo>
                <a:cubicBezTo>
                  <a:pt x="376636" y="304261"/>
                  <a:pt x="377884" y="288866"/>
                  <a:pt x="387350" y="279400"/>
                </a:cubicBezTo>
                <a:lnTo>
                  <a:pt x="406400" y="260350"/>
                </a:lnTo>
                <a:cubicBezTo>
                  <a:pt x="408517" y="254000"/>
                  <a:pt x="409499" y="247151"/>
                  <a:pt x="412750" y="241300"/>
                </a:cubicBezTo>
                <a:cubicBezTo>
                  <a:pt x="420163" y="227957"/>
                  <a:pt x="433323" y="217680"/>
                  <a:pt x="438150" y="203200"/>
                </a:cubicBezTo>
                <a:cubicBezTo>
                  <a:pt x="450294" y="166767"/>
                  <a:pt x="435803" y="200775"/>
                  <a:pt x="463550" y="165100"/>
                </a:cubicBezTo>
                <a:cubicBezTo>
                  <a:pt x="509140" y="106485"/>
                  <a:pt x="464527" y="143282"/>
                  <a:pt x="527050" y="101600"/>
                </a:cubicBezTo>
                <a:cubicBezTo>
                  <a:pt x="533400" y="97367"/>
                  <a:pt x="538860" y="91313"/>
                  <a:pt x="546100" y="88900"/>
                </a:cubicBezTo>
                <a:cubicBezTo>
                  <a:pt x="615575" y="65742"/>
                  <a:pt x="510342" y="102676"/>
                  <a:pt x="584200" y="69850"/>
                </a:cubicBezTo>
                <a:cubicBezTo>
                  <a:pt x="596433" y="64413"/>
                  <a:pt x="611161" y="64576"/>
                  <a:pt x="622300" y="57150"/>
                </a:cubicBezTo>
                <a:cubicBezTo>
                  <a:pt x="676895" y="20754"/>
                  <a:pt x="607820" y="64390"/>
                  <a:pt x="660400" y="38100"/>
                </a:cubicBezTo>
                <a:cubicBezTo>
                  <a:pt x="667226" y="34687"/>
                  <a:pt x="672624" y="28813"/>
                  <a:pt x="679450" y="25400"/>
                </a:cubicBezTo>
                <a:cubicBezTo>
                  <a:pt x="696604" y="16823"/>
                  <a:pt x="719040" y="16602"/>
                  <a:pt x="736600" y="12700"/>
                </a:cubicBezTo>
                <a:cubicBezTo>
                  <a:pt x="743134" y="11248"/>
                  <a:pt x="749116" y="7802"/>
                  <a:pt x="755650" y="6350"/>
                </a:cubicBezTo>
                <a:cubicBezTo>
                  <a:pt x="768219" y="3557"/>
                  <a:pt x="781050" y="2117"/>
                  <a:pt x="793750" y="0"/>
                </a:cubicBezTo>
                <a:cubicBezTo>
                  <a:pt x="812800" y="2117"/>
                  <a:pt x="832305" y="1701"/>
                  <a:pt x="850900" y="6350"/>
                </a:cubicBezTo>
                <a:cubicBezTo>
                  <a:pt x="858304" y="8201"/>
                  <a:pt x="863124" y="15637"/>
                  <a:pt x="869950" y="19050"/>
                </a:cubicBezTo>
                <a:cubicBezTo>
                  <a:pt x="875937" y="22043"/>
                  <a:pt x="883013" y="22407"/>
                  <a:pt x="889000" y="25400"/>
                </a:cubicBezTo>
                <a:cubicBezTo>
                  <a:pt x="895826" y="28813"/>
                  <a:pt x="901224" y="34687"/>
                  <a:pt x="908050" y="38100"/>
                </a:cubicBezTo>
                <a:cubicBezTo>
                  <a:pt x="914037" y="41093"/>
                  <a:pt x="921113" y="41457"/>
                  <a:pt x="927100" y="44450"/>
                </a:cubicBezTo>
                <a:cubicBezTo>
                  <a:pt x="976339" y="69069"/>
                  <a:pt x="917317" y="47539"/>
                  <a:pt x="965200" y="63500"/>
                </a:cubicBezTo>
                <a:cubicBezTo>
                  <a:pt x="999067" y="114300"/>
                  <a:pt x="954617" y="52917"/>
                  <a:pt x="996950" y="95250"/>
                </a:cubicBezTo>
                <a:cubicBezTo>
                  <a:pt x="1002346" y="100646"/>
                  <a:pt x="1004764" y="108437"/>
                  <a:pt x="1009650" y="114300"/>
                </a:cubicBezTo>
                <a:cubicBezTo>
                  <a:pt x="1015399" y="121199"/>
                  <a:pt x="1022350" y="127000"/>
                  <a:pt x="1028700" y="133350"/>
                </a:cubicBezTo>
                <a:cubicBezTo>
                  <a:pt x="1030817" y="139700"/>
                  <a:pt x="1030869" y="147173"/>
                  <a:pt x="1035050" y="152400"/>
                </a:cubicBezTo>
                <a:cubicBezTo>
                  <a:pt x="1068917" y="194733"/>
                  <a:pt x="1041400" y="133350"/>
                  <a:pt x="1066800" y="184150"/>
                </a:cubicBezTo>
                <a:cubicBezTo>
                  <a:pt x="1069793" y="190137"/>
                  <a:pt x="1070157" y="197213"/>
                  <a:pt x="1073150" y="203200"/>
                </a:cubicBezTo>
                <a:cubicBezTo>
                  <a:pt x="1076563" y="210026"/>
                  <a:pt x="1082437" y="215424"/>
                  <a:pt x="1085850" y="222250"/>
                </a:cubicBezTo>
                <a:cubicBezTo>
                  <a:pt x="1088843" y="228237"/>
                  <a:pt x="1089207" y="235313"/>
                  <a:pt x="1092200" y="241300"/>
                </a:cubicBezTo>
                <a:cubicBezTo>
                  <a:pt x="1107720" y="272340"/>
                  <a:pt x="1103270" y="247478"/>
                  <a:pt x="1111250" y="279400"/>
                </a:cubicBezTo>
                <a:cubicBezTo>
                  <a:pt x="1113746" y="289384"/>
                  <a:pt x="1123435" y="341530"/>
                  <a:pt x="1123950" y="349250"/>
                </a:cubicBezTo>
                <a:cubicBezTo>
                  <a:pt x="1125217" y="368258"/>
                  <a:pt x="1123950" y="387350"/>
                  <a:pt x="1123950" y="406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>
            <a:off x="4629752" y="5486400"/>
            <a:ext cx="67377" cy="712269"/>
          </a:xfrm>
          <a:custGeom>
            <a:avLst/>
            <a:gdLst>
              <a:gd name="connsiteX0" fmla="*/ 38501 w 67377"/>
              <a:gd name="connsiteY0" fmla="*/ 0 h 712269"/>
              <a:gd name="connsiteX1" fmla="*/ 48126 w 67377"/>
              <a:gd name="connsiteY1" fmla="*/ 48126 h 712269"/>
              <a:gd name="connsiteX2" fmla="*/ 57751 w 67377"/>
              <a:gd name="connsiteY2" fmla="*/ 77002 h 712269"/>
              <a:gd name="connsiteX3" fmla="*/ 67377 w 67377"/>
              <a:gd name="connsiteY3" fmla="*/ 259882 h 712269"/>
              <a:gd name="connsiteX4" fmla="*/ 48126 w 67377"/>
              <a:gd name="connsiteY4" fmla="*/ 567891 h 712269"/>
              <a:gd name="connsiteX5" fmla="*/ 19250 w 67377"/>
              <a:gd name="connsiteY5" fmla="*/ 654518 h 712269"/>
              <a:gd name="connsiteX6" fmla="*/ 9625 w 67377"/>
              <a:gd name="connsiteY6" fmla="*/ 683394 h 712269"/>
              <a:gd name="connsiteX7" fmla="*/ 0 w 67377"/>
              <a:gd name="connsiteY7" fmla="*/ 712269 h 71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77" h="712269">
                <a:moveTo>
                  <a:pt x="38501" y="0"/>
                </a:moveTo>
                <a:cubicBezTo>
                  <a:pt x="41709" y="16042"/>
                  <a:pt x="44158" y="32255"/>
                  <a:pt x="48126" y="48126"/>
                </a:cubicBezTo>
                <a:cubicBezTo>
                  <a:pt x="50587" y="57969"/>
                  <a:pt x="56832" y="66898"/>
                  <a:pt x="57751" y="77002"/>
                </a:cubicBezTo>
                <a:cubicBezTo>
                  <a:pt x="63278" y="137796"/>
                  <a:pt x="64168" y="198922"/>
                  <a:pt x="67377" y="259882"/>
                </a:cubicBezTo>
                <a:cubicBezTo>
                  <a:pt x="66508" y="279006"/>
                  <a:pt x="60117" y="503936"/>
                  <a:pt x="48126" y="567891"/>
                </a:cubicBezTo>
                <a:cubicBezTo>
                  <a:pt x="48123" y="567908"/>
                  <a:pt x="24065" y="640073"/>
                  <a:pt x="19250" y="654518"/>
                </a:cubicBezTo>
                <a:lnTo>
                  <a:pt x="9625" y="683394"/>
                </a:lnTo>
                <a:lnTo>
                  <a:pt x="0" y="712269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5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8486"/>
            <a:ext cx="2952328" cy="295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65" y="3540741"/>
            <a:ext cx="3300677" cy="291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44" y="503084"/>
            <a:ext cx="3300677" cy="298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33" y="3567298"/>
            <a:ext cx="3272803" cy="283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橢圓 6"/>
          <p:cNvSpPr/>
          <p:nvPr/>
        </p:nvSpPr>
        <p:spPr>
          <a:xfrm>
            <a:off x="2339752" y="1484784"/>
            <a:ext cx="864096" cy="114763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809162" y="1268760"/>
            <a:ext cx="1044115" cy="86409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572000" y="4437112"/>
            <a:ext cx="1044115" cy="86409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912391" y="4768802"/>
            <a:ext cx="854722" cy="43204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9552" y="3212976"/>
            <a:ext cx="6602412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長程航班客機才常見翼尖小翼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短程航班或戰鬥機就不常見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79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95636" y="256490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背景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討論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70794" y="2266950"/>
            <a:ext cx="660241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除此之外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由於紙飛機的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翼尖小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翼必須耗費原有翼尖摺起來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因此反而會減少機翼面積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連帶可能因此減少升力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56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結論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70794" y="2266950"/>
            <a:ext cx="660241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摺紙飛機時可以設計上掠的機翼來減少橫向飄移以增加飛行的距離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摺翼尖小翼不一定能達到想像中的功能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反而可能因此損失機翼面積而適得其反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6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95636" y="256490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謝謝大家的聆聽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0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背景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70794" y="2266950"/>
            <a:ext cx="66024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紙飛機是幾乎每個小孩都會玩的遊戲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但是紙飛機的摺法每個人似乎都不盡相同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44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背景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70794" y="2266950"/>
            <a:ext cx="66024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每當爸媽帶我出國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到處玩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的時候總是會觀察各種飛機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似乎每個飛機之間也有一點不同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0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0" y="3712062"/>
            <a:ext cx="2531155" cy="253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21" y="507987"/>
            <a:ext cx="3384376" cy="299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44" y="503084"/>
            <a:ext cx="3300677" cy="298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25" y="3712062"/>
            <a:ext cx="2839384" cy="245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09" y="3712062"/>
            <a:ext cx="2971455" cy="252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背景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70794" y="2266950"/>
            <a:ext cx="66024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可否將看到的不同飛機造型應用在摺紙飛機上面呢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這些不同的飛機設計會不會影響紙飛機飛行的距離呢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62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目的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70794" y="2266950"/>
            <a:ext cx="66024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試著比較不同機翼摺法的紙飛機飛行的距離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4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95636" y="256490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材料與方法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實驗設計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70794" y="2266950"/>
            <a:ext cx="660241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了解兩種不同機翼設計對於紙飛機飛行距離的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影響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，實驗設計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摺出四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種形式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的紙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飛機，分別代表有及無這兩項機翼設計對飛行距離的影響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47064"/>
              </p:ext>
            </p:extLst>
          </p:nvPr>
        </p:nvGraphicFramePr>
        <p:xfrm>
          <a:off x="2573778" y="4797152"/>
          <a:ext cx="399644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8"/>
                <a:gridCol w="1332148"/>
                <a:gridCol w="13321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有特徵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無特徵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B0F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有特徵</a:t>
                      </a:r>
                      <a:r>
                        <a:rPr lang="en-US" altLang="zh-TW" b="1" dirty="0" smtClean="0">
                          <a:solidFill>
                            <a:srgbClr val="00B0F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b="1" dirty="0">
                        <a:solidFill>
                          <a:srgbClr val="00B0F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B0F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有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有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00B0F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有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無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B0F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無特徵</a:t>
                      </a:r>
                      <a:r>
                        <a:rPr lang="en-US" altLang="zh-TW" b="1" dirty="0" smtClean="0">
                          <a:solidFill>
                            <a:srgbClr val="00B0F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b="1" dirty="0">
                        <a:solidFill>
                          <a:srgbClr val="00B0F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00B0F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無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有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00B0F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無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無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8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519</Words>
  <Application>Microsoft Office PowerPoint</Application>
  <PresentationFormat>如螢幕大小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YHC</dc:creator>
  <cp:lastModifiedBy>YHC</cp:lastModifiedBy>
  <cp:revision>57</cp:revision>
  <dcterms:created xsi:type="dcterms:W3CDTF">2020-10-18T11:49:27Z</dcterms:created>
  <dcterms:modified xsi:type="dcterms:W3CDTF">2022-08-31T03:17:45Z</dcterms:modified>
</cp:coreProperties>
</file>