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72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89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85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5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29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1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9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22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66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98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5293F-C8DF-4B87-9568-DF15C4AAFD9E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453AC30-D51C-4CC1-823A-53A030011C9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1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54103A-9560-414E-94C9-BEAA59667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730"/>
          </a:xfrm>
        </p:spPr>
        <p:txBody>
          <a:bodyPr>
            <a:normAutofit fontScale="90000"/>
          </a:bodyPr>
          <a:lstStyle/>
          <a:p>
            <a:r>
              <a:rPr lang="zh-TW" altLang="en-US" sz="6600" dirty="0"/>
              <a:t>六年忠班</a:t>
            </a:r>
            <a:r>
              <a:rPr lang="en-US" altLang="zh-TW" sz="6600" dirty="0"/>
              <a:t>8</a:t>
            </a:r>
            <a:r>
              <a:rPr lang="zh-TW" altLang="en-US" sz="6600" dirty="0"/>
              <a:t>號紀雅昕</a:t>
            </a:r>
            <a:br>
              <a:rPr lang="en-US" altLang="zh-TW" sz="6600" dirty="0"/>
            </a:br>
            <a:r>
              <a:rPr lang="zh-TW" altLang="en-US" sz="6600" dirty="0"/>
              <a:t>麥哲倫計畫</a:t>
            </a:r>
            <a:br>
              <a:rPr lang="en-US" altLang="zh-TW" sz="6600" dirty="0"/>
            </a:br>
            <a:br>
              <a:rPr lang="en-US" altLang="zh-TW" sz="6600" dirty="0"/>
            </a:br>
            <a:br>
              <a:rPr lang="en-US" altLang="zh-TW" sz="6600" dirty="0"/>
            </a:br>
            <a:r>
              <a:rPr lang="zh-TW" altLang="en-US" sz="6600" dirty="0"/>
              <a:t>        </a:t>
            </a:r>
            <a:r>
              <a:rPr lang="zh-TW" altLang="en-US" sz="9600" dirty="0"/>
              <a:t>自學</a:t>
            </a:r>
            <a:r>
              <a:rPr lang="en-US" altLang="zh-TW" sz="9600" dirty="0"/>
              <a:t>3</a:t>
            </a:r>
            <a:r>
              <a:rPr lang="zh-TW" altLang="en-US" sz="9600" dirty="0"/>
              <a:t>首女團舞</a:t>
            </a:r>
            <a:br>
              <a:rPr lang="en-US" altLang="zh-TW" sz="9600" dirty="0"/>
            </a:b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88540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25FF2E-6312-4B1F-AA73-A6BAC2145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9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5816DF-EFCD-4357-9270-2A62736CD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sz="5400" dirty="0"/>
              <a:t>有一天我看到</a:t>
            </a:r>
            <a:r>
              <a:rPr lang="en-US" altLang="zh-TW" sz="5400" dirty="0" err="1">
                <a:solidFill>
                  <a:srgbClr val="0066FF"/>
                </a:solidFill>
              </a:rPr>
              <a:t>i</a:t>
            </a:r>
            <a:r>
              <a:rPr lang="en-US" altLang="zh-TW" sz="54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v</a:t>
            </a:r>
            <a:r>
              <a:rPr lang="en-US" altLang="zh-TW" sz="5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e</a:t>
            </a:r>
            <a:r>
              <a:rPr lang="zh-TW" altLang="en-US" sz="5400" dirty="0"/>
              <a:t>的成員中有兩名在</a:t>
            </a:r>
            <a:r>
              <a:rPr lang="en-US" altLang="zh-TW" sz="5400" dirty="0"/>
              <a:t>13</a:t>
            </a:r>
            <a:r>
              <a:rPr lang="zh-TW" altLang="en-US" sz="5400" dirty="0"/>
              <a:t>歲時就出道了</a:t>
            </a:r>
            <a:r>
              <a:rPr lang="en-US" altLang="zh-TW" sz="5400" dirty="0"/>
              <a:t>,</a:t>
            </a:r>
            <a:r>
              <a:rPr lang="zh-TW" altLang="en-US" sz="5400" dirty="0"/>
              <a:t>我就決定也跳看看舞</a:t>
            </a:r>
            <a:r>
              <a:rPr lang="en-US" altLang="zh-TW" sz="5400" dirty="0"/>
              <a:t>,</a:t>
            </a:r>
            <a:r>
              <a:rPr lang="zh-TW" altLang="en-US" sz="5400" dirty="0"/>
              <a:t>沒想到跳還跳上癮了</a:t>
            </a:r>
            <a:r>
              <a:rPr lang="en-US" altLang="zh-TW" sz="5400" dirty="0"/>
              <a:t>,</a:t>
            </a:r>
            <a:r>
              <a:rPr lang="zh-TW" altLang="en-US" sz="5400" dirty="0"/>
              <a:t>在那之後我就開始一首接著一首的跳個不停</a:t>
            </a:r>
            <a:r>
              <a:rPr lang="en-US" altLang="zh-TW" sz="5400" dirty="0"/>
              <a:t>,</a:t>
            </a:r>
            <a:r>
              <a:rPr lang="zh-TW" altLang="en-US" sz="5400" dirty="0"/>
              <a:t>哪一首歌紅我就跳哪首。</a:t>
            </a:r>
          </a:p>
        </p:txBody>
      </p:sp>
    </p:spTree>
    <p:extLst>
      <p:ext uri="{BB962C8B-B14F-4D97-AF65-F5344CB8AC3E}">
        <p14:creationId xmlns:p14="http://schemas.microsoft.com/office/powerpoint/2010/main" val="51760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351AA3-BBFA-4A9B-A15B-0EB68C78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9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A56462-73A0-465D-9035-631A91A07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sz="6600" dirty="0"/>
              <a:t>跳舞很好玩</a:t>
            </a:r>
            <a:r>
              <a:rPr lang="en-US" altLang="zh-TW" sz="6600" dirty="0"/>
              <a:t>,</a:t>
            </a:r>
            <a:r>
              <a:rPr lang="zh-TW" altLang="en-US" sz="6600" dirty="0"/>
              <a:t>雖然中間發生了很多事情</a:t>
            </a:r>
            <a:r>
              <a:rPr lang="en-US" altLang="zh-TW" sz="6600" dirty="0"/>
              <a:t>,</a:t>
            </a:r>
            <a:r>
              <a:rPr lang="zh-TW" altLang="en-US" sz="6600" dirty="0"/>
              <a:t>遇到了很多挫折</a:t>
            </a:r>
            <a:r>
              <a:rPr lang="en-US" altLang="zh-TW" sz="6600" dirty="0"/>
              <a:t>,</a:t>
            </a:r>
            <a:r>
              <a:rPr lang="zh-TW" altLang="en-US" sz="6600" dirty="0"/>
              <a:t>但是我會繼續努力</a:t>
            </a:r>
            <a:r>
              <a:rPr lang="en-US" altLang="zh-TW" sz="6600" dirty="0"/>
              <a:t>,</a:t>
            </a:r>
            <a:r>
              <a:rPr lang="zh-TW" altLang="en-US" sz="6600" dirty="0"/>
              <a:t>繼續學會更多的舞。</a:t>
            </a:r>
          </a:p>
        </p:txBody>
      </p:sp>
    </p:spTree>
    <p:extLst>
      <p:ext uri="{BB962C8B-B14F-4D97-AF65-F5344CB8AC3E}">
        <p14:creationId xmlns:p14="http://schemas.microsoft.com/office/powerpoint/2010/main" val="2566660299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</TotalTime>
  <Words>113</Words>
  <Application>Microsoft Office PowerPoint</Application>
  <PresentationFormat>寬螢幕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新細明體</vt:lpstr>
      <vt:lpstr>Arial</vt:lpstr>
      <vt:lpstr>Gill Sans MT</vt:lpstr>
      <vt:lpstr>圖庫</vt:lpstr>
      <vt:lpstr>六年忠班8號紀雅昕 麥哲倫計畫           自學3首女團舞 </vt:lpstr>
      <vt:lpstr>動機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六年忠班8號紀雅昕 麥哲倫計畫</dc:title>
  <dc:creator>kk k</dc:creator>
  <cp:lastModifiedBy>kk k</cp:lastModifiedBy>
  <cp:revision>6</cp:revision>
  <dcterms:created xsi:type="dcterms:W3CDTF">2023-10-13T05:04:53Z</dcterms:created>
  <dcterms:modified xsi:type="dcterms:W3CDTF">2023-10-13T06:14:09Z</dcterms:modified>
</cp:coreProperties>
</file>