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01" r:id="rId2"/>
    <p:sldId id="602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6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928C"/>
    <a:srgbClr val="413E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5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20"/>
            <a:ext cx="7772400" cy="275383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 anchorCtr="0">
            <a:noAutofit/>
          </a:bodyPr>
          <a:lstStyle>
            <a:lvl1pPr>
              <a:lnSpc>
                <a:spcPts val="6500"/>
              </a:lnSpc>
              <a:defRPr sz="60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127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450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26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17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6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44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2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2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9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1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8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00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32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Bold"/>
              </a:defRPr>
            </a:lvl1pPr>
          </a:lstStyle>
          <a:p>
            <a:fld id="{3656FB19-C192-BF47-AE3F-10B51A245FBB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Bold"/>
              </a:defRPr>
            </a:lvl1pPr>
          </a:lstStyle>
          <a:p>
            <a:fld id="{0DBEBE2B-2507-9745-AE07-46F5E2AFF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8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Next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Next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Next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Next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Next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Next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980744"/>
            <a:ext cx="5143500" cy="5877256"/>
            <a:chOff x="1961489" y="980744"/>
            <a:chExt cx="5143500" cy="5877256"/>
          </a:xfrm>
        </p:grpSpPr>
        <p:sp>
          <p:nvSpPr>
            <p:cNvPr id="101" name="TextBox"/>
            <p:cNvSpPr txBox="1"/>
            <p:nvPr/>
          </p:nvSpPr>
          <p:spPr>
            <a:xfrm>
              <a:off x="1961489" y="980744"/>
              <a:ext cx="5143500" cy="587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麥哲倫計畫</a:t>
              </a:r>
            </a:p>
            <a:p>
              <a:r>
                <a:rPr lang="en-US" sz="2700" dirty="0"/>
                <a:t>魔術Minsis的故事</a:t>
              </a:r>
            </a:p>
            <a:p>
              <a:r>
                <a:rPr lang="en-US" sz="2700" dirty="0"/>
                <a:t>二年愛班  申恩宇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0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2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3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4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6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  <p:pic>
          <p:nvPicPr>
            <p:cNvPr id="117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18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  <p:pic>
          <p:nvPicPr>
            <p:cNvPr id="119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20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2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  <p:pic>
          <p:nvPicPr>
            <p:cNvPr id="122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23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  <p:pic>
          <p:nvPicPr>
            <p:cNvPr id="124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2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3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4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6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7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8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0"/>
            <a:ext cx="5143500" cy="6858000"/>
            <a:chOff x="1961489" y="0"/>
            <a:chExt cx="5143500" cy="6858000"/>
          </a:xfrm>
        </p:grpSpPr>
        <p:pic>
          <p:nvPicPr>
            <p:cNvPr id="109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489" y="0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5110973"/>
      </p:ext>
    </p:extLst>
  </p:cSld>
  <p:clrMapOvr>
    <a:masterClrMapping/>
  </p:clrMapOvr>
</p:sld>
</file>

<file path=ppt/theme/theme1.xml><?xml version="1.0" encoding="utf-8"?>
<a:theme xmlns:a="http://schemas.openxmlformats.org/drawingml/2006/main" name="FiftyThree">
  <a:themeElements>
    <a:clrScheme name="FiftyThree">
      <a:dk1>
        <a:srgbClr val="534F49"/>
      </a:dk1>
      <a:lt1>
        <a:srgbClr val="FFFCF5"/>
      </a:lt1>
      <a:dk2>
        <a:srgbClr val="312E2B"/>
      </a:dk2>
      <a:lt2>
        <a:srgbClr val="FFFCF5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Avenir Next Bold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Bold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FiftyThree.thmx</Template>
  <TotalTime>176</TotalTime>
  <Words>6</Words>
  <Application>Microsoft Office PowerPoint</Application>
  <PresentationFormat>如螢幕大小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FiftyThree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Bridger Maxwell</dc:creator>
  <cp:lastModifiedBy>user</cp:lastModifiedBy>
  <cp:revision>7</cp:revision>
  <dcterms:created xsi:type="dcterms:W3CDTF">2015-04-07T15:26:00Z</dcterms:created>
  <dcterms:modified xsi:type="dcterms:W3CDTF">2017-09-18T05:25:18Z</dcterms:modified>
</cp:coreProperties>
</file>