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0" autoAdjust="0"/>
  </p:normalViewPr>
  <p:slideViewPr>
    <p:cSldViewPr>
      <p:cViewPr varScale="1">
        <p:scale>
          <a:sx n="78" d="100"/>
          <a:sy n="78" d="100"/>
        </p:scale>
        <p:origin x="-5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24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23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7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4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57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6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8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52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95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3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3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E20B-9B3D-4C99-9A78-3D528EB2BFBE}" type="datetimeFigureOut">
              <a:rPr lang="zh-TW" altLang="en-US" smtClean="0"/>
              <a:t>2018/9/6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F964-3549-4905-9332-89A746CB60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60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→麥哲倫探險</a:t>
            </a: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>築夢計畫←</a:t>
            </a:r>
            <a: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TW" sz="4800" dirty="0" smtClean="0">
                <a:solidFill>
                  <a:schemeClr val="accent6">
                    <a:lumMod val="75000"/>
                  </a:schemeClr>
                </a:solidFill>
                <a:latin typeface="KaiTi" pitchFamily="49" charset="-122"/>
                <a:ea typeface="KaiTi" pitchFamily="49" charset="-122"/>
              </a:rPr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3600" dirty="0" smtClean="0"/>
              <a:t>{</a:t>
            </a:r>
            <a:r>
              <a:rPr lang="zh-TW" altLang="en-US" sz="3600" dirty="0" smtClean="0"/>
              <a:t>救救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</a:rPr>
              <a:t>毛小孩</a:t>
            </a:r>
            <a:r>
              <a:rPr lang="en-US" altLang="zh-TW" sz="3600" dirty="0" smtClean="0"/>
              <a:t>—</a:t>
            </a:r>
            <a:r>
              <a:rPr lang="zh-TW" altLang="en-US" sz="3600" dirty="0" smtClean="0">
                <a:solidFill>
                  <a:srgbClr val="FF0000"/>
                </a:solidFill>
              </a:rPr>
              <a:t>義賣果凍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篇</a:t>
            </a:r>
            <a:r>
              <a:rPr lang="en-US" altLang="zh-TW" sz="3600" dirty="0" smtClean="0"/>
              <a:t>}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7424" y="2204864"/>
            <a:ext cx="6400800" cy="3168352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北昌國小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---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毛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小孩護衛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隊</a:t>
            </a:r>
            <a:endParaRPr lang="en-US" altLang="zh-TW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成員名單</a:t>
            </a:r>
            <a:r>
              <a:rPr lang="en-US" altLang="zh-TW" sz="2000" dirty="0" smtClean="0">
                <a:solidFill>
                  <a:schemeClr val="tx1"/>
                </a:solidFill>
                <a:ea typeface="微軟正黑體" pitchFamily="34" charset="-120"/>
              </a:rPr>
              <a:t>:</a:t>
            </a: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就是隊長</a:t>
            </a:r>
            <a:r>
              <a:rPr lang="en-US" altLang="zh-TW" sz="2000" dirty="0" smtClean="0">
                <a:solidFill>
                  <a:schemeClr val="tx1"/>
                </a:solidFill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洪廷熙</a:t>
            </a:r>
            <a:endParaRPr lang="en-US" altLang="zh-TW" sz="2000" dirty="0" smtClean="0">
              <a:solidFill>
                <a:schemeClr val="tx1"/>
              </a:solidFill>
              <a:ea typeface="微軟正黑體" pitchFamily="34" charset="-120"/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還是隊長</a:t>
            </a:r>
            <a:r>
              <a:rPr lang="en-US" altLang="zh-TW" sz="2000" dirty="0" smtClean="0">
                <a:solidFill>
                  <a:schemeClr val="tx1"/>
                </a:solidFill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陳佳恩</a:t>
            </a:r>
            <a:endParaRPr lang="en-US" altLang="zh-TW" sz="2000" dirty="0" smtClean="0">
              <a:solidFill>
                <a:schemeClr val="tx1"/>
              </a:solidFill>
              <a:ea typeface="微軟正黑體" pitchFamily="34" charset="-120"/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管他是隊長</a:t>
            </a:r>
            <a:r>
              <a:rPr lang="en-US" altLang="zh-TW" sz="2000" dirty="0" smtClean="0">
                <a:solidFill>
                  <a:schemeClr val="tx1"/>
                </a:solidFill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張家瑋</a:t>
            </a:r>
            <a:endParaRPr lang="en-US" altLang="zh-TW" sz="2000" dirty="0" smtClean="0">
              <a:solidFill>
                <a:schemeClr val="tx1"/>
              </a:solidFill>
              <a:ea typeface="微軟正黑體" pitchFamily="34" charset="-120"/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反正是隊長</a:t>
            </a:r>
            <a:r>
              <a:rPr lang="en-US" altLang="zh-TW" sz="2000" dirty="0" smtClean="0">
                <a:solidFill>
                  <a:schemeClr val="tx1"/>
                </a:solidFill>
                <a:ea typeface="微軟正黑體" pitchFamily="34" charset="-120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ea typeface="微軟正黑體" pitchFamily="34" charset="-120"/>
              </a:rPr>
              <a:t>張家睿</a:t>
            </a:r>
            <a:endParaRPr lang="en-US" altLang="zh-TW" sz="2000" dirty="0" smtClean="0">
              <a:solidFill>
                <a:schemeClr val="tx1"/>
              </a:solidFill>
              <a:ea typeface="微軟正黑體" pitchFamily="34" charset="-120"/>
            </a:endParaRPr>
          </a:p>
          <a:p>
            <a:pPr algn="l"/>
            <a:endParaRPr lang="zh-TW" altLang="en-US" dirty="0"/>
          </a:p>
        </p:txBody>
      </p:sp>
      <p:pic>
        <p:nvPicPr>
          <p:cNvPr id="1028" name="Picture 4" descr="C:\Users\win7\Desktop\麥哲倫計畫\1536164606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4032448" cy="44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n7\Desktop\麥哲倫計畫\IMG_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112643" cy="1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in7\Desktop\麥哲倫計畫\IMG_0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08920"/>
            <a:ext cx="2337754" cy="37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9647" y="6323037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&lt;</a:t>
            </a:r>
            <a:r>
              <a:rPr lang="zh-TW" altLang="en-US" sz="1400" dirty="0" smtClean="0"/>
              <a:t>僅學術研討 無意侵權</a:t>
            </a:r>
            <a:r>
              <a:rPr lang="en-US" altLang="zh-TW" sz="1400" dirty="0" smtClean="0"/>
              <a:t>&gt;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935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win7\Desktop\麥哲倫計畫\1536164603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74141" cy="43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→社會</a:t>
            </a:r>
            <a:r>
              <a:rPr lang="zh-TW" altLang="en-US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愛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‧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感謝</a:t>
            </a:r>
            <a:r>
              <a:rPr lang="zh-TW" altLang="en-US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有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你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妳←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42" name="Picture 2" descr="C:\Users\win7\Desktop\麥哲倫計畫\1536164598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36718" cy="56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4395192" y="1628800"/>
            <a:ext cx="2664296" cy="576064"/>
          </a:xfrm>
          <a:prstGeom prst="borderCallout2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報告縣長，我們辦到拉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3459088" y="3212976"/>
            <a:ext cx="1872208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0399"/>
              <a:gd name="adj6" fmla="val -858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花蓮以你們為榮</a:t>
            </a:r>
            <a:r>
              <a:rPr lang="en-US" altLang="zh-TW" dirty="0" smtClean="0">
                <a:solidFill>
                  <a:schemeClr val="tx1"/>
                </a:solidFill>
              </a:rPr>
              <a:t>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→圓滿成功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‧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下一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集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{</a:t>
            </a:r>
            <a:r>
              <a:rPr lang="zh-TW" altLang="en-US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救援篇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}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←</a:t>
            </a:r>
            <a:endParaRPr lang="en-US" altLang="zh-TW" dirty="0" smtClean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敬請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期待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1266" name="Picture 2" descr="C:\Users\win7\Desktop\麥哲倫計畫\1536164601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1" y="1585492"/>
            <a:ext cx="7176058" cy="47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8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討論義賣廣告中←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50" name="Picture 2" descr="C:\Users\win7\Desktop\麥哲倫計畫\1536164614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69265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195736" y="1772816"/>
            <a:ext cx="2232248" cy="936104"/>
          </a:xfrm>
          <a:prstGeom prst="wedgeRoundRectCallout">
            <a:avLst>
              <a:gd name="adj1" fmla="val -48115"/>
              <a:gd name="adj2" fmla="val 1418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484</a:t>
            </a:r>
            <a:r>
              <a:rPr lang="zh-TW" altLang="en-US" dirty="0" smtClean="0">
                <a:solidFill>
                  <a:schemeClr val="tx1"/>
                </a:solidFill>
              </a:rPr>
              <a:t>我說得這樣啊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win7\Desktop\麥哲倫計畫\1536164607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708920"/>
            <a:ext cx="2805558" cy="37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4499992" y="1304764"/>
            <a:ext cx="2232248" cy="936104"/>
          </a:xfrm>
          <a:prstGeom prst="wedgeRoundRectCallout">
            <a:avLst>
              <a:gd name="adj1" fmla="val -87798"/>
              <a:gd name="adj2" fmla="val 17646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+_)#$%^&amp;</a:t>
            </a:r>
            <a:r>
              <a:rPr lang="zh-TW" altLang="en-US" dirty="0" smtClean="0">
                <a:solidFill>
                  <a:schemeClr val="tx1"/>
                </a:solidFill>
              </a:rPr>
              <a:t>*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7380312" y="908720"/>
            <a:ext cx="1656184" cy="1873653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神力加持</a:t>
            </a:r>
          </a:p>
        </p:txBody>
      </p:sp>
    </p:spTree>
    <p:extLst>
      <p:ext uri="{BB962C8B-B14F-4D97-AF65-F5344CB8AC3E}">
        <p14:creationId xmlns:p14="http://schemas.microsoft.com/office/powerpoint/2010/main" val="261922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326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/>
              <a:t>所需材料</a:t>
            </a:r>
            <a:r>
              <a:rPr lang="en-US" altLang="zh-TW" sz="2000" dirty="0" smtClean="0"/>
              <a:t>:</a:t>
            </a:r>
            <a:endParaRPr lang="zh-TW" altLang="en-US" sz="2000" dirty="0"/>
          </a:p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水</a:t>
            </a:r>
            <a:r>
              <a:rPr lang="en-US" altLang="zh-TW" sz="2000" dirty="0" smtClean="0"/>
              <a:t>.....1000cc</a:t>
            </a:r>
            <a:endParaRPr lang="zh-TW" altLang="en-US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 smtClean="0"/>
              <a:t>糖</a:t>
            </a:r>
            <a:r>
              <a:rPr lang="en-US" altLang="zh-TW" sz="2000" dirty="0" smtClean="0"/>
              <a:t>......100g</a:t>
            </a:r>
            <a:endParaRPr lang="zh-TW" altLang="en-US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 smtClean="0"/>
              <a:t>洋菜</a:t>
            </a:r>
            <a:r>
              <a:rPr lang="zh-TW" altLang="en-US" sz="2000" dirty="0"/>
              <a:t>粉</a:t>
            </a:r>
            <a:r>
              <a:rPr lang="en-US" altLang="zh-TW" sz="2000" dirty="0" smtClean="0"/>
              <a:t>......</a:t>
            </a:r>
            <a:r>
              <a:rPr lang="zh-TW" altLang="en-US" sz="2000" dirty="0" smtClean="0"/>
              <a:t>一包</a:t>
            </a:r>
            <a:endParaRPr lang="zh-TW" altLang="en-US" sz="2000" dirty="0"/>
          </a:p>
          <a:p>
            <a:r>
              <a:rPr lang="en-US" altLang="zh-TW" sz="2000" dirty="0" smtClean="0"/>
              <a:t>4.</a:t>
            </a:r>
            <a:r>
              <a:rPr lang="zh-TW" altLang="en-US" sz="2000" dirty="0" smtClean="0"/>
              <a:t>水果</a:t>
            </a:r>
            <a:r>
              <a:rPr lang="zh-TW" altLang="en-US" sz="2000" dirty="0"/>
              <a:t>丁</a:t>
            </a:r>
            <a:r>
              <a:rPr lang="en-US" altLang="zh-TW" sz="2000" dirty="0" smtClean="0"/>
              <a:t>.....</a:t>
            </a:r>
            <a:r>
              <a:rPr lang="zh-TW" altLang="en-US" sz="2000" dirty="0" smtClean="0"/>
              <a:t>火龍果</a:t>
            </a:r>
            <a:r>
              <a:rPr lang="en-US" altLang="zh-TW" sz="2000" dirty="0" smtClean="0"/>
              <a:t>(~</a:t>
            </a:r>
            <a:r>
              <a:rPr lang="zh-TW" altLang="en-US" sz="2000" dirty="0" smtClean="0">
                <a:solidFill>
                  <a:srgbClr val="FF0000"/>
                </a:solidFill>
              </a:rPr>
              <a:t>夏天</a:t>
            </a:r>
            <a:r>
              <a:rPr lang="zh-TW" altLang="en-US" sz="2000" dirty="0" smtClean="0"/>
              <a:t>吃 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消火氣</a:t>
            </a:r>
            <a:r>
              <a:rPr lang="en-US" altLang="zh-TW" sz="2000" dirty="0" smtClean="0"/>
              <a:t>~)</a:t>
            </a:r>
            <a:endParaRPr lang="zh-TW" altLang="en-US" sz="2000" dirty="0"/>
          </a:p>
        </p:txBody>
      </p:sp>
      <p:pic>
        <p:nvPicPr>
          <p:cNvPr id="3074" name="Picture 2" descr="C:\Users\win7\Desktop\麥哲倫計畫\1536164580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732161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236296" y="192012"/>
            <a:ext cx="1384995" cy="64274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先將水煮開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          將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洋菜粉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糖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拌勻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                         加入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剛煮開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的水中攪拌均勻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5" name="Picture 3" descr="C:\Users\win7\Desktop\麥哲倫計畫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11" y="44624"/>
            <a:ext cx="28391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52120" y="84290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/>
              <a:t>&lt;</a:t>
            </a:r>
            <a:r>
              <a:rPr lang="zh-TW" altLang="en-US" sz="800" dirty="0" smtClean="0"/>
              <a:t>僅學術研討 無意侵權</a:t>
            </a:r>
            <a:r>
              <a:rPr lang="en-US" altLang="zh-TW" sz="800" dirty="0" smtClean="0"/>
              <a:t>&gt;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123408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→準備水果丁←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098" name="Picture 2" descr="C:\Users\win7\Desktop\麥哲倫計畫\1536164588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7624"/>
            <a:ext cx="8928992" cy="4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線圖說文字 2 2"/>
          <p:cNvSpPr/>
          <p:nvPr/>
        </p:nvSpPr>
        <p:spPr>
          <a:xfrm>
            <a:off x="1907704" y="5229200"/>
            <a:ext cx="2520280" cy="1080120"/>
          </a:xfrm>
          <a:prstGeom prst="borderCallout2">
            <a:avLst>
              <a:gd name="adj1" fmla="val 18089"/>
              <a:gd name="adj2" fmla="val 975"/>
              <a:gd name="adj3" fmla="val 18750"/>
              <a:gd name="adj4" fmla="val -16667"/>
              <a:gd name="adj5" fmla="val -223924"/>
              <a:gd name="adj6" fmla="val 4242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有沒有手指 在裡面阿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直線圖說文字 2 3"/>
          <p:cNvSpPr/>
          <p:nvPr/>
        </p:nvSpPr>
        <p:spPr>
          <a:xfrm>
            <a:off x="7236296" y="3366120"/>
            <a:ext cx="1512168" cy="801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3865"/>
              <a:gd name="adj6" fmla="val -8257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安啦 有保險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9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win7\Desktop\麥哲倫計畫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97" y="919511"/>
            <a:ext cx="1069826" cy="1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win7\Desktop\麥哲倫計畫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71" y="918345"/>
            <a:ext cx="1069826" cy="1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win7\Desktop\麥哲倫計畫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45" y="912193"/>
            <a:ext cx="1069826" cy="1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win7\Desktop\麥哲倫計畫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9" y="918345"/>
            <a:ext cx="1069826" cy="1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in7\Desktop\麥哲倫計畫\下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2193"/>
            <a:ext cx="1069826" cy="10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→繼續切←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5122" name="Picture 2" descr="C:\Users\win7\Desktop\麥哲倫計畫\153616458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62392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n7\Desktop\麥哲倫計畫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2" y="4673302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41300" y="1026815"/>
            <a:ext cx="2114475" cy="36983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99708" y="1124744"/>
            <a:ext cx="1107996" cy="35485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天</a:t>
            </a:r>
            <a:r>
              <a:rPr lang="zh-TW" altLang="en-US" sz="2000" dirty="0" smtClean="0"/>
              <a:t>啊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  居然閉眼切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    </a:t>
            </a:r>
            <a:r>
              <a:rPr lang="en-US" altLang="zh-TW" sz="2000" dirty="0" smtClean="0"/>
              <a:t>&lt;</a:t>
            </a:r>
            <a:r>
              <a:rPr lang="zh-TW" altLang="en-US" sz="2000" dirty="0" smtClean="0"/>
              <a:t>隊長有練過 請勿模仿</a:t>
            </a:r>
            <a:r>
              <a:rPr lang="en-US" altLang="zh-TW" sz="2000" dirty="0" smtClean="0"/>
              <a:t>&gt;</a:t>
            </a:r>
          </a:p>
          <a:p>
            <a:r>
              <a:rPr lang="zh-TW" altLang="en-US" sz="2000" dirty="0" smtClean="0"/>
              <a:t>  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82022" y="6489630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/>
              <a:t>&lt;</a:t>
            </a:r>
            <a:r>
              <a:rPr lang="zh-TW" altLang="en-US" sz="800" dirty="0" smtClean="0"/>
              <a:t>僅學術研討 無意侵權</a:t>
            </a:r>
            <a:r>
              <a:rPr lang="en-US" altLang="zh-TW" sz="800" dirty="0" smtClean="0"/>
              <a:t>&gt;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4367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→等冷卻後 開始盒裝←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148" name="Picture 4" descr="C:\Users\win7\Desktop\麥哲倫計畫\1536164593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72" y="1556792"/>
            <a:ext cx="4722984" cy="46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win7\Desktop\麥哲倫計畫\1536164590181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973760" cy="46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win7\Desktop\麥哲倫計畫\153616459182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3"/>
            <a:ext cx="2088232" cy="46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圖說文字 2"/>
          <p:cNvSpPr/>
          <p:nvPr/>
        </p:nvSpPr>
        <p:spPr>
          <a:xfrm>
            <a:off x="539552" y="980728"/>
            <a:ext cx="1440160" cy="494928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好擠喔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3889251" y="978074"/>
            <a:ext cx="1440160" cy="494928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安靜</a:t>
            </a:r>
            <a:r>
              <a:rPr lang="en-US" altLang="zh-TW" dirty="0" smtClean="0">
                <a:solidFill>
                  <a:schemeClr val="tx1"/>
                </a:solidFill>
              </a:rPr>
              <a:t>!!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7308304" y="978074"/>
            <a:ext cx="1440160" cy="494928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dirty="0" smtClean="0">
                <a:solidFill>
                  <a:schemeClr val="tx1"/>
                </a:solidFill>
              </a:rPr>
              <a:t>…..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win7\Desktop\麥哲倫計畫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52427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盒裝後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 放入水果丁←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7170" name="Picture 2" descr="C:\Users\win7\Desktop\麥哲倫計畫\1536164596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7624"/>
            <a:ext cx="6624736" cy="51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422585" y="6211630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/>
              <a:t>&lt;</a:t>
            </a:r>
            <a:r>
              <a:rPr lang="zh-TW" altLang="en-US" sz="800" dirty="0" smtClean="0"/>
              <a:t>僅學術研討 無意侵權</a:t>
            </a:r>
            <a:r>
              <a:rPr lang="en-US" altLang="zh-TW" sz="800" dirty="0" smtClean="0"/>
              <a:t>&gt;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8635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→廣告遊行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‧</a:t>
            </a:r>
            <a:r>
              <a:rPr lang="zh-TW" altLang="en-US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開賣囉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8195" name="Picture 3" descr="C:\Users\win7\Desktop\麥哲倫計畫\1536164606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2275"/>
            <a:ext cx="4104456" cy="54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圖說文字 2"/>
          <p:cNvSpPr/>
          <p:nvPr/>
        </p:nvSpPr>
        <p:spPr>
          <a:xfrm>
            <a:off x="4283968" y="1122275"/>
            <a:ext cx="4788024" cy="2160240"/>
          </a:xfrm>
          <a:prstGeom prst="wedgeRectCallout">
            <a:avLst>
              <a:gd name="adj1" fmla="val -58216"/>
              <a:gd name="adj2" fmla="val 6823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來喔</a:t>
            </a:r>
            <a:r>
              <a:rPr lang="en-US" altLang="zh-TW" dirty="0" smtClean="0">
                <a:solidFill>
                  <a:schemeClr val="tx1"/>
                </a:solidFill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</a:rPr>
              <a:t>走過 路過 千萬別錯過喔</a:t>
            </a:r>
            <a:r>
              <a:rPr lang="en-US" altLang="zh-TW" dirty="0" smtClean="0">
                <a:solidFill>
                  <a:schemeClr val="tx1"/>
                </a:solidFill>
              </a:rPr>
              <a:t>!!</a:t>
            </a:r>
          </a:p>
          <a:p>
            <a:pPr algn="ctr"/>
            <a:endParaRPr lang="en-US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座車看風景</a:t>
            </a:r>
            <a:r>
              <a:rPr lang="zh-TW" alt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座船看海景  要買</a:t>
            </a:r>
            <a:r>
              <a:rPr lang="zh-TW" altLang="en-US" b="0" i="0" dirty="0" smtClean="0">
                <a:solidFill>
                  <a:srgbClr val="FF0000"/>
                </a:solidFill>
                <a:effectLst/>
                <a:latin typeface="Helvetica Neue"/>
              </a:rPr>
              <a:t>果凍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來這撿</a:t>
            </a:r>
            <a:r>
              <a:rPr lang="en-US" altLang="zh-TW" sz="1600" b="0" i="0" dirty="0" smtClean="0">
                <a:solidFill>
                  <a:srgbClr val="000000"/>
                </a:solidFill>
                <a:effectLst/>
                <a:latin typeface="Helvetica Neue"/>
              </a:rPr>
              <a:t>(</a:t>
            </a:r>
            <a:r>
              <a:rPr lang="zh-TW" altLang="en-US" sz="1600" b="0" i="0" dirty="0" smtClean="0">
                <a:solidFill>
                  <a:srgbClr val="000000"/>
                </a:solidFill>
                <a:effectLst/>
                <a:latin typeface="Helvetica Neue"/>
              </a:rPr>
              <a:t>台語</a:t>
            </a:r>
            <a:r>
              <a:rPr lang="en-US" altLang="zh-TW" sz="1600" b="0" i="0" dirty="0" smtClean="0">
                <a:solidFill>
                  <a:srgbClr val="000000"/>
                </a:solidFill>
                <a:effectLst/>
                <a:latin typeface="Helvetica Neue"/>
              </a:rPr>
              <a:t>)</a:t>
            </a:r>
          </a:p>
          <a:p>
            <a:pPr algn="ctr"/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一年三百六十五剛， 今天尚好康</a:t>
            </a:r>
            <a:r>
              <a:rPr lang="en-US" altLang="zh-TW" sz="1400" b="0" i="0" dirty="0" smtClean="0">
                <a:solidFill>
                  <a:srgbClr val="000000"/>
                </a:solidFill>
                <a:effectLst/>
                <a:latin typeface="Helvetica Neue"/>
              </a:rPr>
              <a:t>(</a:t>
            </a:r>
            <a:r>
              <a:rPr lang="zh-TW" altLang="en-US" sz="1400" b="0" i="0" dirty="0" smtClean="0">
                <a:solidFill>
                  <a:srgbClr val="000000"/>
                </a:solidFill>
                <a:effectLst/>
                <a:latin typeface="Helvetica Neue"/>
              </a:rPr>
              <a:t>台語</a:t>
            </a:r>
            <a:r>
              <a:rPr lang="en-US" altLang="zh-TW" sz="1400" b="0" i="0" dirty="0" smtClean="0">
                <a:solidFill>
                  <a:srgbClr val="000000"/>
                </a:solidFill>
                <a:effectLst/>
                <a:latin typeface="Helvetica Neue"/>
              </a:rPr>
              <a:t>)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 descr="C:\Users\win7\Desktop\麥哲倫計畫\images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87122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061465" y="5815653"/>
            <a:ext cx="1233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/>
              <a:t>&lt;</a:t>
            </a:r>
            <a:r>
              <a:rPr lang="zh-TW" altLang="en-US" sz="800" dirty="0" smtClean="0"/>
              <a:t>僅學術研討 無意侵權</a:t>
            </a:r>
            <a:r>
              <a:rPr lang="en-US" altLang="zh-TW" sz="800" dirty="0" smtClean="0"/>
              <a:t>&gt;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14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→支持</a:t>
            </a:r>
            <a:r>
              <a:rPr lang="zh-TW" altLang="en-US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乖小孩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‧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守護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KaiTi" pitchFamily="49" charset="-122"/>
                <a:ea typeface="KaiTi" pitchFamily="49" charset="-122"/>
              </a:rPr>
              <a:t>毛小孩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aiTi" pitchFamily="49" charset="-122"/>
                <a:ea typeface="KaiTi" pitchFamily="49" charset="-122"/>
              </a:rPr>
              <a:t>←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9218" name="Picture 2" descr="C:\Users\win7\Desktop\麥哲倫計畫\1536164604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1007"/>
            <a:ext cx="4087339" cy="54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win7\Desktop\麥哲倫計畫\1536164609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09" y="1031007"/>
            <a:ext cx="3574219" cy="54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7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287</Words>
  <Application>Microsoft Office PowerPoint</Application>
  <PresentationFormat>如螢幕大小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→麥哲倫探險築夢計畫←  {救救毛小孩—義賣果凍篇}</vt:lpstr>
      <vt:lpstr>→討論義賣廣告中←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麥哲倫探險築夢計畫  {救救毛小孩—果凍篇}</dc:title>
  <dc:creator>win7</dc:creator>
  <cp:lastModifiedBy>win7</cp:lastModifiedBy>
  <cp:revision>20</cp:revision>
  <dcterms:created xsi:type="dcterms:W3CDTF">2018-09-05T16:51:20Z</dcterms:created>
  <dcterms:modified xsi:type="dcterms:W3CDTF">2018-09-05T20:07:11Z</dcterms:modified>
</cp:coreProperties>
</file>