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8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3333FF"/>
    <a:srgbClr val="000099"/>
    <a:srgbClr val="006600"/>
    <a:srgbClr val="CC00CC"/>
    <a:srgbClr val="FF0000"/>
    <a:srgbClr val="FFFF9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57" autoAdjust="0"/>
    <p:restoredTop sz="94660"/>
  </p:normalViewPr>
  <p:slideViewPr>
    <p:cSldViewPr>
      <p:cViewPr varScale="1">
        <p:scale>
          <a:sx n="90" d="100"/>
          <a:sy n="90" d="100"/>
        </p:scale>
        <p:origin x="-9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9FFF-A08F-4310-AEAF-E9E2C1C378D8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391D4-05F2-4C09-98A0-B38E67DE364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F6FB0-A795-41C2-8FCC-DEA95A21D32F}" type="datetimeFigureOut">
              <a:rPr lang="zh-TW" altLang="en-US" smtClean="0"/>
              <a:pPr/>
              <a:t>2013/9/5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5CD3B-06AD-49C4-9DB9-48AE3AB14A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4.jpeg"/><Relationship Id="rId5" Type="http://schemas.openxmlformats.org/officeDocument/2006/relationships/image" Target="../media/image43.wmf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14612" y="928670"/>
            <a:ext cx="3857652" cy="642942"/>
          </a:xfrm>
        </p:spPr>
        <p:txBody>
          <a:bodyPr>
            <a:normAutofit/>
          </a:bodyPr>
          <a:lstStyle/>
          <a:p>
            <a:r>
              <a:rPr lang="zh-TW" altLang="en-US" sz="1800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數位監視錄影系統建置</a:t>
            </a:r>
            <a:endParaRPr lang="zh-TW" altLang="en-US" sz="1800" dirty="0">
              <a:solidFill>
                <a:srgbClr val="FF0000"/>
              </a:solidFill>
              <a:latin typeface="MS Gothic" pitchFamily="49" charset="-128"/>
              <a:ea typeface="MS Gothic" pitchFamily="49" charset="-128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28860" y="4714884"/>
            <a:ext cx="5543544" cy="171451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五年仁班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zh-TW" altLang="en-US" dirty="0">
                <a:solidFill>
                  <a:srgbClr val="FFFF00"/>
                </a:solidFill>
              </a:rPr>
              <a:t>廖宸誼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720" y="142852"/>
            <a:ext cx="84946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三、好的！那麼</a:t>
            </a:r>
            <a:r>
              <a:rPr lang="en-US" altLang="zh-TW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……</a:t>
            </a:r>
          </a:p>
          <a:p>
            <a:pPr algn="ctr"/>
            <a:r>
              <a:rPr lang="zh-TW" alt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現在就開始新灌這台電腦吧</a:t>
            </a:r>
            <a:endParaRPr lang="zh-TW" alt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圖片 2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364"/>
            <a:ext cx="9144000" cy="51376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1472" y="142852"/>
            <a:ext cx="8211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我手上的就是傳說中的</a:t>
            </a:r>
            <a:r>
              <a:rPr lang="en-US" altLang="zh-TW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altLang="zh-TW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WindowXP</a:t>
            </a:r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系統程式的光碟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7364"/>
            <a:ext cx="9144000" cy="5128738"/>
          </a:xfrm>
          <a:prstGeom prst="rect">
            <a:avLst/>
          </a:prstGeom>
        </p:spPr>
      </p:pic>
      <p:pic>
        <p:nvPicPr>
          <p:cNvPr id="10" name="圖片 9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7364"/>
            <a:ext cx="9144000" cy="51174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85918" y="500042"/>
            <a:ext cx="5077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吃下去吧電腦！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3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3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bg1"/>
            </a:gs>
            <a:gs pos="50000">
              <a:schemeClr val="tx2">
                <a:lumMod val="75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42976" y="357166"/>
            <a:ext cx="60290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等等等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等等等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85918" y="428604"/>
            <a:ext cx="4014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先來分割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槽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00166" y="500042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然後開始格式化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" name="圖片 20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2455"/>
            <a:ext cx="9144000" cy="5055545"/>
          </a:xfrm>
          <a:prstGeom prst="rect">
            <a:avLst/>
          </a:prstGeom>
        </p:spPr>
      </p:pic>
      <p:pic>
        <p:nvPicPr>
          <p:cNvPr id="24" name="圖片 23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9464"/>
            <a:ext cx="9144000" cy="5018536"/>
          </a:xfrm>
          <a:prstGeom prst="rect">
            <a:avLst/>
          </a:prstGeom>
        </p:spPr>
      </p:pic>
      <p:pic>
        <p:nvPicPr>
          <p:cNvPr id="26" name="圖片 25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6140"/>
            <a:ext cx="9144000" cy="5051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7036"/>
            <a:ext cx="9144000" cy="5100964"/>
          </a:xfrm>
          <a:prstGeom prst="rect">
            <a:avLst/>
          </a:prstGeom>
        </p:spPr>
      </p:pic>
      <p:pic>
        <p:nvPicPr>
          <p:cNvPr id="9" name="圖片 8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4459"/>
            <a:ext cx="9144000" cy="5063541"/>
          </a:xfrm>
          <a:prstGeom prst="rect">
            <a:avLst/>
          </a:prstGeom>
        </p:spPr>
      </p:pic>
      <p:pic>
        <p:nvPicPr>
          <p:cNvPr id="8" name="圖片 7" descr="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4382"/>
            <a:ext cx="9144000" cy="51236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1604" y="428604"/>
            <a:ext cx="5376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設定一些小東西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圖片 6" descr="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65309"/>
            <a:ext cx="9144000" cy="509269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20619601">
            <a:off x="2715199" y="3532377"/>
            <a:ext cx="409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開始安裝！</a:t>
            </a:r>
            <a:r>
              <a:rPr lang="en-US" altLang="zh-TW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!!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2976" y="0"/>
            <a:ext cx="60163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用完這些有的沒的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的東西之後，就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……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42976" y="1357298"/>
            <a:ext cx="7619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打入</a:t>
            </a:r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金鑰匙</a:t>
            </a:r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正版的才有</a:t>
            </a:r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414" y="0"/>
            <a:ext cx="68499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然後按下一步，</a:t>
            </a:r>
            <a:endParaRPr lang="en-US" altLang="zh-TW" sz="54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跳到桌面</a:t>
            </a:r>
            <a:r>
              <a:rPr lang="en-US" altLang="zh-TW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</a:t>
            </a:r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不是整個人</a:t>
            </a:r>
            <a:r>
              <a:rPr lang="en-US" altLang="zh-TW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)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然後要調整</a:t>
            </a:r>
            <a:endParaRPr lang="en-US" altLang="zh-TW" sz="54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所在國家、使用語言、鍵盤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圖片 3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759"/>
            <a:ext cx="9144000" cy="5115241"/>
          </a:xfrm>
          <a:prstGeom prst="rect">
            <a:avLst/>
          </a:prstGeom>
        </p:spPr>
      </p:pic>
      <p:pic>
        <p:nvPicPr>
          <p:cNvPr id="6" name="圖片 5" descr="擷取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1968"/>
            <a:ext cx="9144000" cy="5146032"/>
          </a:xfrm>
          <a:prstGeom prst="rect">
            <a:avLst/>
          </a:prstGeom>
        </p:spPr>
      </p:pic>
      <p:pic>
        <p:nvPicPr>
          <p:cNvPr id="1027" name="Picture 3" descr="C:\Users\shichan\AppData\Local\Microsoft\Windows\Temporary Internet Files\Content.IE5\ZF0630W6\MC900030371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4286256"/>
            <a:ext cx="2626157" cy="2093976"/>
          </a:xfrm>
          <a:prstGeom prst="rect">
            <a:avLst/>
          </a:prstGeom>
          <a:noFill/>
        </p:spPr>
      </p:pic>
      <p:pic>
        <p:nvPicPr>
          <p:cNvPr id="1026" name="Picture 2" descr="C:\Users\shichan\AppData\Local\Microsoft\Windows\Temporary Internet Files\Content.IE5\8S9FOYBC\MP900422720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000372"/>
            <a:ext cx="2786082" cy="2786082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 rot="19100754">
            <a:off x="2263311" y="3967083"/>
            <a:ext cx="5214974" cy="4107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 rot="2991547">
            <a:off x="2230858" y="3992021"/>
            <a:ext cx="5214974" cy="4107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2963E-6 C -0.03073 -0.09166 -0.06146 -0.18333 -0.10625 -0.18333 C -0.15104 -0.18333 -0.24167 -0.03055 -0.26875 6.2963E-6 " pathEditMode="relative" ptsTypes="aaA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93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93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19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9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93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93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9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9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571736" y="428604"/>
            <a:ext cx="3884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好了！～</a:t>
            </a:r>
            <a:endParaRPr lang="zh-TW" altLang="en-US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8596" y="0"/>
            <a:ext cx="84946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再來格式化</a:t>
            </a:r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剛才沒有格式化</a:t>
            </a:r>
            <a:endParaRPr lang="en-US" altLang="zh-TW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的</a:t>
            </a:r>
            <a:r>
              <a:rPr lang="en-US" altLang="zh-TW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槽</a:t>
            </a:r>
            <a:r>
              <a:rPr lang="en-US" altLang="zh-TW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(D</a:t>
            </a:r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槽</a:t>
            </a:r>
            <a:r>
              <a:rPr lang="en-US" altLang="zh-TW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圖片 2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3592"/>
            <a:ext cx="9144000" cy="5084408"/>
          </a:xfrm>
          <a:prstGeom prst="rect">
            <a:avLst/>
          </a:prstGeom>
        </p:spPr>
      </p:pic>
      <p:pic>
        <p:nvPicPr>
          <p:cNvPr id="4" name="圖片 3" descr="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2438"/>
            <a:ext cx="9144000" cy="5095562"/>
          </a:xfrm>
          <a:prstGeom prst="rect">
            <a:avLst/>
          </a:prstGeom>
        </p:spPr>
      </p:pic>
      <p:pic>
        <p:nvPicPr>
          <p:cNvPr id="5" name="圖片 4" descr="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7475"/>
            <a:ext cx="9144000" cy="5150525"/>
          </a:xfrm>
          <a:prstGeom prst="rect">
            <a:avLst/>
          </a:prstGeom>
        </p:spPr>
      </p:pic>
      <p:pic>
        <p:nvPicPr>
          <p:cNvPr id="6" name="圖片 5" descr="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78737"/>
            <a:ext cx="9144000" cy="50792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00232" y="0"/>
            <a:ext cx="57759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這些問號是因為我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還沒安裝驅動程式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圖片 10" descr="2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0064"/>
            <a:ext cx="9144000" cy="5107936"/>
          </a:xfrm>
          <a:prstGeom prst="rect">
            <a:avLst/>
          </a:prstGeom>
        </p:spPr>
      </p:pic>
      <p:cxnSp>
        <p:nvCxnSpPr>
          <p:cNvPr id="13" name="直線單箭頭接點 12"/>
          <p:cNvCxnSpPr>
            <a:stCxn id="10" idx="2"/>
          </p:cNvCxnSpPr>
          <p:nvPr/>
        </p:nvCxnSpPr>
        <p:spPr>
          <a:xfrm rot="5400000">
            <a:off x="2821194" y="1862058"/>
            <a:ext cx="2174740" cy="19592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0034" y="142852"/>
            <a:ext cx="8371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四、接著</a:t>
            </a:r>
            <a:r>
              <a:rPr lang="en-US" altLang="zh-TW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驅動程式的安裝</a:t>
            </a:r>
            <a:endParaRPr lang="zh-TW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圖片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320"/>
            <a:ext cx="9144000" cy="50726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1472" y="0"/>
            <a:ext cx="82349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先把要安裝到的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東西複製到桌面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個人喜好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圖片 5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5292"/>
            <a:ext cx="9144000" cy="5102708"/>
          </a:xfrm>
          <a:prstGeom prst="rect">
            <a:avLst/>
          </a:prstGeom>
        </p:spPr>
      </p:pic>
      <p:pic>
        <p:nvPicPr>
          <p:cNvPr id="7" name="圖片 6" descr="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7310"/>
            <a:ext cx="9144000" cy="5130690"/>
          </a:xfrm>
          <a:prstGeom prst="rect">
            <a:avLst/>
          </a:prstGeom>
        </p:spPr>
      </p:pic>
      <p:pic>
        <p:nvPicPr>
          <p:cNvPr id="8" name="圖片 7" descr="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84597"/>
            <a:ext cx="9144000" cy="50734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57290" y="2857496"/>
            <a:ext cx="1415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1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音訊驅動程式</a:t>
            </a:r>
            <a:endParaRPr lang="en-US" altLang="zh-TW" sz="1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zh-TW" altLang="en-US" sz="1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28728" y="3643314"/>
            <a:ext cx="20313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晶片組的驅動程式</a:t>
            </a:r>
          </a:p>
        </p:txBody>
      </p:sp>
      <p:sp>
        <p:nvSpPr>
          <p:cNvPr id="14" name="矩形 13"/>
          <p:cNvSpPr/>
          <p:nvPr/>
        </p:nvSpPr>
        <p:spPr>
          <a:xfrm>
            <a:off x="4071934" y="3286124"/>
            <a:ext cx="20313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顯示卡的驅動程式</a:t>
            </a:r>
            <a:endParaRPr lang="zh-TW" altLang="en-US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86248" y="2786058"/>
            <a:ext cx="20313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網路卡的驅動程式</a:t>
            </a:r>
            <a:endParaRPr lang="zh-TW" altLang="en-US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85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85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38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38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0347 0.2138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1.48148E-6 C 0.04063 0.0368 0.07378 0.07384 0.06285 0.09653 C 0.05191 0.11921 -0.03958 0.14282 -0.05816 0.13588 C -0.07656 0.12893 -0.0316 0.04051 -0.04861 0.05555 C -0.06562 0.07037 -0.11076 0.19444 -0.16007 0.22546 C -0.20937 0.25648 -0.32222 0.2412 -0.34444 0.24143 C -0.36667 0.24167 -0.30139 0.22824 -0.2934 0.22731 " pathEditMode="relative" rAng="0" ptsTypes="aaaaaaA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2" grpId="0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613"/>
            <a:ext cx="9144000" cy="52863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2910" y="357166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先安裝晶片組的驅動程式</a:t>
            </a:r>
            <a:endParaRPr lang="en-US" altLang="zh-TW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圖片 3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5" name="圖片 4" descr="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57554" y="42860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好了！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571480"/>
            <a:ext cx="7300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接著是</a:t>
            </a:r>
            <a:r>
              <a:rPr lang="en-US" altLang="zh-TW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</a:t>
            </a:r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音訊的驅動程式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圖片 2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0273"/>
            <a:ext cx="9144000" cy="503772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5786" y="3071810"/>
            <a:ext cx="7248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audio</a:t>
            </a:r>
            <a:endParaRPr lang="zh-TW" altLang="en-US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圖片 7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4626"/>
            <a:ext cx="9144000" cy="5043374"/>
          </a:xfrm>
          <a:prstGeom prst="rect">
            <a:avLst/>
          </a:prstGeom>
        </p:spPr>
      </p:pic>
      <p:pic>
        <p:nvPicPr>
          <p:cNvPr id="9" name="圖片 8" descr="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3922"/>
            <a:ext cx="9144000" cy="5124078"/>
          </a:xfrm>
          <a:prstGeom prst="rect">
            <a:avLst/>
          </a:prstGeom>
        </p:spPr>
      </p:pic>
      <p:pic>
        <p:nvPicPr>
          <p:cNvPr id="11" name="圖片 10" descr="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1610"/>
            <a:ext cx="9144000" cy="51063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214546" y="571480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先把它解壓縮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28992" y="642918"/>
            <a:ext cx="20617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然後</a:t>
            </a:r>
            <a:r>
              <a:rPr lang="en-US" altLang="zh-TW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…</a:t>
            </a:r>
          </a:p>
          <a:p>
            <a:pPr algn="ctr"/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4" name="圖片 13" descr="2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98629"/>
            <a:ext cx="9144000" cy="5059371"/>
          </a:xfrm>
          <a:prstGeom prst="rect">
            <a:avLst/>
          </a:prstGeom>
        </p:spPr>
      </p:pic>
      <p:pic>
        <p:nvPicPr>
          <p:cNvPr id="16" name="圖片 15" descr="2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35514"/>
            <a:ext cx="9144000" cy="512248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71802" y="714356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安裝！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" name="圖片 17" descr="2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15981"/>
            <a:ext cx="9144000" cy="5042019"/>
          </a:xfrm>
          <a:prstGeom prst="rect">
            <a:avLst/>
          </a:prstGeom>
        </p:spPr>
      </p:pic>
      <p:pic>
        <p:nvPicPr>
          <p:cNvPr id="19" name="圖片 18" descr="26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784597"/>
            <a:ext cx="9144000" cy="507340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0298" y="714356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重開機！</a:t>
            </a:r>
            <a:endParaRPr lang="zh-TW" alt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2" grpId="1"/>
      <p:bldP spid="15" grpId="0"/>
      <p:bldP spid="15" grpId="1"/>
      <p:bldP spid="17" grpId="0"/>
      <p:bldP spid="17" grpId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4372"/>
            <a:ext cx="9144000" cy="51036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8662" y="500042"/>
            <a:ext cx="710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接著是視訊的驅動程式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圖片 3" descr="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7923"/>
            <a:ext cx="9144000" cy="5110077"/>
          </a:xfrm>
          <a:prstGeom prst="rect">
            <a:avLst/>
          </a:prstGeom>
        </p:spPr>
      </p:pic>
      <p:pic>
        <p:nvPicPr>
          <p:cNvPr id="6" name="圖片 5" descr="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18259"/>
            <a:ext cx="9144000" cy="5039741"/>
          </a:xfrm>
          <a:prstGeom prst="rect">
            <a:avLst/>
          </a:prstGeom>
        </p:spPr>
      </p:pic>
      <p:pic>
        <p:nvPicPr>
          <p:cNvPr id="7" name="圖片 6" descr="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9487"/>
            <a:ext cx="9144000" cy="5098513"/>
          </a:xfrm>
          <a:prstGeom prst="rect">
            <a:avLst/>
          </a:prstGeom>
        </p:spPr>
      </p:pic>
      <p:pic>
        <p:nvPicPr>
          <p:cNvPr id="8" name="圖片 7" descr="3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92619"/>
            <a:ext cx="9144000" cy="50653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rot="21102187">
            <a:off x="3935273" y="5197818"/>
            <a:ext cx="1911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等</a:t>
            </a:r>
            <a:r>
              <a:rPr lang="en-US" altLang="zh-TW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~~~</a:t>
            </a:r>
            <a:endParaRPr lang="zh-TW" alt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圖片 9" descr="3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67730"/>
            <a:ext cx="9144000" cy="50902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428992" y="571480"/>
            <a:ext cx="1582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好了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圖片 11" descr="3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30398"/>
            <a:ext cx="9144000" cy="51276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728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8" presetClass="exit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1441"/>
            <a:ext cx="9144000" cy="50565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4282" y="285728"/>
            <a:ext cx="8494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然後就是網路的驅動程式了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圖片 3" descr="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051"/>
            <a:ext cx="9144000" cy="5184949"/>
          </a:xfrm>
          <a:prstGeom prst="rect">
            <a:avLst/>
          </a:prstGeom>
        </p:spPr>
      </p:pic>
      <p:pic>
        <p:nvPicPr>
          <p:cNvPr id="6" name="圖片 5" descr="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9081"/>
            <a:ext cx="9144000" cy="5148919"/>
          </a:xfrm>
          <a:prstGeom prst="rect">
            <a:avLst/>
          </a:prstGeom>
        </p:spPr>
      </p:pic>
      <p:pic>
        <p:nvPicPr>
          <p:cNvPr id="7" name="圖片 6" descr="3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4488"/>
            <a:ext cx="9144000" cy="5143512"/>
          </a:xfrm>
          <a:prstGeom prst="rect">
            <a:avLst/>
          </a:prstGeom>
        </p:spPr>
      </p:pic>
      <p:pic>
        <p:nvPicPr>
          <p:cNvPr id="8" name="圖片 7" descr="4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736"/>
            <a:ext cx="9144000" cy="52149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71670" y="0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跟之前的比較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圖片 9" descr="41.JPG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857752" y="1037338"/>
            <a:ext cx="4286248" cy="5820662"/>
          </a:xfrm>
          <a:prstGeom prst="rect">
            <a:avLst/>
          </a:prstGeom>
        </p:spPr>
      </p:pic>
      <p:pic>
        <p:nvPicPr>
          <p:cNvPr id="12" name="圖片 11" descr="23.JPG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00108"/>
            <a:ext cx="4286216" cy="5857892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5500694" y="2214554"/>
            <a:ext cx="1285884" cy="3143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1071538" y="2143116"/>
            <a:ext cx="1285884" cy="3143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71736" y="378619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前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43768" y="378619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後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 animBg="1"/>
      <p:bldP spid="11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目錄</a:t>
            </a:r>
            <a:endParaRPr lang="zh-TW" altLang="en-US" sz="6000" dirty="0">
              <a:solidFill>
                <a:srgbClr val="FF0000"/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</a:rPr>
              <a:t>一、 拆卸電腦</a:t>
            </a:r>
            <a:r>
              <a:rPr lang="en-US" altLang="zh-TW" sz="4400" b="1" dirty="0" smtClean="0">
                <a:solidFill>
                  <a:srgbClr val="00B050"/>
                </a:solidFill>
              </a:rPr>
              <a:t>&amp;</a:t>
            </a:r>
            <a:r>
              <a:rPr lang="zh-TW" altLang="en-US" sz="4400" b="1" dirty="0" smtClean="0">
                <a:solidFill>
                  <a:srgbClr val="00B050"/>
                </a:solidFill>
              </a:rPr>
              <a:t>組裝電腦</a:t>
            </a:r>
            <a:endParaRPr lang="en-US" altLang="zh-TW" sz="4400" b="1" dirty="0" smtClean="0">
              <a:solidFill>
                <a:srgbClr val="00B050"/>
              </a:solidFill>
            </a:endParaRPr>
          </a:p>
          <a:p>
            <a:r>
              <a:rPr lang="zh-TW" altLang="en-US" sz="4400" b="1" dirty="0" smtClean="0">
                <a:solidFill>
                  <a:srgbClr val="0070C0"/>
                </a:solidFill>
              </a:rPr>
              <a:t>二、 製作網路線</a:t>
            </a:r>
            <a:endParaRPr lang="en-US" altLang="zh-TW" sz="4400" b="1" dirty="0" smtClean="0">
              <a:solidFill>
                <a:srgbClr val="0070C0"/>
              </a:solidFill>
            </a:endParaRPr>
          </a:p>
          <a:p>
            <a:r>
              <a:rPr lang="zh-TW" altLang="en-US" sz="4400" b="1" dirty="0" smtClean="0">
                <a:solidFill>
                  <a:schemeClr val="accent6">
                    <a:lumMod val="50000"/>
                  </a:schemeClr>
                </a:solidFill>
              </a:rPr>
              <a:t>三、</a:t>
            </a:r>
            <a:r>
              <a:rPr lang="en-US" altLang="zh-TW" sz="4400" b="1" dirty="0" smtClean="0">
                <a:solidFill>
                  <a:schemeClr val="accent6">
                    <a:lumMod val="50000"/>
                  </a:schemeClr>
                </a:solidFill>
              </a:rPr>
              <a:t> XP</a:t>
            </a:r>
            <a:r>
              <a:rPr lang="zh-TW" altLang="en-US" sz="4400" b="1" dirty="0" smtClean="0">
                <a:solidFill>
                  <a:schemeClr val="accent6">
                    <a:lumMod val="50000"/>
                  </a:schemeClr>
                </a:solidFill>
              </a:rPr>
              <a:t>系統程式安裝</a:t>
            </a:r>
            <a:endParaRPr lang="en-US" altLang="zh-TW" sz="4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zh-TW" altLang="en-US" sz="4400" b="1" dirty="0" smtClean="0">
                <a:solidFill>
                  <a:srgbClr val="7030A0"/>
                </a:solidFill>
              </a:rPr>
              <a:t>四、驅動程式的安裝</a:t>
            </a:r>
            <a:endParaRPr lang="en-US" altLang="zh-TW" sz="4400" b="1" dirty="0" smtClean="0">
              <a:solidFill>
                <a:srgbClr val="7030A0"/>
              </a:solidFill>
            </a:endParaRPr>
          </a:p>
          <a:p>
            <a:r>
              <a:rPr lang="zh-TW" altLang="en-US" sz="4400" b="1" dirty="0" smtClean="0">
                <a:solidFill>
                  <a:srgbClr val="CC00CC"/>
                </a:solidFill>
              </a:rPr>
              <a:t>五、網路監視錄影軟體安裝</a:t>
            </a:r>
            <a:endParaRPr lang="en-US" altLang="zh-TW" sz="4400" b="1" dirty="0" smtClean="0">
              <a:solidFill>
                <a:srgbClr val="CC00CC"/>
              </a:solidFill>
            </a:endParaRPr>
          </a:p>
          <a:p>
            <a:r>
              <a:rPr lang="zh-TW" altLang="en-US" sz="4400" b="1" dirty="0" smtClean="0">
                <a:solidFill>
                  <a:srgbClr val="006600"/>
                </a:solidFill>
              </a:rPr>
              <a:t>六、 網路線鏈路與光纖鏈路建置</a:t>
            </a:r>
            <a:endParaRPr lang="en-US" altLang="zh-TW" sz="4400" b="1" dirty="0" smtClean="0">
              <a:solidFill>
                <a:srgbClr val="006600"/>
              </a:solidFill>
            </a:endParaRPr>
          </a:p>
          <a:p>
            <a:r>
              <a:rPr lang="zh-TW" altLang="en-US" sz="4400" b="1" dirty="0" smtClean="0">
                <a:solidFill>
                  <a:srgbClr val="006600"/>
                </a:solidFill>
              </a:rPr>
              <a:t>七、網路監視器安裝</a:t>
            </a:r>
            <a:endParaRPr lang="zh-TW" altLang="en-US" sz="44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379"/>
            <a:ext cx="9144000" cy="50616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57488" y="428604"/>
            <a:ext cx="42020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設定</a:t>
            </a:r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IP</a:t>
            </a:r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altLang="zh-TW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adress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圖片 3" descr="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0358"/>
            <a:ext cx="9144000" cy="5157642"/>
          </a:xfrm>
          <a:prstGeom prst="rect">
            <a:avLst/>
          </a:prstGeom>
        </p:spPr>
      </p:pic>
      <p:pic>
        <p:nvPicPr>
          <p:cNvPr id="5" name="圖片 4" descr="4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7727"/>
            <a:ext cx="9144000" cy="5110273"/>
          </a:xfrm>
          <a:prstGeom prst="rect">
            <a:avLst/>
          </a:prstGeom>
        </p:spPr>
      </p:pic>
      <p:pic>
        <p:nvPicPr>
          <p:cNvPr id="7" name="圖片 6" descr="4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71359"/>
            <a:ext cx="9144000" cy="50866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558"/>
            <a:ext cx="9144000" cy="513844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1472" y="0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五、接下來要安裝的是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監視錄影系統的應用程式</a:t>
            </a:r>
          </a:p>
        </p:txBody>
      </p:sp>
      <p:pic>
        <p:nvPicPr>
          <p:cNvPr id="4" name="圖片 3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0592"/>
            <a:ext cx="9144000" cy="511740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rot="21308042">
            <a:off x="14206" y="2384829"/>
            <a:ext cx="9107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Install </a:t>
            </a:r>
            <a:r>
              <a:rPr lang="en-US" altLang="zh-TW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</a:t>
            </a:r>
            <a:r>
              <a:rPr lang="en-US" altLang="zh-TW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eoVision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Paid software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圖片 9" descr="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1956"/>
            <a:ext cx="9144000" cy="511604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21213709">
            <a:off x="2380419" y="3338604"/>
            <a:ext cx="4019948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GV-NVR/DVR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圖片 12" descr="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1612"/>
            <a:ext cx="9144000" cy="510551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21162836">
            <a:off x="2905954" y="3797964"/>
            <a:ext cx="2497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GV-NVR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圖片 16" descr="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00893"/>
            <a:ext cx="9144000" cy="515710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 rot="21094842">
            <a:off x="3063428" y="4078171"/>
            <a:ext cx="2986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1024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*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768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圖片 18" descr="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01040"/>
            <a:ext cx="9144000" cy="5056960"/>
          </a:xfrm>
          <a:prstGeom prst="rect">
            <a:avLst/>
          </a:prstGeom>
        </p:spPr>
      </p:pic>
      <p:sp>
        <p:nvSpPr>
          <p:cNvPr id="20" name="橢圓 19"/>
          <p:cNvSpPr/>
          <p:nvPr/>
        </p:nvSpPr>
        <p:spPr>
          <a:xfrm rot="21185164">
            <a:off x="2710116" y="3926077"/>
            <a:ext cx="1357322" cy="217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1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16196"/>
            <a:ext cx="9144000" cy="5141804"/>
          </a:xfrm>
          <a:prstGeom prst="rect">
            <a:avLst/>
          </a:prstGeom>
        </p:spPr>
      </p:pic>
      <p:pic>
        <p:nvPicPr>
          <p:cNvPr id="23" name="圖片 22" descr="1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805439"/>
            <a:ext cx="9144000" cy="505256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 rot="21285833">
            <a:off x="3571868" y="4857760"/>
            <a:ext cx="2606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等等等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" name="圖片 24" descr="1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739205"/>
            <a:ext cx="9144000" cy="511879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571868" y="4786322"/>
            <a:ext cx="2582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好了嗎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7" name="圖片 26" descr="13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53757"/>
            <a:ext cx="9144000" cy="510424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 rot="21098166">
            <a:off x="2714612" y="4643446"/>
            <a:ext cx="409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還沒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!!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繼續等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9" name="圖片 28" descr="15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726163"/>
            <a:ext cx="9144000" cy="513183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500430" y="4286256"/>
            <a:ext cx="3299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終於好了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1" name="圖片 30" descr="16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777271"/>
            <a:ext cx="9144000" cy="5080729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 rot="21189245">
            <a:off x="2712676" y="2082550"/>
            <a:ext cx="3252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帳號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/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密碼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 rot="21082020">
            <a:off x="6143636" y="4214818"/>
            <a:ext cx="1689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OK</a:t>
            </a:r>
            <a:endParaRPr lang="zh-TW" altLang="en-US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3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93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0521 0.2009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 animBg="1"/>
      <p:bldP spid="14" grpId="0"/>
      <p:bldP spid="18" grpId="0"/>
      <p:bldP spid="20" grpId="0" animBg="1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059"/>
            <a:ext cx="9144000" cy="51039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71736" y="285728"/>
            <a:ext cx="50321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怎麼沒有東西</a:t>
            </a:r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</a:t>
            </a:r>
            <a:b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558"/>
            <a:ext cx="9144000" cy="5138442"/>
          </a:xfrm>
          <a:prstGeom prst="rect">
            <a:avLst/>
          </a:prstGeom>
        </p:spPr>
      </p:pic>
      <p:pic>
        <p:nvPicPr>
          <p:cNvPr id="7" name="圖片 6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8201"/>
            <a:ext cx="9144000" cy="517979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572264" y="2143116"/>
            <a:ext cx="1582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光纖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81841" y="435769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網路線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0034" y="4572008"/>
            <a:ext cx="30718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130</a:t>
            </a:r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萬畫素</a:t>
            </a:r>
            <a:endParaRPr lang="en-US" altLang="zh-TW" sz="4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altLang="zh-TW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IP CAMERA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0034" y="0"/>
            <a:ext cx="84946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六、那是因為還沒用網路線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大家還記得他嗎</a:t>
            </a:r>
            <a:r>
              <a:rPr lang="en-US" altLang="zh-TW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??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0034" y="2285992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頭髮還沒乾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6" name="直線單箭頭接點 5"/>
          <p:cNvCxnSpPr>
            <a:stCxn id="4" idx="3"/>
          </p:cNvCxnSpPr>
          <p:nvPr/>
        </p:nvCxnSpPr>
        <p:spPr>
          <a:xfrm>
            <a:off x="4147187" y="2747657"/>
            <a:ext cx="639127" cy="384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圖案 11"/>
          <p:cNvCxnSpPr>
            <a:stCxn id="8" idx="0"/>
          </p:cNvCxnSpPr>
          <p:nvPr/>
        </p:nvCxnSpPr>
        <p:spPr>
          <a:xfrm rot="5400000" flipH="1" flipV="1">
            <a:off x="2196701" y="3982660"/>
            <a:ext cx="428598" cy="75009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肘形接點 13"/>
          <p:cNvCxnSpPr/>
          <p:nvPr/>
        </p:nvCxnSpPr>
        <p:spPr>
          <a:xfrm rot="5400000" flipH="1" flipV="1">
            <a:off x="6215074" y="5286388"/>
            <a:ext cx="71438" cy="714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6"/>
          <p:cNvCxnSpPr>
            <a:stCxn id="15" idx="0"/>
          </p:cNvCxnSpPr>
          <p:nvPr/>
        </p:nvCxnSpPr>
        <p:spPr>
          <a:xfrm rot="16200000" flipV="1">
            <a:off x="6756808" y="3101581"/>
            <a:ext cx="71438" cy="244078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圖案 18"/>
          <p:cNvCxnSpPr>
            <a:stCxn id="11" idx="0"/>
          </p:cNvCxnSpPr>
          <p:nvPr/>
        </p:nvCxnSpPr>
        <p:spPr>
          <a:xfrm rot="16200000" flipH="1" flipV="1">
            <a:off x="6217786" y="2068966"/>
            <a:ext cx="1071572" cy="1219871"/>
          </a:xfrm>
          <a:prstGeom prst="bentConnector4">
            <a:avLst>
              <a:gd name="adj1" fmla="val -21333"/>
              <a:gd name="adj2" fmla="val 170346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28596" y="200024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光轉換器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2" name="直線單箭頭接點 21"/>
          <p:cNvCxnSpPr>
            <a:stCxn id="20" idx="3"/>
          </p:cNvCxnSpPr>
          <p:nvPr/>
        </p:nvCxnSpPr>
        <p:spPr>
          <a:xfrm>
            <a:off x="3383252" y="2461905"/>
            <a:ext cx="402930" cy="7527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3428992" y="5103674"/>
            <a:ext cx="38699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POE(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供電式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交換器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7" name="直線單箭頭接點 26"/>
          <p:cNvCxnSpPr>
            <a:stCxn id="25" idx="0"/>
          </p:cNvCxnSpPr>
          <p:nvPr/>
        </p:nvCxnSpPr>
        <p:spPr>
          <a:xfrm rot="16200000" flipV="1">
            <a:off x="4130652" y="3870348"/>
            <a:ext cx="1103170" cy="13634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143636" y="2857496"/>
            <a:ext cx="27991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(2KM</a:t>
            </a:r>
            <a:r>
              <a:rPr lang="zh-TW" alt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多模</a:t>
            </a:r>
            <a:r>
              <a:rPr lang="en-US" altLang="zh-TW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zh-TW" alt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86512" y="3357562"/>
            <a:ext cx="24978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20KM</a:t>
            </a:r>
            <a:r>
              <a:rPr lang="zh-TW" alt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單模</a:t>
            </a:r>
            <a:endParaRPr lang="zh-TW" alt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5" grpId="0"/>
      <p:bldP spid="15" grpId="1"/>
      <p:bldP spid="15" grpId="2"/>
      <p:bldP spid="8" grpId="0"/>
      <p:bldP spid="8" grpId="1"/>
      <p:bldP spid="8" grpId="2"/>
      <p:bldP spid="4" grpId="0"/>
      <p:bldP spid="20" grpId="1"/>
      <p:bldP spid="20" grpId="2"/>
      <p:bldP spid="20" grpId="3"/>
      <p:bldP spid="25" grpId="0"/>
      <p:bldP spid="25" grpId="1"/>
      <p:bldP spid="25" grpId="2"/>
      <p:bldP spid="18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444"/>
            <a:ext cx="9144000" cy="51405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1472" y="357166"/>
            <a:ext cx="857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先把光轉換器的防塵套拔掉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直線單箭頭接點 7"/>
          <p:cNvCxnSpPr>
            <a:stCxn id="6" idx="2"/>
          </p:cNvCxnSpPr>
          <p:nvPr/>
        </p:nvCxnSpPr>
        <p:spPr>
          <a:xfrm rot="16200000" flipH="1">
            <a:off x="4533351" y="1604405"/>
            <a:ext cx="1934190" cy="12863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57224" y="0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再把其中一條光纖和</a:t>
            </a:r>
            <a:endParaRPr lang="en-US" altLang="zh-TW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連接電腦的網路線插上去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圖片 9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0018"/>
            <a:ext cx="9144000" cy="5097982"/>
          </a:xfrm>
          <a:prstGeom prst="rect">
            <a:avLst/>
          </a:prstGeom>
        </p:spPr>
      </p:pic>
      <p:cxnSp>
        <p:nvCxnSpPr>
          <p:cNvPr id="12" name="肘形接點 11"/>
          <p:cNvCxnSpPr/>
          <p:nvPr/>
        </p:nvCxnSpPr>
        <p:spPr>
          <a:xfrm rot="16200000" flipH="1">
            <a:off x="4393405" y="2107397"/>
            <a:ext cx="2857520" cy="2071702"/>
          </a:xfrm>
          <a:prstGeom prst="bentConnector3">
            <a:avLst>
              <a:gd name="adj1" fmla="val 49256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圖片 13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4358"/>
            <a:ext cx="9144000" cy="5113642"/>
          </a:xfrm>
          <a:prstGeom prst="rect">
            <a:avLst/>
          </a:prstGeom>
        </p:spPr>
      </p:pic>
      <p:pic>
        <p:nvPicPr>
          <p:cNvPr id="16" name="圖片 15" descr="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7325"/>
            <a:ext cx="9144000" cy="511067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8009" y="0"/>
            <a:ext cx="9005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當這裡是接收</a:t>
            </a:r>
            <a:r>
              <a:rPr lang="en-US" altLang="zh-TW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(RX)</a:t>
            </a:r>
            <a:r>
              <a:rPr lang="zh-TW" alt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時另外一頭</a:t>
            </a:r>
            <a:endParaRPr lang="en-US" altLang="zh-TW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zh-TW" alt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就要是傳輸</a:t>
            </a:r>
            <a:r>
              <a:rPr lang="en-US" altLang="zh-TW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(TX)</a:t>
            </a:r>
            <a:endParaRPr lang="zh-TW" alt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429520" y="2857496"/>
            <a:ext cx="955711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RX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19" name="直線單箭頭接點 18"/>
          <p:cNvCxnSpPr>
            <a:stCxn id="17" idx="1"/>
          </p:cNvCxnSpPr>
          <p:nvPr/>
        </p:nvCxnSpPr>
        <p:spPr>
          <a:xfrm rot="10800000" flipV="1">
            <a:off x="5643570" y="3319160"/>
            <a:ext cx="1785950" cy="2527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643570" y="4143380"/>
            <a:ext cx="909224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TX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22" name="直線單箭頭接點 21"/>
          <p:cNvCxnSpPr>
            <a:stCxn id="20" idx="1"/>
          </p:cNvCxnSpPr>
          <p:nvPr/>
        </p:nvCxnSpPr>
        <p:spPr>
          <a:xfrm rot="10800000" flipV="1">
            <a:off x="4286248" y="4605044"/>
            <a:ext cx="1357322" cy="1812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3" name="圖片 22" descr="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49695"/>
            <a:ext cx="9144000" cy="510830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-43130" y="0"/>
            <a:ext cx="91871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接著把第二條光纖插上光轉換</a:t>
            </a:r>
            <a:endParaRPr lang="en-US" altLang="zh-TW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器</a:t>
            </a:r>
            <a:endParaRPr lang="en-US" altLang="zh-TW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" name="圖片 26" descr="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54059"/>
            <a:ext cx="9144000" cy="510394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0"/>
            <a:ext cx="88024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七、接著再拿一條網路線並把</a:t>
            </a:r>
            <a:endParaRPr lang="en-US" altLang="zh-TW" sz="4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TW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它跟轉換器還有監視器</a:t>
            </a:r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插</a:t>
            </a:r>
            <a:r>
              <a:rPr lang="zh-TW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在一起</a:t>
            </a:r>
            <a:endParaRPr lang="zh-TW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7158" y="0"/>
            <a:ext cx="78726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再拿一條網路線插到光轉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換器的網路孔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8" name="直線單箭頭接點 27"/>
          <p:cNvCxnSpPr>
            <a:stCxn id="21" idx="2"/>
          </p:cNvCxnSpPr>
          <p:nvPr/>
        </p:nvCxnSpPr>
        <p:spPr>
          <a:xfrm rot="16200000" flipH="1">
            <a:off x="2738153" y="3309665"/>
            <a:ext cx="3246310" cy="1356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214942" y="257174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第一組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214942" y="4643446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第二組</a:t>
            </a:r>
            <a:endParaRPr lang="zh-TW" alt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cxnSp>
        <p:nvCxnSpPr>
          <p:cNvPr id="32" name="直線單箭頭接點 31"/>
          <p:cNvCxnSpPr/>
          <p:nvPr/>
        </p:nvCxnSpPr>
        <p:spPr>
          <a:xfrm rot="5400000">
            <a:off x="7885221" y="4330621"/>
            <a:ext cx="76802" cy="8453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>
            <a:stCxn id="29" idx="2"/>
          </p:cNvCxnSpPr>
          <p:nvPr/>
        </p:nvCxnSpPr>
        <p:spPr>
          <a:xfrm rot="16200000" flipH="1">
            <a:off x="6313585" y="3527511"/>
            <a:ext cx="76802" cy="11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接點 38"/>
          <p:cNvCxnSpPr>
            <a:stCxn id="29" idx="3"/>
          </p:cNvCxnSpPr>
          <p:nvPr/>
        </p:nvCxnSpPr>
        <p:spPr>
          <a:xfrm flipH="1">
            <a:off x="4500562" y="3033409"/>
            <a:ext cx="2976539" cy="2681607"/>
          </a:xfrm>
          <a:prstGeom prst="bentConnector3">
            <a:avLst>
              <a:gd name="adj1" fmla="val -768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>
            <a:stCxn id="30" idx="1"/>
          </p:cNvCxnSpPr>
          <p:nvPr/>
        </p:nvCxnSpPr>
        <p:spPr>
          <a:xfrm rot="10800000">
            <a:off x="4643438" y="4857761"/>
            <a:ext cx="571504" cy="247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29" idx="2"/>
          </p:cNvCxnSpPr>
          <p:nvPr/>
        </p:nvCxnSpPr>
        <p:spPr>
          <a:xfrm rot="5400000">
            <a:off x="5920676" y="3146530"/>
            <a:ext cx="76802" cy="7738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 rot="5400000" flipH="1" flipV="1">
            <a:off x="4179091" y="5322107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>
            <a:stCxn id="30" idx="0"/>
          </p:cNvCxnSpPr>
          <p:nvPr/>
        </p:nvCxnSpPr>
        <p:spPr>
          <a:xfrm rot="16200000" flipV="1">
            <a:off x="5423292" y="3720716"/>
            <a:ext cx="928694" cy="9167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93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93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3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93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19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9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93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93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19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9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93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93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19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19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93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93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193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193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5" grpId="0"/>
      <p:bldP spid="15" grpId="1"/>
      <p:bldP spid="20" grpId="0" animBg="1"/>
      <p:bldP spid="24" grpId="0"/>
      <p:bldP spid="24" grpId="1"/>
      <p:bldP spid="24" grpId="2"/>
      <p:bldP spid="26" grpId="0"/>
      <p:bldP spid="21" grpId="0"/>
      <p:bldP spid="21" grpId="1"/>
      <p:bldP spid="29" grpId="0"/>
      <p:bldP spid="29" grpId="1"/>
      <p:bldP spid="30" grpId="0"/>
      <p:bldP spid="3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086"/>
            <a:ext cx="9144000" cy="51069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2910" y="428604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打開開關就可以使用了！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圖片 4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5214"/>
            <a:ext cx="9144000" cy="5152786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857224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071932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875609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679286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482963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7286644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660901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464578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268255" y="785794"/>
            <a:ext cx="428628" cy="3571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zh-TW" altLang="en-US"/>
          </a:p>
        </p:txBody>
      </p:sp>
      <p:pic>
        <p:nvPicPr>
          <p:cNvPr id="21" name="圖片 20" descr="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7125"/>
            <a:ext cx="9144000" cy="51308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285984" y="500042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現在是怎樣</a:t>
            </a:r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圖片 22" descr="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7815"/>
            <a:ext cx="9144000" cy="510018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285984" y="2000240"/>
            <a:ext cx="285752" cy="7143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285984" y="2857496"/>
            <a:ext cx="285752" cy="2857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 descr="擷取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7815"/>
            <a:ext cx="9144000" cy="510018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857620" y="4357694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光換器的電源線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9" name="直線單箭頭接點 28"/>
          <p:cNvCxnSpPr>
            <a:stCxn id="27" idx="1"/>
          </p:cNvCxnSpPr>
          <p:nvPr/>
        </p:nvCxnSpPr>
        <p:spPr>
          <a:xfrm rot="10800000">
            <a:off x="3643306" y="2857497"/>
            <a:ext cx="214314" cy="1961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93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193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5" dur="19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9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93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193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9" dur="193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1" dur="193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93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93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9" dur="193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1" dur="193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/>
      <p:bldP spid="24" grpId="0" animBg="1"/>
      <p:bldP spid="25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擷取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1"/>
            <a:ext cx="9144000" cy="52149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43240" y="357166"/>
            <a:ext cx="3262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這個是</a:t>
            </a:r>
            <a:r>
              <a:rPr lang="en-US" altLang="zh-TW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???</a:t>
            </a:r>
            <a:endParaRPr lang="zh-TW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圖片 3" descr="擷取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3050"/>
            <a:ext cx="9144000" cy="52149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28992" y="3929066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插插看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圖片 5" descr="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43051"/>
            <a:ext cx="9144000" cy="52149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71802" y="357166"/>
            <a:ext cx="2980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再看一次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14546" y="185736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有了！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43174" y="428604"/>
            <a:ext cx="3679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安裝監視器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圖片 10" descr="2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43051"/>
            <a:ext cx="9144000" cy="5214950"/>
          </a:xfrm>
          <a:prstGeom prst="rect">
            <a:avLst/>
          </a:prstGeom>
        </p:spPr>
      </p:pic>
      <p:pic>
        <p:nvPicPr>
          <p:cNvPr id="13" name="圖片 12" descr="2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5123"/>
            <a:ext cx="9144000" cy="513287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21336680">
            <a:off x="3190842" y="2571744"/>
            <a:ext cx="25731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掃描</a:t>
            </a:r>
            <a:r>
              <a:rPr lang="en-US" altLang="zh-TW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zh-TW" alt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圖片 14" descr="2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  <p:pic>
        <p:nvPicPr>
          <p:cNvPr id="17" name="圖片 16" descr="3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43049"/>
            <a:ext cx="9144000" cy="521495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21201225">
            <a:off x="2055926" y="2928934"/>
            <a:ext cx="22303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好了</a:t>
            </a:r>
            <a:r>
              <a:rPr lang="en-US" altLang="zh-TW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~!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3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93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9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9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93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93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93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93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7" grpId="1"/>
      <p:bldP spid="8" grpId="0"/>
      <p:bldP spid="12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14" y="0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接</a:t>
            </a:r>
            <a:endParaRPr lang="zh-TW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5984" y="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下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28992" y="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來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0562" y="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就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72132" y="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只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3702" y="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剩</a:t>
            </a:r>
            <a:endParaRPr lang="zh-TW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71736" y="928670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設定了！！</a:t>
            </a:r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圖片 8" descr="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004"/>
            <a:ext cx="9144000" cy="50949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4678" y="0"/>
            <a:ext cx="29803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首先！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一般設定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圖片 2" descr="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5734"/>
            <a:ext cx="9144000" cy="51122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00100" y="0"/>
            <a:ext cx="72122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先在</a:t>
            </a:r>
            <a:r>
              <a:rPr lang="en-US" altLang="zh-TW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位移後偵測錄影</a:t>
            </a:r>
            <a:r>
              <a:rPr lang="en-US" altLang="zh-TW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:”</a:t>
            </a:r>
          </a:p>
          <a:p>
            <a:pPr algn="ctr"/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的後面打</a:t>
            </a:r>
            <a:r>
              <a:rPr lang="en-US" altLang="zh-TW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</a:t>
            </a:r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秒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橢圓 5"/>
          <p:cNvSpPr/>
          <p:nvPr/>
        </p:nvSpPr>
        <p:spPr>
          <a:xfrm rot="20821414">
            <a:off x="5857884" y="3000372"/>
            <a:ext cx="785818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14348" y="285728"/>
            <a:ext cx="7715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然後再按</a:t>
            </a:r>
            <a:r>
              <a:rPr lang="en-US" altLang="zh-TW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</a:t>
            </a:r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設定儲存路徑</a:t>
            </a:r>
            <a:r>
              <a:rPr lang="en-US" altLang="zh-TW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橢圓 7"/>
          <p:cNvSpPr/>
          <p:nvPr/>
        </p:nvSpPr>
        <p:spPr>
          <a:xfrm rot="21140854">
            <a:off x="4809126" y="4369964"/>
            <a:ext cx="128588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2759"/>
            <a:ext cx="9144000" cy="5115241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2428860" y="4214818"/>
            <a:ext cx="642942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643042" y="2285992"/>
            <a:ext cx="7285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點下去並且按想要除存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的資料夾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最好放在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</a:t>
            </a:r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槽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6" grpId="0" animBg="1"/>
      <p:bldP spid="6" grpId="1" animBg="1"/>
      <p:bldP spid="6" grpId="2" animBg="1"/>
      <p:bldP spid="7" grpId="0"/>
      <p:bldP spid="8" grpId="0" animBg="1"/>
      <p:bldP spid="8" grpId="1" animBg="1"/>
      <p:bldP spid="8" grpId="2" animBg="1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500042"/>
            <a:ext cx="8571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接著就是攝影機的相關設定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圖片 2" descr="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591"/>
            <a:ext cx="9144000" cy="5099409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 rot="21065053">
            <a:off x="5190739" y="5218527"/>
            <a:ext cx="2847848" cy="462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3559"/>
            <a:ext cx="9144000" cy="51144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21154823">
            <a:off x="249135" y="3164135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這裡改成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動態偵測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2910" y="4429132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動態偵測表是有東西動時</a:t>
            </a:r>
            <a:endParaRPr lang="en-US" altLang="zh-TW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他才會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開始錄影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橢圓 7"/>
          <p:cNvSpPr/>
          <p:nvPr/>
        </p:nvSpPr>
        <p:spPr>
          <a:xfrm rot="21309950">
            <a:off x="416598" y="2717159"/>
            <a:ext cx="3571900" cy="854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" decel="50000" autoRev="1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" decel="100000" autoRev="1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" decel="100000" autoRev="1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7" grpId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00B050"/>
                </a:solidFill>
              </a:rPr>
              <a:t>目的</a:t>
            </a:r>
            <a:endParaRPr lang="zh-TW" altLang="en-US" sz="6000" b="1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3333FF"/>
                </a:solidFill>
              </a:rPr>
              <a:t>希望在</a:t>
            </a:r>
            <a:r>
              <a:rPr lang="zh-TW" altLang="en-US" b="1" dirty="0" smtClean="0">
                <a:solidFill>
                  <a:srgbClr val="3333FF"/>
                </a:solidFill>
              </a:rPr>
              <a:t>做這個聽起來就非常難的監視器的過程中學到許多新知識，並且在以後把它用在生活中，例如：在自己家安裝監視器以免東西被偷了也</a:t>
            </a:r>
            <a:r>
              <a:rPr lang="zh-TW" altLang="en-US" b="1" smtClean="0">
                <a:solidFill>
                  <a:srgbClr val="3333FF"/>
                </a:solidFill>
              </a:rPr>
              <a:t>完全</a:t>
            </a:r>
            <a:r>
              <a:rPr lang="zh-TW" altLang="en-US" b="1" smtClean="0">
                <a:solidFill>
                  <a:srgbClr val="3333FF"/>
                </a:solidFill>
              </a:rPr>
              <a:t>不知道、自己組裝一台電腦和認識網路基本的連結。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pic>
        <p:nvPicPr>
          <p:cNvPr id="1026" name="Picture 2" descr="C:\Users\shichan\AppData\Local\Microsoft\Windows\Temporary Internet Files\Content.IE5\8S9FOYBC\MM90028299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32" y="4286232"/>
            <a:ext cx="2571768" cy="2571768"/>
          </a:xfrm>
          <a:prstGeom prst="rect">
            <a:avLst/>
          </a:prstGeom>
          <a:noFill/>
        </p:spPr>
      </p:pic>
      <p:pic>
        <p:nvPicPr>
          <p:cNvPr id="1027" name="Picture 3" descr="C:\Users\shichan\AppData\Local\Microsoft\Windows\Temporary Internet Files\Content.IE5\28EA7MED\MC900232522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4357751"/>
            <a:ext cx="2143108" cy="2500250"/>
          </a:xfrm>
          <a:prstGeom prst="rect">
            <a:avLst/>
          </a:prstGeom>
          <a:noFill/>
        </p:spPr>
      </p:pic>
      <p:cxnSp>
        <p:nvCxnSpPr>
          <p:cNvPr id="7" name="直線接點 6"/>
          <p:cNvCxnSpPr/>
          <p:nvPr/>
        </p:nvCxnSpPr>
        <p:spPr>
          <a:xfrm>
            <a:off x="5357818" y="471488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510218" y="486728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5662618" y="501968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5815018" y="517208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5967418" y="532448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6119818" y="547688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929322" y="5643578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786446" y="5786454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5572132" y="5929330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5357818" y="6072206"/>
            <a:ext cx="1071570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5107"/>
            <a:ext cx="9144000" cy="504289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0166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最後就是</a:t>
            </a:r>
            <a:r>
              <a:rPr lang="en-US" altLang="zh-TW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啓動設定</a:t>
            </a:r>
            <a:endParaRPr lang="en-US" altLang="zh-TW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rot="16200000" flipH="1">
            <a:off x="4429124" y="2928934"/>
            <a:ext cx="2786082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圖片 6" descr="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127"/>
            <a:ext cx="9144000" cy="50298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93778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首先</a:t>
            </a:r>
            <a:r>
              <a:rPr lang="en-US" altLang="zh-TW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把自動啟動監控打勾</a:t>
            </a:r>
            <a:endParaRPr lang="en-US" altLang="zh-TW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然後</a:t>
            </a:r>
            <a:r>
              <a:rPr lang="en-US" altLang="zh-TW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把自動登入打勾並按鍵頭</a:t>
            </a:r>
            <a:endParaRPr lang="zh-TW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圖片 9" descr="3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3103"/>
            <a:ext cx="9144000" cy="50948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21344921">
            <a:off x="726822" y="1504342"/>
            <a:ext cx="71096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會跑出這個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然後把帳號密碼打上去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 rot="21344921">
            <a:off x="52387" y="1481098"/>
            <a:ext cx="91871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再把啓動時自動登入成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全螢幕模式打勾，然後按確定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 rot="21050146">
            <a:off x="497846" y="4190111"/>
            <a:ext cx="85266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把解析度調成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1024*768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之後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再按確定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 rot="21050146">
            <a:off x="1964804" y="4677048"/>
            <a:ext cx="5878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這樣就萬事</a:t>
            </a:r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OK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了！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雲朵形圖說文字 13"/>
          <p:cNvSpPr/>
          <p:nvPr/>
        </p:nvSpPr>
        <p:spPr>
          <a:xfrm flipH="1">
            <a:off x="0" y="4643422"/>
            <a:ext cx="3857652" cy="2214578"/>
          </a:xfrm>
          <a:prstGeom prst="cloudCallout">
            <a:avLst>
              <a:gd name="adj1" fmla="val 41687"/>
              <a:gd name="adj2" fmla="val -17733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</a:rPr>
              <a:t>真好玩</a:t>
            </a:r>
            <a:r>
              <a:rPr lang="en-US" altLang="zh-TW" sz="4800" dirty="0" smtClean="0">
                <a:solidFill>
                  <a:srgbClr val="FF0000"/>
                </a:solidFill>
              </a:rPr>
              <a:t>~~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15" name="十字形 14"/>
          <p:cNvSpPr/>
          <p:nvPr/>
        </p:nvSpPr>
        <p:spPr>
          <a:xfrm>
            <a:off x="1285852" y="142852"/>
            <a:ext cx="6858048" cy="857256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Impact" pitchFamily="34" charset="0"/>
              </a:rPr>
              <a:t>心得</a:t>
            </a:r>
            <a:endParaRPr lang="zh-TW" altLang="en-US" sz="6000" dirty="0">
              <a:solidFill>
                <a:schemeClr val="tx1"/>
              </a:solidFill>
              <a:latin typeface="Impact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1959" y="920621"/>
            <a:ext cx="839204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這次作完監視器後，我了解到了，</a:t>
            </a:r>
            <a:endParaRPr lang="en-US" altLang="zh-TW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監視器真的是個</a:t>
            </a:r>
            <a:r>
              <a:rPr lang="en-US" altLang="zh-TW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super</a:t>
            </a:r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難做的東西，</a:t>
            </a:r>
            <a:endParaRPr lang="en-US" altLang="zh-TW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幸好爸爸還會耐心的教我，要是沒有</a:t>
            </a:r>
            <a:endParaRPr lang="en-US" altLang="zh-TW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他，我可能連作網路線都不會</a:t>
            </a:r>
            <a:endParaRPr lang="en-US" altLang="zh-TW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</a:t>
            </a:r>
            <a:endParaRPr lang="en-US" altLang="zh-TW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zh-TW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綵帶 (向上) 6"/>
          <p:cNvSpPr/>
          <p:nvPr/>
        </p:nvSpPr>
        <p:spPr>
          <a:xfrm>
            <a:off x="0" y="0"/>
            <a:ext cx="9144000" cy="1142984"/>
          </a:xfrm>
          <a:prstGeom prst="ribbon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571868" y="0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感謝</a:t>
            </a: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357562"/>
            <a:ext cx="92704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還有我還要感謝這兩本書提供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給我的知識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1214422"/>
            <a:ext cx="87868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我要感謝我爸願意把這麼難的東西在我幾乎</a:t>
            </a:r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不想聽的情況下耐心的</a:t>
            </a:r>
            <a:endParaRPr lang="en-US" altLang="zh-TW" sz="4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教我，我爸真的是太厲害了</a:t>
            </a:r>
            <a:r>
              <a:rPr lang="en-US" altLang="zh-TW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</a:t>
            </a:r>
            <a:r>
              <a:rPr lang="zh-TW" alt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</a:t>
            </a:r>
            <a:endParaRPr lang="en-US" altLang="zh-TW" sz="4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圖片 8" descr="IMAG1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3294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9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6" grpId="1"/>
      <p:bldP spid="7" grpId="0" animBg="1"/>
      <p:bldP spid="8" grpId="0"/>
      <p:bldP spid="10" grpId="0"/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5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1802" y="2786058"/>
            <a:ext cx="2980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謝謝收看</a:t>
            </a:r>
            <a:endParaRPr lang="zh-TW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shichan\AppData\Local\Microsoft\Windows\Temporary Internet Files\Content.IE5\ZF0630W6\MC90018617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51597"/>
            <a:ext cx="3000364" cy="3806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71472" y="357166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一、首先先把電腦拆拆拆</a:t>
            </a:r>
            <a:r>
              <a:rPr lang="en-US" altLang="zh-TW" dirty="0" smtClean="0">
                <a:solidFill>
                  <a:srgbClr val="0000FF"/>
                </a:solidFill>
              </a:rPr>
              <a:t>(?)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9" name="圖片 8" descr="5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1357298"/>
            <a:ext cx="5929354" cy="47810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2844" y="4071942"/>
            <a:ext cx="1582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原本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圖片 11" descr="擷取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1785926"/>
            <a:ext cx="7500958" cy="419057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428860" y="593467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經過神來一手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4" name="圖片 13" descr="1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428736"/>
            <a:ext cx="3714776" cy="4643470"/>
          </a:xfrm>
          <a:prstGeom prst="rect">
            <a:avLst/>
          </a:prstGeom>
        </p:spPr>
      </p:pic>
      <p:pic>
        <p:nvPicPr>
          <p:cNvPr id="17" name="圖片 16" descr="2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1285860"/>
            <a:ext cx="4500562" cy="450059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643174" y="5934670"/>
            <a:ext cx="35162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就變這樣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55926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5720" y="571501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08326" y="31197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0034" y="1285860"/>
            <a:ext cx="3449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CPU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的風扇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2" name="直線單箭頭接點 21"/>
          <p:cNvCxnSpPr>
            <a:stCxn id="20" idx="2"/>
          </p:cNvCxnSpPr>
          <p:nvPr/>
        </p:nvCxnSpPr>
        <p:spPr>
          <a:xfrm rot="5400000">
            <a:off x="1359848" y="2420946"/>
            <a:ext cx="1076934" cy="653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0" y="5572140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記憶卡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5" name="直線單箭頭接點 24"/>
          <p:cNvCxnSpPr>
            <a:stCxn id="23" idx="0"/>
          </p:cNvCxnSpPr>
          <p:nvPr/>
        </p:nvCxnSpPr>
        <p:spPr>
          <a:xfrm rot="5400000" flipH="1" flipV="1">
            <a:off x="1279904" y="5066126"/>
            <a:ext cx="357190" cy="6548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643438" y="150017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主機板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>
            <a:off x="6929454" y="2000240"/>
            <a:ext cx="428628" cy="14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2360726" y="32721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143108" y="3571876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硬碟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3" name="直線單箭頭接點 32"/>
          <p:cNvCxnSpPr>
            <a:stCxn id="31" idx="2"/>
          </p:cNvCxnSpPr>
          <p:nvPr/>
        </p:nvCxnSpPr>
        <p:spPr>
          <a:xfrm rot="16200000" flipH="1">
            <a:off x="2675718" y="4747426"/>
            <a:ext cx="505430" cy="9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6394529" y="5286388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電源供應器</a:t>
            </a:r>
            <a:endParaRPr lang="zh-TW" alt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8" name="直線單箭頭接點 37"/>
          <p:cNvCxnSpPr>
            <a:stCxn id="34" idx="0"/>
          </p:cNvCxnSpPr>
          <p:nvPr/>
        </p:nvCxnSpPr>
        <p:spPr>
          <a:xfrm rot="5400000" flipH="1" flipV="1">
            <a:off x="7563673" y="4777600"/>
            <a:ext cx="714380" cy="3031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3786182" y="5000636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光碟機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41" name="直線單箭頭接點 40"/>
          <p:cNvCxnSpPr>
            <a:stCxn id="39" idx="0"/>
          </p:cNvCxnSpPr>
          <p:nvPr/>
        </p:nvCxnSpPr>
        <p:spPr>
          <a:xfrm rot="5400000" flipH="1" flipV="1">
            <a:off x="5244697" y="4030259"/>
            <a:ext cx="642942" cy="1297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0" y="4429132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CPU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45" name="直線單箭頭接點 44"/>
          <p:cNvCxnSpPr/>
          <p:nvPr/>
        </p:nvCxnSpPr>
        <p:spPr>
          <a:xfrm flipV="1">
            <a:off x="1428728" y="4714884"/>
            <a:ext cx="500066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8" grpId="0"/>
      <p:bldP spid="20" grpId="0"/>
      <p:bldP spid="23" grpId="0"/>
      <p:bldP spid="26" grpId="0"/>
      <p:bldP spid="31" grpId="0"/>
      <p:bldP spid="34" grpId="0"/>
      <p:bldP spid="39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14612" y="357166"/>
            <a:ext cx="5352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拆完了，然後呢</a:t>
            </a:r>
            <a:r>
              <a:rPr lang="en-US" altLang="zh-TW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?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2976" y="357166"/>
            <a:ext cx="5775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再把它裝回去ㄚ！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圖片 3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612"/>
            <a:ext cx="9144000" cy="5141394"/>
          </a:xfrm>
          <a:prstGeom prst="rect">
            <a:avLst/>
          </a:prstGeom>
        </p:spPr>
      </p:pic>
      <p:pic>
        <p:nvPicPr>
          <p:cNvPr id="5" name="圖片 4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1612"/>
            <a:ext cx="9144000" cy="5120371"/>
          </a:xfrm>
          <a:prstGeom prst="rect">
            <a:avLst/>
          </a:prstGeom>
        </p:spPr>
      </p:pic>
      <p:pic>
        <p:nvPicPr>
          <p:cNvPr id="6" name="圖片 5" descr="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71612"/>
            <a:ext cx="9144000" cy="5132526"/>
          </a:xfrm>
          <a:prstGeom prst="rect">
            <a:avLst/>
          </a:prstGeom>
        </p:spPr>
      </p:pic>
      <p:pic>
        <p:nvPicPr>
          <p:cNvPr id="7" name="圖片 6" descr="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1612"/>
            <a:ext cx="9144000" cy="51152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4290"/>
            <a:ext cx="8802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二、先來作後面要用到的網路線</a:t>
            </a:r>
            <a:endParaRPr lang="zh-TW" altLang="en-US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圖片 2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285860"/>
            <a:ext cx="7225640" cy="40719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43702" y="542926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測試器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橢圓 6"/>
          <p:cNvSpPr/>
          <p:nvPr/>
        </p:nvSpPr>
        <p:spPr>
          <a:xfrm>
            <a:off x="5072066" y="1928802"/>
            <a:ext cx="1214446" cy="17145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圖案 8"/>
          <p:cNvCxnSpPr>
            <a:endCxn id="7" idx="6"/>
          </p:cNvCxnSpPr>
          <p:nvPr/>
        </p:nvCxnSpPr>
        <p:spPr>
          <a:xfrm rot="16200000" flipV="1">
            <a:off x="5322099" y="3750471"/>
            <a:ext cx="2714644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928794" y="5572140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斜口鉗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428992" y="2285992"/>
            <a:ext cx="1071570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85786" y="1285860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水晶頭</a:t>
            </a:r>
            <a:endParaRPr lang="zh-TW" alt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cxnSp>
        <p:nvCxnSpPr>
          <p:cNvPr id="17" name="肘形接點 16"/>
          <p:cNvCxnSpPr>
            <a:stCxn id="11" idx="1"/>
          </p:cNvCxnSpPr>
          <p:nvPr/>
        </p:nvCxnSpPr>
        <p:spPr>
          <a:xfrm rot="10800000" flipH="1" flipV="1">
            <a:off x="785786" y="1747524"/>
            <a:ext cx="1000132" cy="752781"/>
          </a:xfrm>
          <a:prstGeom prst="bentConnector3">
            <a:avLst>
              <a:gd name="adj1" fmla="val -22857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429124" y="5572140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剝皮刀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20" name="直線單箭頭接點 19"/>
          <p:cNvCxnSpPr>
            <a:stCxn id="18" idx="0"/>
          </p:cNvCxnSpPr>
          <p:nvPr/>
        </p:nvCxnSpPr>
        <p:spPr>
          <a:xfrm rot="16200000" flipV="1">
            <a:off x="3887375" y="3899311"/>
            <a:ext cx="2571768" cy="7738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-142908" y="5643578"/>
            <a:ext cx="2262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壓接鉗</a:t>
            </a:r>
            <a:endParaRPr lang="en-US" altLang="zh-TW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4" name="肘形接點 23"/>
          <p:cNvCxnSpPr>
            <a:stCxn id="22" idx="0"/>
          </p:cNvCxnSpPr>
          <p:nvPr/>
        </p:nvCxnSpPr>
        <p:spPr>
          <a:xfrm rot="5400000" flipH="1" flipV="1">
            <a:off x="958416" y="3387317"/>
            <a:ext cx="2286016" cy="22265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肘形接點 37"/>
          <p:cNvCxnSpPr>
            <a:stCxn id="10" idx="3"/>
            <a:endCxn id="12" idx="4"/>
          </p:cNvCxnSpPr>
          <p:nvPr/>
        </p:nvCxnSpPr>
        <p:spPr>
          <a:xfrm flipH="1" flipV="1">
            <a:off x="3964777" y="3643314"/>
            <a:ext cx="226176" cy="2390491"/>
          </a:xfrm>
          <a:prstGeom prst="bentConnector4">
            <a:avLst>
              <a:gd name="adj1" fmla="val -101072"/>
              <a:gd name="adj2" fmla="val 59656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-196819" y="3071810"/>
            <a:ext cx="1015663" cy="21698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>
                <a:latin typeface="Aharoni" pitchFamily="2" charset="-79"/>
                <a:ea typeface="Gungsuh" pitchFamily="18" charset="-127"/>
                <a:cs typeface="Aharoni" pitchFamily="2" charset="-79"/>
              </a:rPr>
              <a:t>網路線</a:t>
            </a:r>
            <a:endParaRPr lang="zh-TW" altLang="en-US" sz="5400" dirty="0">
              <a:latin typeface="Aharoni" pitchFamily="2" charset="-79"/>
              <a:ea typeface="Gungsuh" pitchFamily="18" charset="-127"/>
              <a:cs typeface="Aharoni" pitchFamily="2" charset="-79"/>
            </a:endParaRPr>
          </a:p>
        </p:txBody>
      </p:sp>
      <p:cxnSp>
        <p:nvCxnSpPr>
          <p:cNvPr id="45" name="直線單箭頭接點 44"/>
          <p:cNvCxnSpPr>
            <a:stCxn id="43" idx="3"/>
          </p:cNvCxnSpPr>
          <p:nvPr/>
        </p:nvCxnSpPr>
        <p:spPr>
          <a:xfrm flipV="1">
            <a:off x="818844" y="4143380"/>
            <a:ext cx="1324264" cy="133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10" grpId="0"/>
      <p:bldP spid="12" grpId="0" animBg="1"/>
      <p:bldP spid="11" grpId="0"/>
      <p:bldP spid="18" grpId="0"/>
      <p:bldP spid="2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57290" y="0"/>
            <a:ext cx="62151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先用剝皮刀把線的外被剝掉</a:t>
            </a:r>
            <a:endParaRPr lang="zh-TW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圖片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9744"/>
            <a:ext cx="9144000" cy="51182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2976" y="285728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再把沒用的</a:t>
            </a:r>
            <a:r>
              <a:rPr lang="zh-TW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棉線</a:t>
            </a:r>
            <a:r>
              <a:rPr lang="zh-TW" alt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剪掉</a:t>
            </a:r>
            <a:endParaRPr lang="zh-TW" alt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圖片 6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4087"/>
            <a:ext cx="9144000" cy="5143913"/>
          </a:xfrm>
          <a:prstGeom prst="rect">
            <a:avLst/>
          </a:prstGeom>
        </p:spPr>
      </p:pic>
      <p:pic>
        <p:nvPicPr>
          <p:cNvPr id="8" name="圖片 7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3413"/>
            <a:ext cx="9144000" cy="5124587"/>
          </a:xfrm>
          <a:prstGeom prst="rect">
            <a:avLst/>
          </a:prstGeom>
        </p:spPr>
      </p:pic>
      <p:pic>
        <p:nvPicPr>
          <p:cNvPr id="9" name="圖片 8" descr="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31017"/>
            <a:ext cx="9144000" cy="512698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85720" y="0"/>
            <a:ext cx="822532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再來把線分開，順序是</a:t>
            </a:r>
            <a:r>
              <a:rPr lang="en-US" altLang="zh-TW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/>
            <a:r>
              <a:rPr lang="zh-TW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白橙、</a:t>
            </a:r>
            <a:r>
              <a:rPr lang="en-US" altLang="zh-TW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zh-TW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白綠</a:t>
            </a:r>
            <a:r>
              <a:rPr lang="en-US" altLang="zh-TW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r>
              <a:rPr lang="zh-TW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藍、</a:t>
            </a:r>
            <a:r>
              <a:rPr lang="en-US" altLang="zh-TW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zh-TW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白藍</a:t>
            </a:r>
            <a:r>
              <a:rPr lang="en-US" altLang="zh-TW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r>
              <a:rPr lang="zh-TW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綠</a:t>
            </a:r>
            <a:r>
              <a:rPr lang="zh-TW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、白棕</a:t>
            </a:r>
            <a:endParaRPr lang="zh-TW" altLang="en-U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圖片 10" descr="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4410"/>
            <a:ext cx="9144000" cy="51335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28926" y="57148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接著扭直</a:t>
            </a:r>
            <a:endParaRPr lang="zh-TW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3" name="圖片 12" descr="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49473"/>
            <a:ext cx="9144000" cy="51085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10" grpId="0"/>
      <p:bldP spid="10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44" y="214290"/>
            <a:ext cx="8433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再來就是把它剪到剩下</a:t>
            </a:r>
            <a:r>
              <a:rPr lang="en-US" altLang="zh-TW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2CM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圖片 2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880"/>
            <a:ext cx="9144000" cy="5138120"/>
          </a:xfrm>
          <a:prstGeom prst="rect">
            <a:avLst/>
          </a:prstGeom>
        </p:spPr>
      </p:pic>
      <p:pic>
        <p:nvPicPr>
          <p:cNvPr id="9" name="圖片 8" descr="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1408"/>
            <a:ext cx="9144000" cy="512659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14546" y="214290"/>
            <a:ext cx="5077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接著拿出水晶頭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圖片 10" descr="1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9327"/>
            <a:ext cx="9144000" cy="515867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71736" y="285728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把它插進去～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圖片 14" descr="1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0592"/>
            <a:ext cx="9144000" cy="511740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000364" y="435769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用力！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圖片 16" descr="12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3344"/>
            <a:ext cx="9144000" cy="513465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85715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拿起壓接鉗，然後插進去，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接著用力壓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" name="圖片 18" descr="2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50244"/>
            <a:ext cx="9144000" cy="5107756"/>
          </a:xfrm>
          <a:prstGeom prst="rect">
            <a:avLst/>
          </a:prstGeom>
        </p:spPr>
      </p:pic>
      <p:pic>
        <p:nvPicPr>
          <p:cNvPr id="20" name="圖片 19" descr="2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34719"/>
            <a:ext cx="9144000" cy="512328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571868" y="2071678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壓下去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3" name="直線單箭頭接點 22"/>
          <p:cNvCxnSpPr>
            <a:stCxn id="21" idx="2"/>
          </p:cNvCxnSpPr>
          <p:nvPr/>
        </p:nvCxnSpPr>
        <p:spPr>
          <a:xfrm rot="16200000" flipH="1">
            <a:off x="4206164" y="3491792"/>
            <a:ext cx="1005496" cy="11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85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8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6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2" grpId="0"/>
      <p:bldP spid="12" grpId="1"/>
      <p:bldP spid="16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43306" y="357166"/>
            <a:ext cx="2113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What?</a:t>
            </a:r>
            <a:endParaRPr lang="zh-TW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1538" y="35716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用測試器來測它是否</a:t>
            </a:r>
            <a:r>
              <a:rPr lang="zh-TW" alt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正常</a:t>
            </a:r>
            <a:endParaRPr lang="zh-TW" alt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圖片 2" descr="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5514"/>
            <a:ext cx="9144000" cy="5122486"/>
          </a:xfrm>
          <a:prstGeom prst="rect">
            <a:avLst/>
          </a:prstGeom>
        </p:spPr>
      </p:pic>
      <p:pic>
        <p:nvPicPr>
          <p:cNvPr id="4" name="圖片 3" descr="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4890"/>
            <a:ext cx="9144000" cy="50931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91871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看來這是個失敗品</a:t>
            </a:r>
            <a:r>
              <a:rPr lang="en-US" altLang="zh-TW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~</a:t>
            </a:r>
          </a:p>
          <a:p>
            <a:pPr algn="ctr"/>
            <a:r>
              <a:rPr lang="zh-TW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只好把錯誤的那頭剪掉重做了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 rot="371964">
            <a:off x="3937449" y="4370227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短路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圖片 6" descr="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6759"/>
            <a:ext cx="9144000" cy="5071241"/>
          </a:xfrm>
          <a:prstGeom prst="rect">
            <a:avLst/>
          </a:prstGeom>
        </p:spPr>
      </p:pic>
      <p:pic>
        <p:nvPicPr>
          <p:cNvPr id="8" name="圖片 7" descr="2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5013"/>
            <a:ext cx="9144000" cy="511298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072066" y="1357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571736" y="428604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完成了！～</a:t>
            </a:r>
            <a:r>
              <a:rPr lang="en-US" altLang="zh-TW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圖片 10" descr="2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3598"/>
            <a:ext cx="9144000" cy="51344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6" grpId="0"/>
      <p:bldP spid="6" grpId="1"/>
      <p:bldP spid="12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2.8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|1.6|1.8|1.5|1.9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9|1.7|1.8|2.3|1.9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9|2.1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4.4|2.7|1.9|2.4|2|1.9|3.1|2.7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3|1.9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|2.2|1.7|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1.6|2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6|1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2.2|2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2|7.1|3.2|2.6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1.3|2.1|2.5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2.6|1.6|2.5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8|2.5|3.1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5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6|1.7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9|2.9|2.6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2051</TotalTime>
  <Words>946</Words>
  <Application>Microsoft Office PowerPoint</Application>
  <PresentationFormat>如螢幕大小 (4:3)</PresentationFormat>
  <Paragraphs>187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數位監視錄影系統建置</vt:lpstr>
      <vt:lpstr>目錄</vt:lpstr>
      <vt:lpstr>目的</vt:lpstr>
      <vt:lpstr>一、首先先把電腦拆拆拆(?)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監視錄影系統建置</dc:title>
  <dc:creator>shichan</dc:creator>
  <cp:lastModifiedBy>shichan</cp:lastModifiedBy>
  <cp:revision>166</cp:revision>
  <dcterms:created xsi:type="dcterms:W3CDTF">2013-08-26T02:20:15Z</dcterms:created>
  <dcterms:modified xsi:type="dcterms:W3CDTF">2013-09-05T14:03:16Z</dcterms:modified>
</cp:coreProperties>
</file>