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8" r:id="rId10"/>
    <p:sldId id="267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35" autoAdjust="0"/>
    <p:restoredTop sz="94095" autoAdjust="0"/>
  </p:normalViewPr>
  <p:slideViewPr>
    <p:cSldViewPr snapToGrid="0">
      <p:cViewPr>
        <p:scale>
          <a:sx n="67" d="100"/>
          <a:sy n="67" d="100"/>
        </p:scale>
        <p:origin x="-108" y="-8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F651D-7298-4D9C-BE76-9721B6551594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CD9CD-E0DF-4E2A-ABE9-08E11C9330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69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CD9CD-E0DF-4E2A-ABE9-08E11C9330E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966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CD9CD-E0DF-4E2A-ABE9-08E11C9330E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35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B1B3-11FA-40E5-B8E0-BAA50F6B69D0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B173-C7DB-4001-AD37-8BC739B86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5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B1B3-11FA-40E5-B8E0-BAA50F6B69D0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B173-C7DB-4001-AD37-8BC739B86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76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B1B3-11FA-40E5-B8E0-BAA50F6B69D0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B173-C7DB-4001-AD37-8BC739B8648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150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B1B3-11FA-40E5-B8E0-BAA50F6B69D0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B173-C7DB-4001-AD37-8BC739B86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943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B1B3-11FA-40E5-B8E0-BAA50F6B69D0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B173-C7DB-4001-AD37-8BC739B8648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1694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B1B3-11FA-40E5-B8E0-BAA50F6B69D0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B173-C7DB-4001-AD37-8BC739B86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034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B1B3-11FA-40E5-B8E0-BAA50F6B69D0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B173-C7DB-4001-AD37-8BC739B86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29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B1B3-11FA-40E5-B8E0-BAA50F6B69D0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B173-C7DB-4001-AD37-8BC739B86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58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B1B3-11FA-40E5-B8E0-BAA50F6B69D0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B173-C7DB-4001-AD37-8BC739B86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26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B1B3-11FA-40E5-B8E0-BAA50F6B69D0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B173-C7DB-4001-AD37-8BC739B86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38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B1B3-11FA-40E5-B8E0-BAA50F6B69D0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B173-C7DB-4001-AD37-8BC739B86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6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B1B3-11FA-40E5-B8E0-BAA50F6B69D0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B173-C7DB-4001-AD37-8BC739B86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41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B1B3-11FA-40E5-B8E0-BAA50F6B69D0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B173-C7DB-4001-AD37-8BC739B86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7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B1B3-11FA-40E5-B8E0-BAA50F6B69D0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B173-C7DB-4001-AD37-8BC739B86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77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B1B3-11FA-40E5-B8E0-BAA50F6B69D0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B173-C7DB-4001-AD37-8BC739B86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33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B1B3-11FA-40E5-B8E0-BAA50F6B69D0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B173-C7DB-4001-AD37-8BC739B86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32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B1B3-11FA-40E5-B8E0-BAA50F6B69D0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E9B173-C7DB-4001-AD37-8BC739B86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4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4405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動手做拼圖</a:t>
            </a:r>
            <a:r>
              <a:rPr lang="en-US" altLang="zh-TW" dirty="0" smtClean="0"/>
              <a:t>~</a:t>
            </a:r>
            <a:br>
              <a:rPr lang="en-US" altLang="zh-TW" dirty="0" smtClean="0"/>
            </a:br>
            <a:r>
              <a:rPr lang="zh-TW" altLang="en-US" dirty="0" smtClean="0"/>
              <a:t>挑戰</a:t>
            </a:r>
            <a:r>
              <a:rPr lang="en-US" altLang="zh-TW" dirty="0" smtClean="0"/>
              <a:t>1000</a:t>
            </a:r>
            <a:r>
              <a:rPr lang="zh-TW" altLang="en-US" dirty="0" smtClean="0"/>
              <a:t>片拼圖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83369" y="5172031"/>
            <a:ext cx="9144000" cy="670034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 smtClean="0"/>
              <a:t>二年愛班    陳泓勳</a:t>
            </a:r>
            <a:endParaRPr lang="zh-TW" altLang="en-US" sz="2800" dirty="0"/>
          </a:p>
        </p:txBody>
      </p:sp>
      <p:pic>
        <p:nvPicPr>
          <p:cNvPr id="6" name="圖片 5" descr="卡通彩色拼图图片免费下载_PNG素材_编号14niqmmnd_图精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95" y="3637066"/>
            <a:ext cx="6045947" cy="99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 descr="彩色卡通拼图图片素材免费下载- 觅知网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07"/>
          <a:stretch/>
        </p:blipFill>
        <p:spPr bwMode="auto">
          <a:xfrm>
            <a:off x="866177" y="37358"/>
            <a:ext cx="2856865" cy="1743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3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拼图背景素材】免费下载_拼图背景图片大全png-90设计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3" y="1043411"/>
            <a:ext cx="8871727" cy="48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01433" y="2633901"/>
            <a:ext cx="5013766" cy="1325563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謝謝大家的聆聽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9475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5744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目錄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882767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一、動機</a:t>
            </a:r>
            <a:endParaRPr lang="en-US" altLang="zh-TW" sz="2800" dirty="0" smtClean="0"/>
          </a:p>
          <a:p>
            <a:r>
              <a:rPr lang="zh-TW" altLang="en-US" sz="2800" dirty="0" smtClean="0"/>
              <a:t>二、過程</a:t>
            </a:r>
            <a:endParaRPr lang="en-US" altLang="zh-TW" sz="2800" dirty="0" smtClean="0"/>
          </a:p>
          <a:p>
            <a:r>
              <a:rPr lang="en-US" altLang="zh-TW" sz="2800" dirty="0"/>
              <a:t> </a:t>
            </a:r>
            <a:r>
              <a:rPr lang="en-US" altLang="zh-TW" sz="2800" dirty="0" smtClean="0"/>
              <a:t>      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60-100</a:t>
            </a:r>
            <a:r>
              <a:rPr lang="zh-TW" altLang="en-US" sz="2800" dirty="0" smtClean="0"/>
              <a:t>片</a:t>
            </a:r>
            <a:endParaRPr lang="en-US" altLang="zh-TW" sz="2800" dirty="0" smtClean="0"/>
          </a:p>
          <a:p>
            <a:r>
              <a:rPr lang="en-US" altLang="zh-TW" sz="2800" dirty="0"/>
              <a:t> </a:t>
            </a:r>
            <a:r>
              <a:rPr lang="en-US" altLang="zh-TW" sz="2800" dirty="0" smtClean="0"/>
              <a:t>       2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200</a:t>
            </a:r>
            <a:r>
              <a:rPr lang="zh-TW" altLang="en-US" sz="2800" dirty="0" smtClean="0"/>
              <a:t>片</a:t>
            </a:r>
            <a:endParaRPr lang="en-US" altLang="zh-TW" sz="2800" dirty="0" smtClean="0"/>
          </a:p>
          <a:p>
            <a:r>
              <a:rPr lang="en-US" altLang="zh-TW" sz="2800" dirty="0" smtClean="0"/>
              <a:t>        3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300-500</a:t>
            </a:r>
            <a:r>
              <a:rPr lang="zh-TW" altLang="en-US" sz="2800" dirty="0" smtClean="0"/>
              <a:t>片</a:t>
            </a:r>
            <a:endParaRPr lang="en-US" altLang="zh-TW" sz="2800" dirty="0" smtClean="0"/>
          </a:p>
          <a:p>
            <a:r>
              <a:rPr lang="en-US" altLang="zh-TW" sz="2800" dirty="0"/>
              <a:t> </a:t>
            </a:r>
            <a:r>
              <a:rPr lang="en-US" altLang="zh-TW" sz="2800" dirty="0" smtClean="0"/>
              <a:t>       4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1000</a:t>
            </a:r>
            <a:r>
              <a:rPr lang="zh-TW" altLang="en-US" sz="2800" dirty="0" smtClean="0"/>
              <a:t>片</a:t>
            </a:r>
            <a:endParaRPr lang="en-US" altLang="zh-TW" sz="2800" dirty="0"/>
          </a:p>
          <a:p>
            <a:r>
              <a:rPr lang="zh-TW" altLang="en-US" sz="2800" dirty="0" smtClean="0"/>
              <a:t>三、心得</a:t>
            </a:r>
            <a:endParaRPr lang="en-US" altLang="zh-TW" sz="2800" dirty="0"/>
          </a:p>
          <a:p>
            <a:endParaRPr lang="en-US" altLang="zh-TW" dirty="0" smtClean="0"/>
          </a:p>
        </p:txBody>
      </p:sp>
      <p:pic>
        <p:nvPicPr>
          <p:cNvPr id="4" name="圖片 3" descr="彩色卡通拼图图片素材免费下载- 觅知网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07"/>
          <a:stretch/>
        </p:blipFill>
        <p:spPr bwMode="auto">
          <a:xfrm>
            <a:off x="6417137" y="139311"/>
            <a:ext cx="2856865" cy="17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29片拼圖」卻是世界最難！拼好平均要花兩小時，有人3週都解不開| 深海大花枝| 鍵盤大檸檬| ETtoday新聞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54" y="1882767"/>
            <a:ext cx="4198148" cy="33983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48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4643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 smtClean="0"/>
              <a:t>一、動 機  </a:t>
            </a:r>
            <a:endParaRPr lang="zh-TW" altLang="en-US" sz="5400" b="1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15124" y="1331842"/>
            <a:ext cx="4516713" cy="46115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400" dirty="0" smtClean="0"/>
              <a:t>        </a:t>
            </a:r>
            <a:r>
              <a:rPr lang="zh-TW" altLang="en-US" sz="4500" dirty="0" smtClean="0"/>
              <a:t>今年初媽媽帶我、姐姐和外婆去參加</a:t>
            </a:r>
            <a:r>
              <a:rPr lang="en-US" altLang="zh-TW" sz="4500" dirty="0" smtClean="0"/>
              <a:t>”</a:t>
            </a:r>
            <a:r>
              <a:rPr lang="zh-TW" altLang="en-US" sz="4500" dirty="0" smtClean="0"/>
              <a:t>科技教育與人文藝術</a:t>
            </a:r>
            <a:r>
              <a:rPr lang="en-US" altLang="zh-TW" sz="4500" dirty="0" smtClean="0"/>
              <a:t>”</a:t>
            </a:r>
            <a:r>
              <a:rPr lang="zh-TW" altLang="en-US" sz="4500" dirty="0" smtClean="0"/>
              <a:t>活動，有好多有趣又好玩的活動。其中有一個攤位是北埔國小的拼圖</a:t>
            </a:r>
            <a:r>
              <a:rPr lang="en-US" altLang="zh-TW" sz="4500" dirty="0" smtClean="0"/>
              <a:t>APP</a:t>
            </a:r>
            <a:r>
              <a:rPr lang="zh-TW" altLang="en-US" sz="4500" dirty="0" smtClean="0"/>
              <a:t>，我在那裡玩了一個多小時以後，發現“拼圖”是有趣又好玩</a:t>
            </a:r>
            <a:r>
              <a:rPr lang="zh-TW" altLang="zh-TW" sz="4500" kern="1200" dirty="0" smtClean="0">
                <a:solidFill>
                  <a:schemeClr val="tx1"/>
                </a:solidFill>
                <a:effectLst/>
              </a:rPr>
              <a:t>的</a:t>
            </a:r>
            <a:r>
              <a:rPr lang="zh-TW" altLang="en-US" sz="4500" dirty="0" smtClean="0"/>
              <a:t>事物。</a:t>
            </a:r>
            <a:endParaRPr lang="en-US" altLang="zh-TW" sz="45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500" dirty="0" smtClean="0"/>
              <a:t>        所以，我決定挑戰</a:t>
            </a:r>
            <a:r>
              <a:rPr lang="en-US" altLang="zh-TW" sz="4500" dirty="0" smtClean="0"/>
              <a:t>1000</a:t>
            </a:r>
            <a:r>
              <a:rPr lang="zh-TW" altLang="en-US" sz="4500" dirty="0" smtClean="0"/>
              <a:t>片拼圖作為我的暑假麥哲倫計劃。</a:t>
            </a:r>
            <a:endParaRPr lang="en-US" altLang="zh-TW" sz="45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zh-TW" altLang="en-US" sz="2400" dirty="0"/>
          </a:p>
        </p:txBody>
      </p:sp>
      <p:pic>
        <p:nvPicPr>
          <p:cNvPr id="6" name="圖片 5" descr="彩色卡通拼图图片素材免费下载- 觅知网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07"/>
          <a:stretch/>
        </p:blipFill>
        <p:spPr bwMode="auto">
          <a:xfrm>
            <a:off x="5693934" y="22793"/>
            <a:ext cx="2856865" cy="17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 rotWithShape="1">
          <a:blip r:embed="rId4"/>
          <a:srcRect l="18769" t="19628" r="42720" b="37998"/>
          <a:stretch/>
        </p:blipFill>
        <p:spPr bwMode="auto">
          <a:xfrm>
            <a:off x="5281127" y="1679509"/>
            <a:ext cx="4460032" cy="39188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67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0826" y="712799"/>
            <a:ext cx="4169588" cy="1063665"/>
          </a:xfrm>
        </p:spPr>
        <p:txBody>
          <a:bodyPr>
            <a:normAutofit/>
          </a:bodyPr>
          <a:lstStyle/>
          <a:p>
            <a:r>
              <a:rPr lang="zh-TW" altLang="en-US" sz="5400" b="1" dirty="0"/>
              <a:t>二、過程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70826" y="2237913"/>
            <a:ext cx="4169588" cy="25778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dirty="0" smtClean="0"/>
              <a:t>    我和媽媽討論後決定從少片的拼圖開始拼，建立信心後再慢慢接近</a:t>
            </a:r>
            <a:r>
              <a:rPr lang="en-US" altLang="zh-TW" sz="2800" dirty="0" smtClean="0"/>
              <a:t>1000</a:t>
            </a:r>
            <a:r>
              <a:rPr lang="zh-TW" altLang="en-US" sz="2800" dirty="0" smtClean="0"/>
              <a:t>片拼圖的目標。</a:t>
            </a:r>
            <a:endParaRPr lang="zh-TW" altLang="en-US" sz="2800" dirty="0"/>
          </a:p>
        </p:txBody>
      </p:sp>
      <p:pic>
        <p:nvPicPr>
          <p:cNvPr id="1026" name="Picture 2" descr="积少成多，培养理财好习惯！ - 知乎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9789" y="1975330"/>
            <a:ext cx="4038234" cy="30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 descr="卡通彩色拼图图片免费下载_PNG素材_编号14niqmmnd_图精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21" y="5253938"/>
            <a:ext cx="3982783" cy="92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 descr="彩色卡通拼图图片素材免费下载- 觅知网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07"/>
          <a:stretch/>
        </p:blipFill>
        <p:spPr bwMode="auto">
          <a:xfrm>
            <a:off x="6481158" y="179563"/>
            <a:ext cx="2856865" cy="1743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2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彩色卡通拼图图片素材免费下载- 觅知网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07"/>
          <a:stretch/>
        </p:blipFill>
        <p:spPr bwMode="auto">
          <a:xfrm>
            <a:off x="6394579" y="72834"/>
            <a:ext cx="2856865" cy="1743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41176"/>
            <a:ext cx="4480249" cy="982824"/>
          </a:xfrm>
        </p:spPr>
        <p:txBody>
          <a:bodyPr>
            <a:normAutofit/>
          </a:bodyPr>
          <a:lstStyle/>
          <a:p>
            <a:r>
              <a:rPr lang="en-US" altLang="zh-TW" sz="5400" b="1" dirty="0" smtClean="0"/>
              <a:t>1</a:t>
            </a:r>
            <a:r>
              <a:rPr lang="zh-TW" altLang="en-US" sz="5400" b="1" dirty="0" smtClean="0"/>
              <a:t>、</a:t>
            </a:r>
            <a:r>
              <a:rPr lang="en-US" altLang="zh-TW" sz="5400" b="1" dirty="0" smtClean="0"/>
              <a:t>60-100</a:t>
            </a:r>
            <a:r>
              <a:rPr lang="zh-TW" altLang="en-US" sz="5400" b="1" dirty="0" smtClean="0"/>
              <a:t>片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60-100</a:t>
            </a:r>
            <a:r>
              <a:rPr lang="zh-TW" altLang="en-US" sz="2800" dirty="0" smtClean="0"/>
              <a:t>片的很快就拼好了。感覺自己好棒哦！</a:t>
            </a:r>
            <a:endParaRPr lang="zh-TW" altLang="en-US" sz="2800" dirty="0"/>
          </a:p>
        </p:txBody>
      </p:sp>
      <p:pic>
        <p:nvPicPr>
          <p:cNvPr id="4" name="圖片 3"/>
          <p:cNvPicPr/>
          <p:nvPr/>
        </p:nvPicPr>
        <p:blipFill rotWithShape="1">
          <a:blip r:embed="rId3"/>
          <a:srcRect l="9612" t="28751" r="11482" b="19292"/>
          <a:stretch/>
        </p:blipFill>
        <p:spPr bwMode="auto">
          <a:xfrm>
            <a:off x="838200" y="2539968"/>
            <a:ext cx="9053609" cy="3114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93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彩色卡通拼图图片素材免费下载- 觅知网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07"/>
          <a:stretch/>
        </p:blipFill>
        <p:spPr bwMode="auto">
          <a:xfrm>
            <a:off x="6438900" y="55317"/>
            <a:ext cx="2856865" cy="1743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323253" cy="787400"/>
          </a:xfrm>
        </p:spPr>
        <p:txBody>
          <a:bodyPr>
            <a:noAutofit/>
          </a:bodyPr>
          <a:lstStyle/>
          <a:p>
            <a:r>
              <a:rPr lang="en-US" altLang="zh-TW" sz="5400" b="1" dirty="0" smtClean="0"/>
              <a:t>2</a:t>
            </a:r>
            <a:r>
              <a:rPr lang="zh-TW" altLang="en-US" sz="5400" b="1" dirty="0" smtClean="0"/>
              <a:t>、</a:t>
            </a:r>
            <a:r>
              <a:rPr lang="en-US" altLang="zh-TW" sz="5400" b="1" dirty="0" smtClean="0"/>
              <a:t>200</a:t>
            </a:r>
            <a:r>
              <a:rPr lang="zh-TW" altLang="en-US" sz="5400" b="1" dirty="0" smtClean="0"/>
              <a:t>片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00175"/>
            <a:ext cx="11201400" cy="4776788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200</a:t>
            </a:r>
            <a:r>
              <a:rPr lang="zh-TW" altLang="en-US" sz="2800" dirty="0" smtClean="0"/>
              <a:t>片的拼圖因為比</a:t>
            </a:r>
            <a:r>
              <a:rPr lang="en-US" altLang="zh-TW" sz="2800" dirty="0" smtClean="0"/>
              <a:t>100</a:t>
            </a:r>
            <a:r>
              <a:rPr lang="zh-TW" altLang="en-US" sz="2800" dirty="0" smtClean="0"/>
              <a:t>片的還難所以我更用心更專注了。</a:t>
            </a:r>
            <a:endParaRPr lang="zh-TW" altLang="en-US" sz="2800" dirty="0"/>
          </a:p>
        </p:txBody>
      </p:sp>
      <p:pic>
        <p:nvPicPr>
          <p:cNvPr id="4" name="圖片 3"/>
          <p:cNvPicPr/>
          <p:nvPr/>
        </p:nvPicPr>
        <p:blipFill rotWithShape="1">
          <a:blip r:embed="rId3"/>
          <a:srcRect l="9285" t="27247" r="35707" b="22064"/>
          <a:stretch/>
        </p:blipFill>
        <p:spPr bwMode="auto">
          <a:xfrm>
            <a:off x="1233488" y="2170747"/>
            <a:ext cx="8619640" cy="3464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1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 rotWithShape="1">
          <a:blip r:embed="rId2"/>
          <a:srcRect l="21366" t="19075" r="42043" b="16237"/>
          <a:stretch/>
        </p:blipFill>
        <p:spPr bwMode="auto">
          <a:xfrm>
            <a:off x="5086350" y="1344191"/>
            <a:ext cx="4785437" cy="45527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圖片 13" descr="彩色卡通拼图图片素材免费下载- 觅知网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07"/>
          <a:stretch/>
        </p:blipFill>
        <p:spPr bwMode="auto">
          <a:xfrm>
            <a:off x="6326155" y="111485"/>
            <a:ext cx="2856865" cy="1743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7" y="266700"/>
            <a:ext cx="5691642" cy="971550"/>
          </a:xfrm>
        </p:spPr>
        <p:txBody>
          <a:bodyPr>
            <a:normAutofit fontScale="90000"/>
          </a:bodyPr>
          <a:lstStyle/>
          <a:p>
            <a:r>
              <a:rPr lang="en-US" altLang="zh-TW" sz="6000" b="1" dirty="0" smtClean="0"/>
              <a:t>3</a:t>
            </a:r>
            <a:r>
              <a:rPr lang="zh-TW" altLang="en-US" sz="6000" b="1" dirty="0" smtClean="0"/>
              <a:t>、</a:t>
            </a:r>
            <a:r>
              <a:rPr lang="en-US" altLang="zh-TW" sz="6000" b="1" dirty="0" smtClean="0"/>
              <a:t>300-500</a:t>
            </a:r>
            <a:r>
              <a:rPr lang="zh-TW" altLang="en-US" sz="6000" b="1" dirty="0" smtClean="0"/>
              <a:t>片</a:t>
            </a:r>
            <a:endParaRPr lang="zh-TW" altLang="en-US" sz="6000" b="1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7" y="1390650"/>
            <a:ext cx="4246563" cy="48672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400" dirty="0" smtClean="0"/>
              <a:t>●</a:t>
            </a:r>
            <a:r>
              <a:rPr lang="en-US" altLang="zh-TW" sz="3600" dirty="0" smtClean="0"/>
              <a:t>300</a:t>
            </a:r>
            <a:r>
              <a:rPr lang="zh-TW" altLang="en-US" sz="3600" dirty="0" smtClean="0"/>
              <a:t>片的拼圖因為比以前拼過的拼圖還更多片因此我更需要耐心、細心。</a:t>
            </a:r>
            <a:endParaRPr lang="en-US" altLang="zh-TW" sz="36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TW" sz="31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400" dirty="0" smtClean="0"/>
              <a:t>●</a:t>
            </a:r>
            <a:r>
              <a:rPr lang="en-US" altLang="zh-TW" sz="3600" dirty="0" smtClean="0"/>
              <a:t>500</a:t>
            </a:r>
            <a:r>
              <a:rPr lang="zh-TW" altLang="en-US" sz="3600" dirty="0" smtClean="0"/>
              <a:t>片的拼圖看起來很多，拼到我快要放棄的時候外婆挺身而出鼓勵我、陪伴我一起完成。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823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739" y="489173"/>
            <a:ext cx="3865174" cy="95172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6000" dirty="0" smtClean="0"/>
              <a:t>4</a:t>
            </a:r>
            <a:r>
              <a:rPr lang="zh-TW" altLang="en-US" sz="6000" dirty="0" smtClean="0"/>
              <a:t>、</a:t>
            </a:r>
            <a:r>
              <a:rPr lang="en-US" altLang="zh-TW" sz="6000" dirty="0" smtClean="0"/>
              <a:t>1000</a:t>
            </a:r>
            <a:r>
              <a:rPr lang="zh-TW" altLang="en-US" sz="6000" dirty="0" smtClean="0"/>
              <a:t>片</a:t>
            </a:r>
            <a:endParaRPr lang="zh-TW" altLang="en-US" sz="60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5739" y="1623528"/>
            <a:ext cx="3865174" cy="44728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2800" dirty="0" smtClean="0"/>
              <a:t>      1000</a:t>
            </a:r>
            <a:r>
              <a:rPr lang="zh-TW" altLang="en-US" sz="2800" dirty="0" smtClean="0"/>
              <a:t>的拼圖光是打開盒子就覺得驚人，因為我之前拼過很多拼圖 因此我利用之前的經驗和技巧來拼</a:t>
            </a:r>
            <a:r>
              <a:rPr lang="en-US" altLang="zh-TW" sz="2800" dirty="0" smtClean="0"/>
              <a:t>1000</a:t>
            </a:r>
            <a:r>
              <a:rPr lang="zh-TW" altLang="en-US" sz="2800" dirty="0" smtClean="0"/>
              <a:t>片拼圖。                         </a:t>
            </a:r>
            <a:endParaRPr lang="en-US" altLang="zh-TW" sz="28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 我每天都拼兩小時一天天的往</a:t>
            </a:r>
            <a:r>
              <a:rPr lang="en-US" altLang="zh-TW" sz="2800" dirty="0" smtClean="0"/>
              <a:t>1000</a:t>
            </a:r>
            <a:r>
              <a:rPr lang="zh-TW" altLang="en-US" sz="2800" dirty="0" smtClean="0"/>
              <a:t>片</a:t>
            </a:r>
            <a:r>
              <a:rPr lang="zh-TW" altLang="en-US" sz="2800" dirty="0"/>
              <a:t>拼圖</a:t>
            </a:r>
            <a:r>
              <a:rPr lang="zh-TW" altLang="en-US" sz="2800" dirty="0" smtClean="0"/>
              <a:t>邁進</a:t>
            </a:r>
            <a:r>
              <a:rPr lang="zh-TW" altLang="en-US" sz="2800" dirty="0"/>
              <a:t>，</a:t>
            </a:r>
            <a:r>
              <a:rPr lang="zh-TW" altLang="en-US" sz="2800" dirty="0" smtClean="0"/>
              <a:t>終於在拼的第七天拼完了。                                                                  </a:t>
            </a:r>
            <a:endParaRPr lang="zh-TW" altLang="en-US" sz="28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r="9900"/>
          <a:stretch/>
        </p:blipFill>
        <p:spPr>
          <a:xfrm rot="5400000">
            <a:off x="6195383" y="821859"/>
            <a:ext cx="1992772" cy="1955162"/>
          </a:xfrm>
          <a:prstGeom prst="rect">
            <a:avLst/>
          </a:prstGeom>
        </p:spPr>
      </p:pic>
      <p:pic>
        <p:nvPicPr>
          <p:cNvPr id="10" name="內容版面配置區 9"/>
          <p:cNvPicPr>
            <a:picLocks noGrp="1"/>
          </p:cNvPicPr>
          <p:nvPr>
            <p:ph idx="1"/>
          </p:nvPr>
        </p:nvPicPr>
        <p:blipFill rotWithShape="1">
          <a:blip r:embed="rId4"/>
          <a:srcRect l="14251" t="32197" r="43753" b="21051"/>
          <a:stretch/>
        </p:blipFill>
        <p:spPr bwMode="auto">
          <a:xfrm>
            <a:off x="5038530" y="2970449"/>
            <a:ext cx="4926564" cy="2826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94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3059" y="609600"/>
            <a:ext cx="3191072" cy="1032588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四、心得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3060" y="1642189"/>
            <a:ext cx="8340941" cy="43991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2800" dirty="0"/>
              <a:t>1</a:t>
            </a:r>
            <a:r>
              <a:rPr lang="zh-TW" altLang="en-US" sz="2800" dirty="0"/>
              <a:t>、</a:t>
            </a:r>
            <a:r>
              <a:rPr lang="zh-TW" altLang="en-US" sz="2800" dirty="0" smtClean="0"/>
              <a:t>這次的</a:t>
            </a:r>
            <a:r>
              <a:rPr lang="zh-TW" altLang="en-US" sz="2800" dirty="0"/>
              <a:t>麥哲倫計劃我在內容裡面學到了做事不要</a:t>
            </a:r>
            <a:r>
              <a:rPr lang="zh-TW" altLang="en-US" sz="2800" dirty="0" smtClean="0"/>
              <a:t>半途而廢，也</a:t>
            </a:r>
            <a:r>
              <a:rPr lang="zh-TW" altLang="en-US" sz="2800" dirty="0"/>
              <a:t>不要光看那個東西很多就覺的我不行</a:t>
            </a:r>
            <a:r>
              <a:rPr lang="zh-TW" altLang="en-US" sz="2800" dirty="0" smtClean="0"/>
              <a:t>了，要有信心的挑戰看看。</a:t>
            </a:r>
            <a:endParaRPr lang="en-US" altLang="zh-TW" sz="28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2800" dirty="0" smtClean="0"/>
              <a:t>2</a:t>
            </a:r>
            <a:r>
              <a:rPr lang="zh-TW" altLang="en-US" sz="2800" dirty="0"/>
              <a:t>、還需要細心、耐心、恆心。</a:t>
            </a:r>
            <a:endParaRPr lang="en-US" altLang="zh-TW" sz="2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2800" dirty="0"/>
              <a:t>3</a:t>
            </a:r>
            <a:r>
              <a:rPr lang="zh-TW" altLang="en-US" sz="2800" dirty="0"/>
              <a:t>、謝謝舅舅</a:t>
            </a:r>
            <a:r>
              <a:rPr lang="zh-TW" altLang="en-US" sz="2800" dirty="0" smtClean="0"/>
              <a:t>、阿姨</a:t>
            </a:r>
            <a:r>
              <a:rPr lang="zh-TW" altLang="en-US" sz="2800" dirty="0"/>
              <a:t>的贊助；</a:t>
            </a:r>
            <a:r>
              <a:rPr lang="zh-TW" altLang="en-US" sz="2800" dirty="0" smtClean="0"/>
              <a:t>外婆的鼓勵</a:t>
            </a:r>
            <a:r>
              <a:rPr lang="zh-TW" altLang="en-US" sz="2800" dirty="0"/>
              <a:t>與陪伴；</a:t>
            </a:r>
            <a:r>
              <a:rPr lang="zh-TW" altLang="en-US" sz="2800" dirty="0" smtClean="0"/>
              <a:t>媽媽的協助</a:t>
            </a:r>
            <a:r>
              <a:rPr lang="zh-TW" altLang="en-US" sz="2800" dirty="0"/>
              <a:t>拍照和叮嚀。</a:t>
            </a:r>
            <a:endParaRPr lang="en-US" altLang="zh-TW" sz="2800" dirty="0"/>
          </a:p>
          <a:p>
            <a:endParaRPr lang="zh-TW" altLang="en-US" dirty="0"/>
          </a:p>
        </p:txBody>
      </p:sp>
      <p:pic>
        <p:nvPicPr>
          <p:cNvPr id="4" name="圖片 3" descr="彩色卡通拼图图片素材免费下载- 觅知网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07"/>
          <a:stretch/>
        </p:blipFill>
        <p:spPr bwMode="auto">
          <a:xfrm>
            <a:off x="6417137" y="0"/>
            <a:ext cx="2856865" cy="1743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0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2884</TotalTime>
  <Words>379</Words>
  <Application>Microsoft Office PowerPoint</Application>
  <PresentationFormat>自訂</PresentationFormat>
  <Paragraphs>33</Paragraphs>
  <Slides>10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多面向</vt:lpstr>
      <vt:lpstr>動手做拼圖~ 挑戰1000片拼圖</vt:lpstr>
      <vt:lpstr>目錄</vt:lpstr>
      <vt:lpstr>一、動 機  </vt:lpstr>
      <vt:lpstr>二、過程</vt:lpstr>
      <vt:lpstr>1、60-100片</vt:lpstr>
      <vt:lpstr>2、200片</vt:lpstr>
      <vt:lpstr>3、300-500片</vt:lpstr>
      <vt:lpstr> 4、1000片</vt:lpstr>
      <vt:lpstr>四、心得</vt:lpstr>
      <vt:lpstr>謝謝大家的聆聽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ㄇ</dc:title>
  <dc:creator>user</dc:creator>
  <cp:lastModifiedBy>A</cp:lastModifiedBy>
  <cp:revision>119</cp:revision>
  <dcterms:created xsi:type="dcterms:W3CDTF">2021-09-12T09:06:33Z</dcterms:created>
  <dcterms:modified xsi:type="dcterms:W3CDTF">2021-09-22T07:47:37Z</dcterms:modified>
</cp:coreProperties>
</file>