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256" r:id="rId2"/>
    <p:sldId id="257" r:id="rId3"/>
    <p:sldId id="258" r:id="rId4"/>
    <p:sldId id="283" r:id="rId5"/>
    <p:sldId id="276" r:id="rId6"/>
    <p:sldId id="273" r:id="rId7"/>
    <p:sldId id="279" r:id="rId8"/>
    <p:sldId id="284" r:id="rId9"/>
    <p:sldId id="278" r:id="rId10"/>
    <p:sldId id="275" r:id="rId11"/>
    <p:sldId id="272" r:id="rId12"/>
    <p:sldId id="280" r:id="rId13"/>
    <p:sldId id="270" r:id="rId14"/>
    <p:sldId id="281" r:id="rId15"/>
    <p:sldId id="274" r:id="rId16"/>
    <p:sldId id="282" r:id="rId17"/>
    <p:sldId id="277" r:id="rId1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75046-D66D-43AE-99E8-4BD1052E58CF}" v="25" dt="2021-09-26T12:38:30.102"/>
    <p1510:client id="{D85EFD25-8CA2-485B-9BFD-5BE9A7243F55}" v="46" dt="2021-09-26T12:42:22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73FDABB-61A7-4ECA-9B7C-F4A16531DA8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1295E65-F266-4094-A11C-A0042E17326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B199707B-481D-4D32-A9CC-9CD3771713C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AC9A00A5-9C91-441F-89D9-E5F7892FC9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F67A6E9-0E09-4C25-876E-11CA2A7E1F3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098B6A79-2A85-43C1-A3A5-2836F8244C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A8CE8D-85AF-4D1C-BEBC-3FEEEEAECCE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8A020F-CB55-4128-BD81-104B2F509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2FF9C7E-9B4E-4C95-BBF4-DC9A28B35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A412C77-2D60-4B42-A704-9D92276EC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AE46E5-9F8F-4C96-837C-A32F20D8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071615-B532-4A49-8DDC-2F5EFA6A1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BD2D2-F060-4D59-BDE1-B721221B7F4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381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2E39A8-2FCA-4612-800D-EFF505F50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D6A3B3C-3FEC-4F40-91BD-EDA11BAA2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8173AC-0897-43A2-9E22-319A0D4E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81EB872-57ED-4750-B825-517D9FB8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C1F649-C1DC-4799-BC88-338C59E9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007FA-285D-45FC-B72C-0A7854988C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272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C50049D-F445-43E7-8913-C6A3EE12D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9E00A9-A768-4C8A-B09D-ED3F0AC64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E01F36-F0E2-4AB0-AAED-AC4B5C2BF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F7CEE84-C3B3-444E-9043-97029528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FFC32E-FD2A-4C14-8758-866A1EFC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AAD61-995F-473C-A0F6-88AF8DDEB1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134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5637EE-5E33-40F2-A7B0-24F76950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A8EB94-FCB3-4E24-AFD8-ED6C1247A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981B90C-FAE1-459F-83ED-FDD7B901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E49926-BBC7-4ABA-A722-095C212C9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9C53645-AB56-409C-B62B-F7DF7444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7486E-99D7-4F34-9D3A-1FF1E70FE68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655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7F47E3-5D33-41E1-89CB-92343F62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E05459D-2F41-4771-BC02-63111B406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61E38CF-878B-4E97-B775-DC4C1881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1CC2EBE-963B-4360-8548-08AC33C7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29ECC7-9232-48B3-8AB3-4459E1EC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FFF18-89D7-401F-A7B9-7632FEC06C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106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6F52C2-DA9D-4C56-8640-13826EEE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103B47-831E-4096-A016-28241438D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5020095-D565-4568-A6BD-CFA6D8DAE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97CBA80-184F-4584-9715-8F049E45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79879F2-52EC-4AE3-838B-8B0D48BA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B9B4E9E-6E62-43F3-8112-ED4A765D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B9072-3748-4B86-9D53-F6D1490B20A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984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5EE080-6B97-45B7-8489-103D97FC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94F021-9063-4EE9-960F-7079AF2AD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A393187-F8EE-49E5-AC84-F1A6894D2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ABD59EA-6296-4AD2-AA12-66A96C676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C199E57-89E0-4BE4-B49E-86AE44E08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733C5A7-ED8F-469F-A4D7-B292E8DD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4C765D7-62AC-481F-830E-D1FCD031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0585615-B57A-4AE3-A1EE-F2CD29F54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C959-F19C-46A7-9244-E78F1DC4EB9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162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48B264-CC4A-42D3-8320-7B4EB415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0E44BED-4F6A-4855-A7FA-F9B1A4C3C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A7098A7-9364-4641-AD7E-ACCBD1B1F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FF44CE4-F00C-467A-803E-47F77DB6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46BBC-000B-4520-B465-B3A7B38FEA6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624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D6927DC-26BD-474A-A6DF-D97FA3E11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E979754-1358-4162-AFB6-6949D914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97F2A02-CFD9-46C0-9776-03A445252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A6436-BD8E-4F8F-985C-AAD1A0544D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160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3CA14C-7A9D-4996-A33D-2B4D2385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0F65DB-B416-4EAD-8DD2-2936F162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15D4134-ADCA-4DA4-A082-FF71D66E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4324131-837A-4244-96AF-2A737E2C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2B8028C-9E36-4D06-9CCC-34A097D1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3764315-7C97-4FCF-84D1-CAE100A26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20655-5317-47AE-8DE1-5F0CB0E17B2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210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12BC61-7ABF-47F0-81A1-73288DE1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F8D4349-8BAE-4DB8-91D1-E80F1EFE8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8A68036-4160-4887-AE91-8A1005AB4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51A4EE-82E9-4E57-A938-89F56526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05C959E-4230-4A12-BC1A-669066D1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0FDB13-EDF0-48E5-8A0B-CBA25A17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C9336-B75A-49E2-844A-FD9C36F17CF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360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FA8311D-82AC-4F5B-B3A0-966C3D3D3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877E117-F961-411A-8588-E5A2AED02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6BF19359-48AF-44E2-A3AC-2C22BB880C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E1CCA37D-15AE-42E9-875F-0EAF2648CD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E7573BDE-29A6-470B-8CCC-161F7A7162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C66D3B-F5B4-4D97-BD89-7EE7DBAF0F2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289D69B-7058-4B45-8691-29E84DAAE9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91142" y="1161888"/>
            <a:ext cx="7872688" cy="2614670"/>
          </a:xfrm>
        </p:spPr>
        <p:txBody>
          <a:bodyPr anchor="ctr"/>
          <a:lstStyle/>
          <a:p>
            <a:r>
              <a:rPr lang="zh-TW" altLang="en-US" sz="4400">
                <a:cs typeface="Arial"/>
              </a:rPr>
              <a:t>做ㄧ首自己的音樂</a:t>
            </a:r>
            <a:endParaRPr lang="zh-TW" altLang="en-US" sz="4400" dirty="0">
              <a:cs typeface="Arial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2B3C43D-BCC8-4082-8FC5-A619B3E821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11863" y="4076700"/>
            <a:ext cx="3416300" cy="334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sz="1800" b="1"/>
              <a:t>六年忠班  陳菩智</a:t>
            </a:r>
            <a:r>
              <a:rPr lang="zh-TW" altLang="en-US" sz="180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>
            <a:extLst>
              <a:ext uri="{FF2B5EF4-FFF2-40B4-BE49-F238E27FC236}">
                <a16:creationId xmlns:a16="http://schemas.microsoft.com/office/drawing/2014/main" id="{FB58AEC4-F5B4-455A-AF87-24EEE1E0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078BA58B-1F4A-4DD0-8F92-941C97F16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混音製作實況</a:t>
            </a:r>
            <a:r>
              <a:rPr lang="en-US" altLang="zh-TW" b="1"/>
              <a:t>-</a:t>
            </a:r>
            <a:r>
              <a:rPr lang="zh-TW" altLang="en-US" b="1"/>
              <a:t>前段錄製中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4B4008B-BCE4-4A38-B7A3-3C772791F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38E17EFE-7308-49A5-A65E-805FEA97E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7920038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>
            <a:extLst>
              <a:ext uri="{FF2B5EF4-FFF2-40B4-BE49-F238E27FC236}">
                <a16:creationId xmlns:a16="http://schemas.microsoft.com/office/drawing/2014/main" id="{9C852C2C-30BD-47CE-AB83-173F1BDE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28341694-5F4B-4478-B619-365263E81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44463" y="246063"/>
            <a:ext cx="8229601" cy="1143000"/>
          </a:xfrm>
        </p:spPr>
        <p:txBody>
          <a:bodyPr/>
          <a:lstStyle/>
          <a:p>
            <a:r>
              <a:rPr lang="zh-TW" altLang="en-US" b="1"/>
              <a:t>混音製作實況</a:t>
            </a:r>
            <a:r>
              <a:rPr lang="en-US" altLang="zh-TW" b="1"/>
              <a:t>-</a:t>
            </a:r>
            <a:r>
              <a:rPr lang="zh-TW" altLang="en-US" b="1"/>
              <a:t>使用混音效果器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7383C0F-2A10-43B2-B100-2B53958DB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6F48C42F-A4BC-4984-B2DA-FA4511856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497888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>
            <a:extLst>
              <a:ext uri="{FF2B5EF4-FFF2-40B4-BE49-F238E27FC236}">
                <a16:creationId xmlns:a16="http://schemas.microsoft.com/office/drawing/2014/main" id="{E47A7A66-F23A-4DF8-854B-49BBE239A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5117F4B2-D8C3-4B7D-A4F2-8A4E59264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混音錄製實況</a:t>
            </a:r>
            <a:r>
              <a:rPr lang="en-US" altLang="zh-TW" b="1"/>
              <a:t>-</a:t>
            </a:r>
            <a:r>
              <a:rPr lang="zh-TW" altLang="en-US" b="1"/>
              <a:t>中段錄製中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17B9891-71FA-435A-A624-FC6102EE3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AF307229-05C6-4DD2-BA6F-D6DE0A652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7777162" cy="50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>
            <a:extLst>
              <a:ext uri="{FF2B5EF4-FFF2-40B4-BE49-F238E27FC236}">
                <a16:creationId xmlns:a16="http://schemas.microsoft.com/office/drawing/2014/main" id="{F77A40C5-35FA-43DC-A78C-582EB631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id="{83DF4F15-11A9-4FA8-A0E8-E9990F80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混音製作實況</a:t>
            </a:r>
            <a:r>
              <a:rPr lang="en-US" altLang="zh-TW" b="1"/>
              <a:t>-</a:t>
            </a:r>
            <a:r>
              <a:rPr lang="zh-TW" altLang="en-US" b="1"/>
              <a:t>後段錄製中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BC2FE4A-530C-4056-A789-3A95142552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83F41183-A574-46CF-9221-B3314FD4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064500" cy="53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Picture 8">
            <a:extLst>
              <a:ext uri="{FF2B5EF4-FFF2-40B4-BE49-F238E27FC236}">
                <a16:creationId xmlns:a16="http://schemas.microsoft.com/office/drawing/2014/main" id="{E27EEBEF-FA6C-4C5A-871F-F08654EB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384A7DF9-8EEE-4002-AB09-9737DA8CF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41989" name="Picture 5">
            <a:extLst>
              <a:ext uri="{FF2B5EF4-FFF2-40B4-BE49-F238E27FC236}">
                <a16:creationId xmlns:a16="http://schemas.microsoft.com/office/drawing/2014/main" id="{E1BF99C0-B5CA-43A3-86C5-8A0433C3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280400" cy="53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Rectangle 6">
            <a:extLst>
              <a:ext uri="{FF2B5EF4-FFF2-40B4-BE49-F238E27FC236}">
                <a16:creationId xmlns:a16="http://schemas.microsoft.com/office/drawing/2014/main" id="{1167663D-D34B-447D-8B0B-8598F7CD1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b="1"/>
              <a:t>混音製作實況</a:t>
            </a:r>
            <a:r>
              <a:rPr lang="en-US" altLang="zh-TW" b="1"/>
              <a:t>-</a:t>
            </a:r>
            <a:r>
              <a:rPr lang="zh-TW" altLang="en-US" b="1"/>
              <a:t>音檔完成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>
            <a:extLst>
              <a:ext uri="{FF2B5EF4-FFF2-40B4-BE49-F238E27FC236}">
                <a16:creationId xmlns:a16="http://schemas.microsoft.com/office/drawing/2014/main" id="{C4B546D9-75C0-44BB-91DA-A337B794F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2C556682-10CC-4EF9-B3F9-444396130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混音錄製實況</a:t>
            </a:r>
            <a:r>
              <a:rPr lang="en-US" altLang="zh-TW" b="1"/>
              <a:t>-</a:t>
            </a:r>
            <a:r>
              <a:rPr lang="zh-TW" altLang="en-US" b="1"/>
              <a:t>音檔完成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6DDF01B-A2FD-4067-BE3D-72E9B031B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260F45D1-DE40-4198-AF27-0AF08997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93062" cy="52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6" name="Picture 8">
            <a:extLst>
              <a:ext uri="{FF2B5EF4-FFF2-40B4-BE49-F238E27FC236}">
                <a16:creationId xmlns:a16="http://schemas.microsoft.com/office/drawing/2014/main" id="{7096FCA1-B792-43BC-8D5D-A77F6F41E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>
            <a:extLst>
              <a:ext uri="{FF2B5EF4-FFF2-40B4-BE49-F238E27FC236}">
                <a16:creationId xmlns:a16="http://schemas.microsoft.com/office/drawing/2014/main" id="{DC20A9B9-863F-4469-AD8B-EA60E1FD6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43013" name="Picture 5">
            <a:extLst>
              <a:ext uri="{FF2B5EF4-FFF2-40B4-BE49-F238E27FC236}">
                <a16:creationId xmlns:a16="http://schemas.microsoft.com/office/drawing/2014/main" id="{16A9F8E8-79B2-4766-93FA-41E3F4EAC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Rectangle 7">
            <a:extLst>
              <a:ext uri="{FF2B5EF4-FFF2-40B4-BE49-F238E27FC236}">
                <a16:creationId xmlns:a16="http://schemas.microsoft.com/office/drawing/2014/main" id="{C97EB8BD-2EF2-4468-8057-30BD4379A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b="1"/>
              <a:t>混音製作實況</a:t>
            </a:r>
            <a:r>
              <a:rPr lang="en-US" altLang="zh-TW" b="1"/>
              <a:t>-</a:t>
            </a:r>
            <a:r>
              <a:rPr lang="zh-TW" altLang="en-US" b="1"/>
              <a:t>欣賞成品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F3694CF-DDB2-423C-B48E-44DD7CA6F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/>
              <a:t>混音成果發表</a:t>
            </a:r>
          </a:p>
        </p:txBody>
      </p:sp>
      <p:pic>
        <p:nvPicPr>
          <p:cNvPr id="36871" name="Picture 7">
            <a:extLst>
              <a:ext uri="{FF2B5EF4-FFF2-40B4-BE49-F238E27FC236}">
                <a16:creationId xmlns:a16="http://schemas.microsoft.com/office/drawing/2014/main" id="{05E9883C-894F-4CDE-B671-A724A75D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4" y="1769358"/>
            <a:ext cx="4895850" cy="44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Text Box 8">
            <a:extLst>
              <a:ext uri="{FF2B5EF4-FFF2-40B4-BE49-F238E27FC236}">
                <a16:creationId xmlns:a16="http://schemas.microsoft.com/office/drawing/2014/main" id="{04FF8300-0B5C-4687-A582-ACFDA5563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700213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endParaRPr lang="zh-TW" altLang="en-US" sz="3000" b="1" dirty="0">
              <a:cs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9EB747A-1E08-442D-A8C5-7A556AC90EF8}"/>
              </a:ext>
            </a:extLst>
          </p:cNvPr>
          <p:cNvSpPr txBox="1"/>
          <p:nvPr/>
        </p:nvSpPr>
        <p:spPr>
          <a:xfrm>
            <a:off x="5358042" y="29192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zh-TW" altLang="en-US" dirty="0">
              <a:latin typeface="Arial"/>
              <a:ea typeface="新細明體"/>
              <a:cs typeface="Arial"/>
            </a:endParaRPr>
          </a:p>
        </p:txBody>
      </p:sp>
      <p:pic>
        <p:nvPicPr>
          <p:cNvPr id="4" name="MyAudio_5">
            <a:hlinkClick r:id="" action="ppaction://media"/>
            <a:extLst>
              <a:ext uri="{FF2B5EF4-FFF2-40B4-BE49-F238E27FC236}">
                <a16:creationId xmlns:a16="http://schemas.microsoft.com/office/drawing/2014/main" id="{EEDAFD9F-B839-4C66-976B-28142019B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2399" y="2843832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extLst>
              <a:ext uri="{FF2B5EF4-FFF2-40B4-BE49-F238E27FC236}">
                <a16:creationId xmlns:a16="http://schemas.microsoft.com/office/drawing/2014/main" id="{5EF95828-1B27-4622-83D2-9FE13504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1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94A2132A-1B87-4691-A251-417B1369E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r>
              <a:rPr lang="zh-TW" altLang="en-US" sz="7200" b="1">
                <a:solidFill>
                  <a:schemeClr val="tx1"/>
                </a:solidFill>
              </a:rPr>
              <a:t>計劃內容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5FCF448-E1F1-4466-8804-A5AA3BB2BC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zh-TW" altLang="en-US"/>
              <a:t>混音步驟如下</a:t>
            </a:r>
            <a:r>
              <a:rPr lang="en-US" altLang="zh-TW"/>
              <a:t>:</a:t>
            </a:r>
          </a:p>
          <a:p>
            <a:r>
              <a:rPr lang="en-US" altLang="zh-TW"/>
              <a:t>1. </a:t>
            </a:r>
            <a:r>
              <a:rPr lang="zh-TW" altLang="en-US"/>
              <a:t>安裝好混音使用軟體。</a:t>
            </a:r>
          </a:p>
          <a:p>
            <a:r>
              <a:rPr lang="en-US" altLang="zh-TW"/>
              <a:t>2. </a:t>
            </a:r>
            <a:r>
              <a:rPr lang="zh-TW" altLang="en-US"/>
              <a:t>懂得如何操作。</a:t>
            </a:r>
          </a:p>
          <a:p>
            <a:r>
              <a:rPr lang="en-US" altLang="zh-TW"/>
              <a:t>3. </a:t>
            </a:r>
            <a:r>
              <a:rPr lang="zh-TW" altLang="en-US"/>
              <a:t>了解混音是什麼。</a:t>
            </a:r>
          </a:p>
          <a:p>
            <a:r>
              <a:rPr lang="en-US" altLang="zh-TW"/>
              <a:t>4. </a:t>
            </a:r>
            <a:r>
              <a:rPr lang="zh-TW" altLang="en-US"/>
              <a:t>混音成果欣賞。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3C4C4335-544F-463C-A751-A24CA175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7CB67E84-A327-42A9-803F-B25A5F16A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sz="7200" b="1"/>
              <a:t>混音步驟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3D09C89-5698-4278-ACDE-2D4F3F9CF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600" b="1"/>
              <a:t>1.</a:t>
            </a:r>
            <a:r>
              <a:rPr lang="zh-TW" altLang="en-US" sz="2600" b="1"/>
              <a:t>聆聽音樂</a:t>
            </a:r>
            <a:br>
              <a:rPr lang="zh-TW" altLang="en-US" sz="2600" b="1"/>
            </a:br>
            <a:r>
              <a:rPr lang="zh-TW" altLang="en-US" sz="2400"/>
              <a:t>   先花點時間聆聽整首歌曲，確認聆聽音樂和聲音特徵。</a:t>
            </a:r>
          </a:p>
          <a:p>
            <a:pPr>
              <a:lnSpc>
                <a:spcPct val="90000"/>
              </a:lnSpc>
            </a:pPr>
            <a:endParaRPr lang="zh-TW" altLang="en-US" sz="2400"/>
          </a:p>
          <a:p>
            <a:pPr>
              <a:lnSpc>
                <a:spcPct val="90000"/>
              </a:lnSpc>
            </a:pPr>
            <a:r>
              <a:rPr lang="en-US" altLang="zh-TW" sz="2600" b="1"/>
              <a:t>2.</a:t>
            </a:r>
            <a:r>
              <a:rPr lang="zh-TW" altLang="en-US" sz="2600" b="1"/>
              <a:t>從粗略混音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400"/>
              <a:t>       仔細檢查立體聲音軌並根據需要進行平衡。</a:t>
            </a:r>
          </a:p>
          <a:p>
            <a:pPr>
              <a:lnSpc>
                <a:spcPct val="90000"/>
              </a:lnSpc>
            </a:pPr>
            <a:endParaRPr lang="zh-TW" altLang="en-US" sz="2400"/>
          </a:p>
          <a:p>
            <a:pPr>
              <a:lnSpc>
                <a:spcPct val="90000"/>
              </a:lnSpc>
            </a:pPr>
            <a:r>
              <a:rPr lang="en-US" altLang="zh-TW" sz="2600" b="1"/>
              <a:t>3.</a:t>
            </a:r>
            <a:r>
              <a:rPr lang="zh-TW" altLang="en-US" sz="2600" b="1"/>
              <a:t>調整寬度和調整深度</a:t>
            </a:r>
            <a:br>
              <a:rPr lang="zh-TW" altLang="en-US" sz="2600" b="1"/>
            </a:br>
            <a:r>
              <a:rPr lang="zh-TW" altLang="en-US" sz="2400"/>
              <a:t>   嘗試在混音中保持一定的頻譜對稱性。 </a:t>
            </a:r>
          </a:p>
          <a:p>
            <a:pPr>
              <a:lnSpc>
                <a:spcPct val="90000"/>
              </a:lnSpc>
            </a:pPr>
            <a:endParaRPr lang="zh-TW" altLang="en-US" sz="2400"/>
          </a:p>
          <a:p>
            <a:pPr>
              <a:lnSpc>
                <a:spcPct val="90000"/>
              </a:lnSpc>
            </a:pPr>
            <a:r>
              <a:rPr lang="en-US" altLang="zh-TW" sz="2600" b="1"/>
              <a:t>4.</a:t>
            </a:r>
            <a:r>
              <a:rPr lang="zh-TW" altLang="en-US" sz="2600" b="1"/>
              <a:t>完成混音</a:t>
            </a:r>
            <a:br>
              <a:rPr lang="zh-TW" altLang="en-US" sz="2600" b="1"/>
            </a:br>
            <a:r>
              <a:rPr lang="zh-TW" altLang="en-US" sz="2400"/>
              <a:t>   累積一些經驗後將混音速度便能越來越快。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>
            <a:extLst>
              <a:ext uri="{FF2B5EF4-FFF2-40B4-BE49-F238E27FC236}">
                <a16:creationId xmlns:a16="http://schemas.microsoft.com/office/drawing/2014/main" id="{C983121D-36FA-4088-9E9B-369FA27C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1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FDF08C4F-E868-49E3-9067-437CAFF36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3776662"/>
          </a:xfrm>
        </p:spPr>
        <p:txBody>
          <a:bodyPr/>
          <a:lstStyle/>
          <a:p>
            <a:pPr algn="ctr">
              <a:buFontTx/>
              <a:buNone/>
            </a:pPr>
            <a:r>
              <a:rPr lang="zh-TW" altLang="en-US" sz="7200" b="1">
                <a:solidFill>
                  <a:schemeClr val="tx2"/>
                </a:solidFill>
              </a:rPr>
              <a:t>混音設備介紹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>
            <a:extLst>
              <a:ext uri="{FF2B5EF4-FFF2-40B4-BE49-F238E27FC236}">
                <a16:creationId xmlns:a16="http://schemas.microsoft.com/office/drawing/2014/main" id="{4EAAA111-FC82-4845-8337-D3178520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B871FFD3-D666-4514-A899-8B006C723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混音設備</a:t>
            </a:r>
            <a:r>
              <a:rPr lang="en-US" altLang="zh-TW" b="1"/>
              <a:t>-</a:t>
            </a:r>
            <a:r>
              <a:rPr lang="zh-TW" altLang="en-US" b="1"/>
              <a:t>軟體安裝設置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EAEF60D-8477-4070-B092-FD8902483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35845" name="Picture 5">
            <a:extLst>
              <a:ext uri="{FF2B5EF4-FFF2-40B4-BE49-F238E27FC236}">
                <a16:creationId xmlns:a16="http://schemas.microsoft.com/office/drawing/2014/main" id="{D85524BD-3AA5-4AAB-82E0-30523F4C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71600"/>
            <a:ext cx="7775575" cy="522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>
            <a:extLst>
              <a:ext uri="{FF2B5EF4-FFF2-40B4-BE49-F238E27FC236}">
                <a16:creationId xmlns:a16="http://schemas.microsoft.com/office/drawing/2014/main" id="{B077FDF2-E217-4B79-BD2B-45FDE167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>
            <a:extLst>
              <a:ext uri="{FF2B5EF4-FFF2-40B4-BE49-F238E27FC236}">
                <a16:creationId xmlns:a16="http://schemas.microsoft.com/office/drawing/2014/main" id="{0516DCCC-3F41-46CE-AFE9-CFDEF3454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混音設備</a:t>
            </a:r>
            <a:r>
              <a:rPr lang="en-US" altLang="zh-TW" b="1"/>
              <a:t>-</a:t>
            </a:r>
            <a:r>
              <a:rPr lang="zh-TW" altLang="en-US" b="1"/>
              <a:t>軟體使用素材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70258BC-2144-4FE6-B62C-35A0EF550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7E8A1E2A-452A-479B-A306-20599F5D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848600" cy="50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>
            <a:extLst>
              <a:ext uri="{FF2B5EF4-FFF2-40B4-BE49-F238E27FC236}">
                <a16:creationId xmlns:a16="http://schemas.microsoft.com/office/drawing/2014/main" id="{856277B4-C1F0-4CE4-AA12-6D8D6AB8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2">
            <a:extLst>
              <a:ext uri="{FF2B5EF4-FFF2-40B4-BE49-F238E27FC236}">
                <a16:creationId xmlns:a16="http://schemas.microsoft.com/office/drawing/2014/main" id="{91DCF650-ADEA-475E-A834-3264F58189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混音設備</a:t>
            </a:r>
            <a:r>
              <a:rPr lang="en-US" altLang="zh-TW" b="1"/>
              <a:t>-</a:t>
            </a:r>
            <a:r>
              <a:rPr lang="zh-TW" altLang="en-US" b="1"/>
              <a:t>效果器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E5615E7-12BF-4A8D-A749-845ED8BB6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EFBC8BB5-69D6-4238-8E68-C0C1D887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11300"/>
            <a:ext cx="7991475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>
            <a:extLst>
              <a:ext uri="{FF2B5EF4-FFF2-40B4-BE49-F238E27FC236}">
                <a16:creationId xmlns:a16="http://schemas.microsoft.com/office/drawing/2014/main" id="{017D2ED3-A90F-4AA8-B394-8B6E26F9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1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Rectangle 2">
            <a:extLst>
              <a:ext uri="{FF2B5EF4-FFF2-40B4-BE49-F238E27FC236}">
                <a16:creationId xmlns:a16="http://schemas.microsoft.com/office/drawing/2014/main" id="{3E40F20B-284E-4863-A742-8FF365A76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229600" cy="3776663"/>
          </a:xfrm>
        </p:spPr>
        <p:txBody>
          <a:bodyPr/>
          <a:lstStyle/>
          <a:p>
            <a:pPr algn="ctr">
              <a:buFontTx/>
              <a:buNone/>
            </a:pPr>
            <a:r>
              <a:rPr lang="zh-TW" altLang="en-US" sz="7200" b="1">
                <a:solidFill>
                  <a:schemeClr val="tx2"/>
                </a:solidFill>
              </a:rPr>
              <a:t>混音製作實況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>
            <a:extLst>
              <a:ext uri="{FF2B5EF4-FFF2-40B4-BE49-F238E27FC236}">
                <a16:creationId xmlns:a16="http://schemas.microsoft.com/office/drawing/2014/main" id="{016FEAC7-5666-43DB-A526-58229BA0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54781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EAF248F7-0C34-401C-9EE6-CECCE1568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37894" name="Picture 6">
            <a:extLst>
              <a:ext uri="{FF2B5EF4-FFF2-40B4-BE49-F238E27FC236}">
                <a16:creationId xmlns:a16="http://schemas.microsoft.com/office/drawing/2014/main" id="{27E1F621-1A86-47FF-99B5-D96D1C49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80645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Rectangle 8">
            <a:extLst>
              <a:ext uri="{FF2B5EF4-FFF2-40B4-BE49-F238E27FC236}">
                <a16:creationId xmlns:a16="http://schemas.microsoft.com/office/drawing/2014/main" id="{D74D667E-AF2C-4414-A1DB-692D48BCD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b="1"/>
              <a:t>混音製作實況</a:t>
            </a:r>
            <a:r>
              <a:rPr lang="en-US" altLang="zh-TW" b="1"/>
              <a:t>-</a:t>
            </a:r>
            <a:r>
              <a:rPr lang="zh-TW" altLang="en-US" b="1"/>
              <a:t>前段錄製中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</TotalTime>
  <Words>293</Words>
  <Application>Microsoft Office PowerPoint</Application>
  <PresentationFormat>如螢幕大小 (4:3)</PresentationFormat>
  <Paragraphs>32</Paragraphs>
  <Slides>17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1_預設簡報設計</vt:lpstr>
      <vt:lpstr>做ㄧ首自己的音樂</vt:lpstr>
      <vt:lpstr>計劃內容</vt:lpstr>
      <vt:lpstr>混音步驟</vt:lpstr>
      <vt:lpstr>PowerPoint 簡報</vt:lpstr>
      <vt:lpstr>混音設備-軟體安裝設置</vt:lpstr>
      <vt:lpstr>混音設備-軟體使用素材</vt:lpstr>
      <vt:lpstr>混音設備-效果器</vt:lpstr>
      <vt:lpstr>PowerPoint 簡報</vt:lpstr>
      <vt:lpstr>混音製作實況-前段錄製中</vt:lpstr>
      <vt:lpstr>混音製作實況-前段錄製中</vt:lpstr>
      <vt:lpstr>混音製作實況-使用混音效果器</vt:lpstr>
      <vt:lpstr>混音錄製實況-中段錄製中</vt:lpstr>
      <vt:lpstr>混音製作實況-後段錄製中</vt:lpstr>
      <vt:lpstr>PowerPoint 簡報</vt:lpstr>
      <vt:lpstr>混音錄製實況-音檔完成</vt:lpstr>
      <vt:lpstr>混音製作實況-欣賞成品</vt:lpstr>
      <vt:lpstr>混音成果發表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麥卡倫計劃 </dc:title>
  <dc:creator>User2</dc:creator>
  <cp:lastModifiedBy>User2</cp:lastModifiedBy>
  <cp:revision>80</cp:revision>
  <dcterms:created xsi:type="dcterms:W3CDTF">2019-09-23T08:34:04Z</dcterms:created>
  <dcterms:modified xsi:type="dcterms:W3CDTF">2021-09-26T12:45:24Z</dcterms:modified>
</cp:coreProperties>
</file>