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  <p:sldId id="265" r:id="rId11"/>
    <p:sldId id="266" r:id="rId12"/>
  </p:sldIdLst>
  <p:sldSz cx="18288000" cy="10287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標楷體" panose="03000509000000000000" pitchFamily="65" charset="-12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50" d="100"/>
          <a:sy n="50" d="100"/>
        </p:scale>
        <p:origin x="-946" y="-24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openxmlformats.org/officeDocument/2006/relationships/image" Target="../media/image9.svg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.png"/><Relationship Id="rId3" Type="http://schemas.openxmlformats.org/officeDocument/2006/relationships/image" Target="../media/image2.svg"/><Relationship Id="rId7" Type="http://schemas.openxmlformats.org/officeDocument/2006/relationships/image" Target="../media/image14.svg"/><Relationship Id="rId12" Type="http://schemas.openxmlformats.org/officeDocument/2006/relationships/image" Target="../media/image4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8.svg"/><Relationship Id="rId5" Type="http://schemas.openxmlformats.org/officeDocument/2006/relationships/image" Target="../media/image12.svg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image" Target="../media/image16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svg"/><Relationship Id="rId7" Type="http://schemas.openxmlformats.org/officeDocument/2006/relationships/image" Target="../media/image7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5.svg"/><Relationship Id="rId10" Type="http://schemas.openxmlformats.org/officeDocument/2006/relationships/image" Target="../media/image44.png"/><Relationship Id="rId4" Type="http://schemas.openxmlformats.org/officeDocument/2006/relationships/image" Target="../media/image3.png"/><Relationship Id="rId9" Type="http://schemas.openxmlformats.org/officeDocument/2006/relationships/image" Target="../media/image9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2.jpeg"/><Relationship Id="rId3" Type="http://schemas.openxmlformats.org/officeDocument/2006/relationships/image" Target="../media/image2.svg"/><Relationship Id="rId7" Type="http://schemas.openxmlformats.org/officeDocument/2006/relationships/image" Target="../media/image14.sv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8.svg"/><Relationship Id="rId5" Type="http://schemas.openxmlformats.org/officeDocument/2006/relationships/image" Target="../media/image12.svg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image" Target="../media/image16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2.svg"/><Relationship Id="rId7" Type="http://schemas.openxmlformats.org/officeDocument/2006/relationships/image" Target="../media/image1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14.jpeg"/><Relationship Id="rId4" Type="http://schemas.openxmlformats.org/officeDocument/2006/relationships/image" Target="../media/image7.png"/><Relationship Id="rId9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6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svg"/><Relationship Id="rId12" Type="http://schemas.openxmlformats.org/officeDocument/2006/relationships/image" Target="../media/image15.jpe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11" Type="http://schemas.openxmlformats.org/officeDocument/2006/relationships/image" Target="../media/image14.svg"/><Relationship Id="rId5" Type="http://schemas.openxmlformats.org/officeDocument/2006/relationships/image" Target="../media/image2.svg"/><Relationship Id="rId10" Type="http://schemas.openxmlformats.org/officeDocument/2006/relationships/image" Target="../media/image8.png"/><Relationship Id="rId4" Type="http://schemas.openxmlformats.org/officeDocument/2006/relationships/image" Target="../media/image1.png"/><Relationship Id="rId9" Type="http://schemas.openxmlformats.org/officeDocument/2006/relationships/image" Target="../media/image12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3" Type="http://schemas.openxmlformats.org/officeDocument/2006/relationships/image" Target="../media/image16.svg"/><Relationship Id="rId21" Type="http://schemas.openxmlformats.org/officeDocument/2006/relationships/image" Target="../media/image28.png"/><Relationship Id="rId7" Type="http://schemas.openxmlformats.org/officeDocument/2006/relationships/image" Target="../media/image14.sv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image" Target="../media/image9.png"/><Relationship Id="rId16" Type="http://schemas.openxmlformats.org/officeDocument/2006/relationships/image" Target="../media/image23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8.png"/><Relationship Id="rId5" Type="http://schemas.openxmlformats.org/officeDocument/2006/relationships/image" Target="../media/image2.svg"/><Relationship Id="rId15" Type="http://schemas.openxmlformats.org/officeDocument/2006/relationships/image" Target="../media/image22.png"/><Relationship Id="rId23" Type="http://schemas.openxmlformats.org/officeDocument/2006/relationships/image" Target="../media/image30.png"/><Relationship Id="rId10" Type="http://schemas.openxmlformats.org/officeDocument/2006/relationships/image" Target="../media/image17.png"/><Relationship Id="rId19" Type="http://schemas.openxmlformats.org/officeDocument/2006/relationships/image" Target="../media/image26.png"/><Relationship Id="rId4" Type="http://schemas.openxmlformats.org/officeDocument/2006/relationships/image" Target="../media/image1.png"/><Relationship Id="rId9" Type="http://schemas.openxmlformats.org/officeDocument/2006/relationships/image" Target="../media/image12.svg"/><Relationship Id="rId14" Type="http://schemas.openxmlformats.org/officeDocument/2006/relationships/image" Target="../media/image21.png"/><Relationship Id="rId22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5.svg"/><Relationship Id="rId7" Type="http://schemas.openxmlformats.org/officeDocument/2006/relationships/image" Target="../media/image38.svg"/><Relationship Id="rId12" Type="http://schemas.openxmlformats.org/officeDocument/2006/relationships/image" Target="../media/image3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35.png"/><Relationship Id="rId5" Type="http://schemas.openxmlformats.org/officeDocument/2006/relationships/image" Target="../media/image2.svg"/><Relationship Id="rId10" Type="http://schemas.openxmlformats.org/officeDocument/2006/relationships/image" Target="../media/image34.png"/><Relationship Id="rId4" Type="http://schemas.openxmlformats.org/officeDocument/2006/relationships/image" Target="../media/image1.png"/><Relationship Id="rId9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5.svg"/><Relationship Id="rId7" Type="http://schemas.openxmlformats.org/officeDocument/2006/relationships/image" Target="../media/image3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2.svg"/><Relationship Id="rId10" Type="http://schemas.openxmlformats.org/officeDocument/2006/relationships/image" Target="../media/image39.png"/><Relationship Id="rId4" Type="http://schemas.openxmlformats.org/officeDocument/2006/relationships/image" Target="../media/image1.png"/><Relationship Id="rId9" Type="http://schemas.openxmlformats.org/officeDocument/2006/relationships/image" Target="../media/image3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41.jpeg"/><Relationship Id="rId3" Type="http://schemas.openxmlformats.org/officeDocument/2006/relationships/image" Target="../media/image2.svg"/><Relationship Id="rId7" Type="http://schemas.openxmlformats.org/officeDocument/2006/relationships/image" Target="../media/image16.svg"/><Relationship Id="rId12" Type="http://schemas.openxmlformats.org/officeDocument/2006/relationships/image" Target="../media/image4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5.sv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12.svg"/><Relationship Id="rId14" Type="http://schemas.openxmlformats.org/officeDocument/2006/relationships/image" Target="../media/image4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5.svg"/><Relationship Id="rId7" Type="http://schemas.openxmlformats.org/officeDocument/2006/relationships/image" Target="../media/image3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2.sv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967350" y="6047498"/>
            <a:ext cx="7621369" cy="6039935"/>
          </a:xfrm>
          <a:custGeom>
            <a:avLst/>
            <a:gdLst/>
            <a:ahLst/>
            <a:cxnLst/>
            <a:rect l="l" t="t" r="r" b="b"/>
            <a:pathLst>
              <a:path w="7621369" h="6039935">
                <a:moveTo>
                  <a:pt x="0" y="0"/>
                </a:moveTo>
                <a:lnTo>
                  <a:pt x="7621369" y="0"/>
                </a:lnTo>
                <a:lnTo>
                  <a:pt x="7621369" y="6039935"/>
                </a:lnTo>
                <a:lnTo>
                  <a:pt x="0" y="60399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351625" y="2869369"/>
            <a:ext cx="3883704" cy="6358436"/>
          </a:xfrm>
          <a:custGeom>
            <a:avLst/>
            <a:gdLst/>
            <a:ahLst/>
            <a:cxnLst/>
            <a:rect l="l" t="t" r="r" b="b"/>
            <a:pathLst>
              <a:path w="3883704" h="6358436">
                <a:moveTo>
                  <a:pt x="0" y="0"/>
                </a:moveTo>
                <a:lnTo>
                  <a:pt x="3883704" y="0"/>
                </a:lnTo>
                <a:lnTo>
                  <a:pt x="3883704" y="6358436"/>
                </a:lnTo>
                <a:lnTo>
                  <a:pt x="0" y="635843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1498320" y="-686047"/>
            <a:ext cx="10083843" cy="4978897"/>
          </a:xfrm>
          <a:custGeom>
            <a:avLst/>
            <a:gdLst/>
            <a:ahLst/>
            <a:cxnLst/>
            <a:rect l="l" t="t" r="r" b="b"/>
            <a:pathLst>
              <a:path w="10083843" h="4978897">
                <a:moveTo>
                  <a:pt x="0" y="0"/>
                </a:moveTo>
                <a:lnTo>
                  <a:pt x="10083843" y="0"/>
                </a:lnTo>
                <a:lnTo>
                  <a:pt x="10083843" y="4978897"/>
                </a:lnTo>
                <a:lnTo>
                  <a:pt x="0" y="497889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4792311" y="4907976"/>
            <a:ext cx="6873159" cy="4553468"/>
          </a:xfrm>
          <a:custGeom>
            <a:avLst/>
            <a:gdLst/>
            <a:ahLst/>
            <a:cxnLst/>
            <a:rect l="l" t="t" r="r" b="b"/>
            <a:pathLst>
              <a:path w="6873159" h="4553468">
                <a:moveTo>
                  <a:pt x="0" y="0"/>
                </a:moveTo>
                <a:lnTo>
                  <a:pt x="6873159" y="0"/>
                </a:lnTo>
                <a:lnTo>
                  <a:pt x="6873159" y="4553468"/>
                </a:lnTo>
                <a:lnTo>
                  <a:pt x="0" y="455346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7330357">
            <a:off x="1098356" y="1121924"/>
            <a:ext cx="2965760" cy="2138868"/>
          </a:xfrm>
          <a:custGeom>
            <a:avLst/>
            <a:gdLst/>
            <a:ahLst/>
            <a:cxnLst/>
            <a:rect l="l" t="t" r="r" b="b"/>
            <a:pathLst>
              <a:path w="4152760" h="3178749">
                <a:moveTo>
                  <a:pt x="0" y="0"/>
                </a:moveTo>
                <a:lnTo>
                  <a:pt x="4152759" y="0"/>
                </a:lnTo>
                <a:lnTo>
                  <a:pt x="4152759" y="3178748"/>
                </a:lnTo>
                <a:lnTo>
                  <a:pt x="0" y="317874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541794" y="2691478"/>
            <a:ext cx="4532547" cy="7090794"/>
          </a:xfrm>
          <a:custGeom>
            <a:avLst/>
            <a:gdLst/>
            <a:ahLst/>
            <a:cxnLst/>
            <a:rect l="l" t="t" r="r" b="b"/>
            <a:pathLst>
              <a:path w="4532547" h="7090794">
                <a:moveTo>
                  <a:pt x="0" y="0"/>
                </a:moveTo>
                <a:lnTo>
                  <a:pt x="4532547" y="0"/>
                </a:lnTo>
                <a:lnTo>
                  <a:pt x="4532547" y="7090794"/>
                </a:lnTo>
                <a:lnTo>
                  <a:pt x="0" y="7090794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5603341" y="857250"/>
            <a:ext cx="11649827" cy="16391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2583"/>
              </a:lnSpc>
            </a:pPr>
            <a:r>
              <a:rPr lang="en-US" sz="9679" b="1" dirty="0" err="1">
                <a:solidFill>
                  <a:srgbClr val="487C9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Hatton Ultra-Bold"/>
                <a:sym typeface="Hatton Ultra-Bold"/>
              </a:rPr>
              <a:t>麥哲倫探索築夢計畫</a:t>
            </a:r>
            <a:endParaRPr lang="en-US" sz="9679" b="1" dirty="0">
              <a:solidFill>
                <a:srgbClr val="487C92"/>
              </a:solidFill>
              <a:latin typeface="標楷體" panose="03000509000000000000" pitchFamily="65" charset="-120"/>
              <a:ea typeface="標楷體" panose="03000509000000000000" pitchFamily="65" charset="-120"/>
              <a:cs typeface="Hatton Ultra-Bold"/>
              <a:sym typeface="Hatton Ultra-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9677400" y="3199538"/>
            <a:ext cx="5907286" cy="13721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668"/>
              </a:lnSpc>
            </a:pPr>
            <a:r>
              <a:rPr lang="en-US" sz="7620" b="1" dirty="0" err="1">
                <a:solidFill>
                  <a:srgbClr val="487C9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T Chinese Bold"/>
                <a:sym typeface="Noto Sans T Chinese Bold"/>
              </a:rPr>
              <a:t>製作Line貼圖</a:t>
            </a:r>
            <a:endParaRPr lang="en-US" sz="7620" b="1" dirty="0">
              <a:solidFill>
                <a:srgbClr val="487C92"/>
              </a:solidFill>
              <a:latin typeface="標楷體" panose="03000509000000000000" pitchFamily="65" charset="-120"/>
              <a:ea typeface="標楷體" panose="03000509000000000000" pitchFamily="65" charset="-120"/>
              <a:cs typeface="Noto Sans T Chinese Bold"/>
              <a:sym typeface="Noto Sans T Chinese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8153400" y="5151317"/>
            <a:ext cx="5907286" cy="1115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680"/>
              </a:lnSpc>
            </a:pPr>
            <a:r>
              <a:rPr lang="en-US" sz="6200" b="1" dirty="0" err="1">
                <a:solidFill>
                  <a:srgbClr val="487C9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T Chinese Bold"/>
                <a:sym typeface="Noto Sans T Chinese Bold"/>
              </a:rPr>
              <a:t>五年愛班</a:t>
            </a:r>
            <a:endParaRPr lang="en-US" sz="6200" b="1" dirty="0">
              <a:solidFill>
                <a:srgbClr val="487C92"/>
              </a:solidFill>
              <a:latin typeface="標楷體" panose="03000509000000000000" pitchFamily="65" charset="-120"/>
              <a:ea typeface="標楷體" panose="03000509000000000000" pitchFamily="65" charset="-120"/>
              <a:cs typeface="Noto Sans T Chinese Bold"/>
              <a:sym typeface="Noto Sans T Chinese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2380957" y="5175167"/>
            <a:ext cx="5907286" cy="10617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80"/>
              </a:lnSpc>
            </a:pPr>
            <a:r>
              <a:rPr lang="en-US" sz="6200" b="1" dirty="0" err="1">
                <a:solidFill>
                  <a:srgbClr val="487C9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T Chinese Bold"/>
                <a:sym typeface="Noto Sans T Chinese Bold"/>
              </a:rPr>
              <a:t>胡安佑</a:t>
            </a:r>
            <a:endParaRPr lang="en-US" sz="6200" b="1" dirty="0">
              <a:solidFill>
                <a:srgbClr val="487C92"/>
              </a:solidFill>
              <a:latin typeface="標楷體" panose="03000509000000000000" pitchFamily="65" charset="-120"/>
              <a:ea typeface="標楷體" panose="03000509000000000000" pitchFamily="65" charset="-120"/>
              <a:cs typeface="Noto Sans T Chinese Bold"/>
              <a:sym typeface="Noto Sans T Chinese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9781429" y="5175167"/>
            <a:ext cx="5907286" cy="1115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80"/>
              </a:lnSpc>
            </a:pPr>
            <a:r>
              <a:rPr lang="en-US" sz="6200" b="1" dirty="0">
                <a:solidFill>
                  <a:srgbClr val="487C9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T Chinese Bold"/>
                <a:sym typeface="Noto Sans T Chinese Bold"/>
              </a:rPr>
              <a:t>16號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7433040">
            <a:off x="-2230082" y="-318995"/>
            <a:ext cx="5879362" cy="4659394"/>
          </a:xfrm>
          <a:custGeom>
            <a:avLst/>
            <a:gdLst/>
            <a:ahLst/>
            <a:cxnLst/>
            <a:rect l="l" t="t" r="r" b="b"/>
            <a:pathLst>
              <a:path w="5879362" h="4659394">
                <a:moveTo>
                  <a:pt x="0" y="0"/>
                </a:moveTo>
                <a:lnTo>
                  <a:pt x="5879362" y="0"/>
                </a:lnTo>
                <a:lnTo>
                  <a:pt x="5879362" y="4659394"/>
                </a:lnTo>
                <a:lnTo>
                  <a:pt x="0" y="465939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7433040">
            <a:off x="-184550" y="-2576890"/>
            <a:ext cx="5379976" cy="5708198"/>
          </a:xfrm>
          <a:custGeom>
            <a:avLst/>
            <a:gdLst/>
            <a:ahLst/>
            <a:cxnLst/>
            <a:rect l="l" t="t" r="r" b="b"/>
            <a:pathLst>
              <a:path w="5379976" h="5708198">
                <a:moveTo>
                  <a:pt x="0" y="0"/>
                </a:moveTo>
                <a:lnTo>
                  <a:pt x="5379976" y="0"/>
                </a:lnTo>
                <a:lnTo>
                  <a:pt x="5379976" y="5708197"/>
                </a:lnTo>
                <a:lnTo>
                  <a:pt x="0" y="570819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7227470">
            <a:off x="14219278" y="6296267"/>
            <a:ext cx="6080045" cy="6617736"/>
          </a:xfrm>
          <a:custGeom>
            <a:avLst/>
            <a:gdLst/>
            <a:ahLst/>
            <a:cxnLst/>
            <a:rect l="l" t="t" r="r" b="b"/>
            <a:pathLst>
              <a:path w="6080045" h="6617736">
                <a:moveTo>
                  <a:pt x="0" y="0"/>
                </a:moveTo>
                <a:lnTo>
                  <a:pt x="6080044" y="0"/>
                </a:lnTo>
                <a:lnTo>
                  <a:pt x="6080044" y="6617736"/>
                </a:lnTo>
                <a:lnTo>
                  <a:pt x="0" y="661773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9751477">
            <a:off x="15653115" y="5613008"/>
            <a:ext cx="5269769" cy="3491222"/>
          </a:xfrm>
          <a:custGeom>
            <a:avLst/>
            <a:gdLst/>
            <a:ahLst/>
            <a:cxnLst/>
            <a:rect l="l" t="t" r="r" b="b"/>
            <a:pathLst>
              <a:path w="5269769" h="3491222">
                <a:moveTo>
                  <a:pt x="0" y="0"/>
                </a:moveTo>
                <a:lnTo>
                  <a:pt x="5269770" y="0"/>
                </a:lnTo>
                <a:lnTo>
                  <a:pt x="5269770" y="3491222"/>
                </a:lnTo>
                <a:lnTo>
                  <a:pt x="0" y="349122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 rot="-10800000">
            <a:off x="1047215" y="2011051"/>
            <a:ext cx="17057745" cy="7869200"/>
            <a:chOff x="0" y="0"/>
            <a:chExt cx="23968680" cy="1087032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3968681" cy="10870327"/>
            </a:xfrm>
            <a:custGeom>
              <a:avLst/>
              <a:gdLst/>
              <a:ahLst/>
              <a:cxnLst/>
              <a:rect l="l" t="t" r="r" b="b"/>
              <a:pathLst>
                <a:path w="23968681" h="10870327">
                  <a:moveTo>
                    <a:pt x="23663881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10565527"/>
                  </a:lnTo>
                  <a:cubicBezTo>
                    <a:pt x="0" y="10734437"/>
                    <a:pt x="135890" y="10870327"/>
                    <a:pt x="304800" y="10870327"/>
                  </a:cubicBezTo>
                  <a:lnTo>
                    <a:pt x="23663881" y="10870327"/>
                  </a:lnTo>
                  <a:cubicBezTo>
                    <a:pt x="23832790" y="10870327"/>
                    <a:pt x="23968681" y="10734437"/>
                    <a:pt x="23968681" y="10565527"/>
                  </a:cubicBezTo>
                  <a:lnTo>
                    <a:pt x="23968681" y="304800"/>
                  </a:lnTo>
                  <a:cubicBezTo>
                    <a:pt x="23968681" y="135890"/>
                    <a:pt x="23832790" y="0"/>
                    <a:pt x="23663881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8" name="Freeform 8"/>
          <p:cNvSpPr/>
          <p:nvPr/>
        </p:nvSpPr>
        <p:spPr>
          <a:xfrm rot="-10504826">
            <a:off x="14711257" y="152371"/>
            <a:ext cx="2867078" cy="2194618"/>
          </a:xfrm>
          <a:custGeom>
            <a:avLst/>
            <a:gdLst/>
            <a:ahLst/>
            <a:cxnLst/>
            <a:rect l="l" t="t" r="r" b="b"/>
            <a:pathLst>
              <a:path w="2867078" h="2194618">
                <a:moveTo>
                  <a:pt x="0" y="0"/>
                </a:moveTo>
                <a:lnTo>
                  <a:pt x="2867078" y="0"/>
                </a:lnTo>
                <a:lnTo>
                  <a:pt x="2867078" y="2194618"/>
                </a:lnTo>
                <a:lnTo>
                  <a:pt x="0" y="219461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5250525" y="6950196"/>
            <a:ext cx="2267823" cy="2308104"/>
          </a:xfrm>
          <a:custGeom>
            <a:avLst/>
            <a:gdLst/>
            <a:ahLst/>
            <a:cxnLst/>
            <a:rect l="l" t="t" r="r" b="b"/>
            <a:pathLst>
              <a:path w="2218144" h="3261768">
                <a:moveTo>
                  <a:pt x="0" y="0"/>
                </a:moveTo>
                <a:lnTo>
                  <a:pt x="2218144" y="0"/>
                </a:lnTo>
                <a:lnTo>
                  <a:pt x="2218144" y="3261768"/>
                </a:lnTo>
                <a:lnTo>
                  <a:pt x="0" y="3261768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228600" y="7478460"/>
            <a:ext cx="1891384" cy="2255510"/>
          </a:xfrm>
          <a:custGeom>
            <a:avLst/>
            <a:gdLst/>
            <a:ahLst/>
            <a:cxnLst/>
            <a:rect l="l" t="t" r="r" b="b"/>
            <a:pathLst>
              <a:path w="1891384" h="3096592">
                <a:moveTo>
                  <a:pt x="0" y="0"/>
                </a:moveTo>
                <a:lnTo>
                  <a:pt x="1891385" y="0"/>
                </a:lnTo>
                <a:lnTo>
                  <a:pt x="1891385" y="3096592"/>
                </a:lnTo>
                <a:lnTo>
                  <a:pt x="0" y="3096592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3166591" y="495300"/>
            <a:ext cx="11649827" cy="1124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360"/>
              </a:lnSpc>
            </a:pPr>
            <a:r>
              <a:rPr lang="en-US" sz="7200" b="1" dirty="0" err="1">
                <a:solidFill>
                  <a:schemeClr val="tx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Hatton Ultra-Bold"/>
                <a:sym typeface="Hatton Ultra-Bold"/>
              </a:rPr>
              <a:t>我的心得</a:t>
            </a:r>
            <a:endParaRPr lang="en-US" sz="7200" b="1" dirty="0">
              <a:solidFill>
                <a:schemeClr val="tx2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Hatton Ultra-Bold"/>
              <a:sym typeface="Hatton Ultra-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709710" y="2305503"/>
            <a:ext cx="13391817" cy="953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40"/>
              </a:lnSpc>
            </a:pPr>
            <a:endParaRPr/>
          </a:p>
        </p:txBody>
      </p:sp>
      <p:sp>
        <p:nvSpPr>
          <p:cNvPr id="14" name="TextBox 14"/>
          <p:cNvSpPr txBox="1"/>
          <p:nvPr/>
        </p:nvSpPr>
        <p:spPr>
          <a:xfrm>
            <a:off x="1656885" y="2465883"/>
            <a:ext cx="14503151" cy="66018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5000" b="1" dirty="0" smtClean="0">
                <a:solidFill>
                  <a:srgbClr val="BF7343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T Chinese Bold"/>
                <a:sym typeface="Noto Sans T Chinese Bold"/>
              </a:rPr>
              <a:t>    </a:t>
            </a:r>
            <a:r>
              <a:rPr lang="en-US" sz="5000" b="1" dirty="0" err="1" smtClean="0">
                <a:solidFill>
                  <a:srgbClr val="BF7343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T Chinese Bold"/>
                <a:sym typeface="Noto Sans T Chinese Bold"/>
              </a:rPr>
              <a:t>我覺</a:t>
            </a:r>
            <a:r>
              <a:rPr lang="zh-TW" altLang="en-US" sz="5000" b="1" dirty="0" smtClean="0">
                <a:solidFill>
                  <a:srgbClr val="BF7343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T Chinese Bold"/>
                <a:sym typeface="Noto Sans T Chinese Bold"/>
              </a:rPr>
              <a:t>得自己創作</a:t>
            </a:r>
            <a:r>
              <a:rPr lang="en-US" sz="5000" b="1" dirty="0" err="1" smtClean="0">
                <a:solidFill>
                  <a:srgbClr val="BF7343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T Chinese Bold"/>
                <a:sym typeface="Noto Sans T Chinese Bold"/>
              </a:rPr>
              <a:t>line貼圖沒有</a:t>
            </a:r>
            <a:r>
              <a:rPr lang="zh-TW" altLang="en-US" sz="5000" b="1" dirty="0" smtClean="0">
                <a:solidFill>
                  <a:srgbClr val="BF7343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T Chinese Bold"/>
                <a:sym typeface="Noto Sans T Chinese Bold"/>
              </a:rPr>
              <a:t>想像中</a:t>
            </a:r>
            <a:r>
              <a:rPr lang="zh-TW" altLang="en-US" sz="5000" b="1" dirty="0">
                <a:solidFill>
                  <a:srgbClr val="BF7343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T Chinese Bold"/>
                <a:sym typeface="Noto Sans T Chinese Bold"/>
              </a:rPr>
              <a:t>的</a:t>
            </a:r>
            <a:r>
              <a:rPr lang="en-US" sz="5000" b="1" dirty="0" err="1" smtClean="0">
                <a:solidFill>
                  <a:srgbClr val="BF7343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T Chinese Bold"/>
                <a:sym typeface="Noto Sans T Chinese Bold"/>
              </a:rPr>
              <a:t>簡單</a:t>
            </a:r>
            <a:r>
              <a:rPr lang="en-US" sz="5000" b="1" dirty="0" smtClean="0">
                <a:solidFill>
                  <a:srgbClr val="BF7343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T Chinese Bold"/>
                <a:sym typeface="Noto Sans T Chinese Bold"/>
              </a:rPr>
              <a:t>，</a:t>
            </a:r>
            <a:r>
              <a:rPr lang="zh-TW" altLang="en-US" sz="5000" b="1" dirty="0" smtClean="0">
                <a:solidFill>
                  <a:srgbClr val="BF7343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T Chinese Bold"/>
                <a:sym typeface="Noto Sans T Chinese Bold"/>
              </a:rPr>
              <a:t>暑假時，要想</a:t>
            </a:r>
            <a:r>
              <a:rPr lang="en-US" sz="5000" b="1" dirty="0" err="1" smtClean="0">
                <a:solidFill>
                  <a:srgbClr val="BF7343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T Chinese Bold"/>
                <a:sym typeface="Noto Sans T Chinese Bold"/>
              </a:rPr>
              <a:t>一個貼圖的表情都要想很久</a:t>
            </a:r>
            <a:r>
              <a:rPr lang="zh-TW" altLang="en-US" sz="5000" b="1" dirty="0" smtClean="0">
                <a:solidFill>
                  <a:srgbClr val="BF7343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T Chinese Bold"/>
                <a:sym typeface="Noto Sans T Chinese Bold"/>
              </a:rPr>
              <a:t>，我有參考了別人的作品（表情、對話、背景）等。</a:t>
            </a:r>
            <a:endParaRPr lang="en-US" altLang="zh-TW" sz="5000" b="1" dirty="0" smtClean="0">
              <a:solidFill>
                <a:srgbClr val="BF7343"/>
              </a:solidFill>
              <a:latin typeface="標楷體" panose="03000509000000000000" pitchFamily="65" charset="-120"/>
              <a:ea typeface="標楷體" panose="03000509000000000000" pitchFamily="65" charset="-120"/>
              <a:cs typeface="Noto Sans T Chinese Bold"/>
              <a:sym typeface="Noto Sans T Chinese Bold"/>
            </a:endParaRPr>
          </a:p>
          <a:p>
            <a:r>
              <a:rPr lang="en-US" altLang="zh-TW" sz="5000" b="1" dirty="0">
                <a:solidFill>
                  <a:srgbClr val="BF7343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T Chinese Bold"/>
                <a:sym typeface="Noto Sans T Chinese Bold"/>
              </a:rPr>
              <a:t> </a:t>
            </a:r>
            <a:r>
              <a:rPr lang="en-US" altLang="zh-TW" sz="5000" b="1" dirty="0" smtClean="0">
                <a:solidFill>
                  <a:srgbClr val="BF7343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T Chinese Bold"/>
                <a:sym typeface="Noto Sans T Chinese Bold"/>
              </a:rPr>
              <a:t>   </a:t>
            </a:r>
            <a:r>
              <a:rPr lang="zh-TW" altLang="en-US" sz="5000" b="1" dirty="0" smtClean="0">
                <a:solidFill>
                  <a:srgbClr val="BF7343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T Chinese Bold"/>
                <a:sym typeface="Noto Sans T Chinese Bold"/>
              </a:rPr>
              <a:t>在</a:t>
            </a:r>
            <a:r>
              <a:rPr lang="zh-TW" altLang="en-US" sz="5000" b="1" dirty="0">
                <a:solidFill>
                  <a:srgbClr val="BF7343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T Chinese Bold"/>
                <a:sym typeface="Noto Sans T Chinese Bold"/>
              </a:rPr>
              <a:t>畫畫的過程中，因為直接畫柚子的</a:t>
            </a:r>
            <a:r>
              <a:rPr lang="zh-TW" altLang="en-US" sz="5000" b="1" dirty="0" smtClean="0">
                <a:solidFill>
                  <a:srgbClr val="BF7343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T Chinese Bold"/>
                <a:sym typeface="Noto Sans T Chinese Bold"/>
              </a:rPr>
              <a:t>外形，其實</a:t>
            </a:r>
            <a:r>
              <a:rPr lang="zh-TW" altLang="en-US" sz="5000" b="1" dirty="0">
                <a:solidFill>
                  <a:srgbClr val="BF7343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T Chinese Bold"/>
                <a:sym typeface="Noto Sans T Chinese Bold"/>
              </a:rPr>
              <a:t>滿</a:t>
            </a:r>
            <a:r>
              <a:rPr lang="en-US" altLang="zh-TW" sz="5000" b="1" dirty="0" err="1">
                <a:solidFill>
                  <a:srgbClr val="BF7343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T Chinese Bold"/>
                <a:sym typeface="Noto Sans T Chinese Bold"/>
              </a:rPr>
              <a:t>難對稱</a:t>
            </a:r>
            <a:r>
              <a:rPr lang="zh-TW" altLang="en-US" sz="5000" b="1" dirty="0">
                <a:solidFill>
                  <a:srgbClr val="BF7343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T Chinese Bold"/>
                <a:sym typeface="Noto Sans T Chinese Bold"/>
              </a:rPr>
              <a:t>的</a:t>
            </a:r>
            <a:r>
              <a:rPr lang="en-US" altLang="zh-TW" sz="5000" b="1" dirty="0">
                <a:solidFill>
                  <a:srgbClr val="BF7343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T Chinese Bold"/>
                <a:sym typeface="Noto Sans T Chinese Bold"/>
              </a:rPr>
              <a:t>，</a:t>
            </a:r>
            <a:r>
              <a:rPr lang="en-US" altLang="zh-TW" sz="5000" b="1" dirty="0" err="1">
                <a:solidFill>
                  <a:srgbClr val="BF7343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T Chinese Bold"/>
                <a:sym typeface="Noto Sans T Chinese Bold"/>
              </a:rPr>
              <a:t>沒對稱</a:t>
            </a:r>
            <a:r>
              <a:rPr lang="zh-TW" altLang="en-US" sz="5000" b="1" dirty="0">
                <a:solidFill>
                  <a:srgbClr val="BF7343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T Chinese Bold"/>
                <a:sym typeface="Noto Sans T Chinese Bold"/>
              </a:rPr>
              <a:t>時的「柚子」</a:t>
            </a:r>
            <a:r>
              <a:rPr lang="en-US" altLang="zh-TW" sz="5000" b="1" dirty="0" err="1">
                <a:solidFill>
                  <a:srgbClr val="BF7343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T Chinese Bold"/>
                <a:sym typeface="Noto Sans T Chinese Bold"/>
              </a:rPr>
              <a:t>會像花瓶</a:t>
            </a:r>
            <a:r>
              <a:rPr lang="en-US" altLang="zh-TW" sz="5000" b="1" dirty="0" err="1" smtClean="0">
                <a:solidFill>
                  <a:srgbClr val="BF7343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T Chinese Bold"/>
                <a:sym typeface="Noto Sans T Chinese Bold"/>
              </a:rPr>
              <a:t>，要練習很多次</a:t>
            </a:r>
            <a:r>
              <a:rPr lang="en-US" altLang="zh-TW" sz="5000" b="1" dirty="0" smtClean="0">
                <a:solidFill>
                  <a:srgbClr val="BF7343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T Chinese Bold"/>
                <a:sym typeface="Noto Sans T Chinese Bold"/>
              </a:rPr>
              <a:t>。</a:t>
            </a:r>
            <a:r>
              <a:rPr lang="zh-TW" altLang="en-US" sz="5000" b="1" dirty="0" smtClean="0">
                <a:solidFill>
                  <a:srgbClr val="BF7343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T Chinese Bold"/>
                <a:sym typeface="Noto Sans T Chinese Bold"/>
              </a:rPr>
              <a:t>不過，也因為練習很多次，所以我現在</a:t>
            </a:r>
            <a:r>
              <a:rPr lang="en-US" altLang="zh-TW" sz="5400" b="1" dirty="0" smtClean="0">
                <a:solidFill>
                  <a:srgbClr val="BF7343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T Chinese"/>
                <a:sym typeface="Noto Sans T Chinese"/>
              </a:rPr>
              <a:t>sketchbook</a:t>
            </a:r>
            <a:r>
              <a:rPr lang="zh-TW" altLang="en-US" sz="5400" b="1" dirty="0" smtClean="0">
                <a:solidFill>
                  <a:srgbClr val="BF7343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T Chinese"/>
                <a:sym typeface="Noto Sans T Chinese"/>
              </a:rPr>
              <a:t>的使用上，越來越上手了。</a:t>
            </a:r>
            <a:r>
              <a:rPr lang="en-US" sz="5000" b="1" dirty="0" smtClean="0">
                <a:solidFill>
                  <a:srgbClr val="BF7343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T Chinese Bold"/>
                <a:sym typeface="Noto Sans T Chinese Bold"/>
              </a:rPr>
              <a:t>    </a:t>
            </a:r>
          </a:p>
          <a:p>
            <a:pPr>
              <a:lnSpc>
                <a:spcPct val="150000"/>
              </a:lnSpc>
            </a:pPr>
            <a:endParaRPr lang="en-US" sz="5000" b="1" dirty="0">
              <a:solidFill>
                <a:srgbClr val="BF7343"/>
              </a:solidFill>
              <a:latin typeface="標楷體" panose="03000509000000000000" pitchFamily="65" charset="-120"/>
              <a:ea typeface="標楷體" panose="03000509000000000000" pitchFamily="65" charset="-120"/>
              <a:cs typeface="Noto Sans T Chinese Bold"/>
              <a:sym typeface="Noto Sans T Chinese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981627" y="6048587"/>
            <a:ext cx="7621369" cy="6039935"/>
          </a:xfrm>
          <a:custGeom>
            <a:avLst/>
            <a:gdLst/>
            <a:ahLst/>
            <a:cxnLst/>
            <a:rect l="l" t="t" r="r" b="b"/>
            <a:pathLst>
              <a:path w="7621369" h="6039935">
                <a:moveTo>
                  <a:pt x="0" y="0"/>
                </a:moveTo>
                <a:lnTo>
                  <a:pt x="7621369" y="0"/>
                </a:lnTo>
                <a:lnTo>
                  <a:pt x="7621369" y="6039935"/>
                </a:lnTo>
                <a:lnTo>
                  <a:pt x="0" y="60399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1498320" y="-686047"/>
            <a:ext cx="10083843" cy="4978897"/>
          </a:xfrm>
          <a:custGeom>
            <a:avLst/>
            <a:gdLst/>
            <a:ahLst/>
            <a:cxnLst/>
            <a:rect l="l" t="t" r="r" b="b"/>
            <a:pathLst>
              <a:path w="10083843" h="4978897">
                <a:moveTo>
                  <a:pt x="0" y="0"/>
                </a:moveTo>
                <a:lnTo>
                  <a:pt x="10083843" y="0"/>
                </a:lnTo>
                <a:lnTo>
                  <a:pt x="10083843" y="4978897"/>
                </a:lnTo>
                <a:lnTo>
                  <a:pt x="0" y="497889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4792311" y="4907976"/>
            <a:ext cx="6873159" cy="4553468"/>
          </a:xfrm>
          <a:custGeom>
            <a:avLst/>
            <a:gdLst/>
            <a:ahLst/>
            <a:cxnLst/>
            <a:rect l="l" t="t" r="r" b="b"/>
            <a:pathLst>
              <a:path w="6873159" h="4553468">
                <a:moveTo>
                  <a:pt x="0" y="0"/>
                </a:moveTo>
                <a:lnTo>
                  <a:pt x="6873159" y="0"/>
                </a:lnTo>
                <a:lnTo>
                  <a:pt x="6873159" y="4553468"/>
                </a:lnTo>
                <a:lnTo>
                  <a:pt x="0" y="455346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5933634">
            <a:off x="1635677" y="2085873"/>
            <a:ext cx="4152760" cy="3178749"/>
          </a:xfrm>
          <a:custGeom>
            <a:avLst/>
            <a:gdLst/>
            <a:ahLst/>
            <a:cxnLst/>
            <a:rect l="l" t="t" r="r" b="b"/>
            <a:pathLst>
              <a:path w="4152760" h="3178749">
                <a:moveTo>
                  <a:pt x="0" y="0"/>
                </a:moveTo>
                <a:lnTo>
                  <a:pt x="4152760" y="0"/>
                </a:lnTo>
                <a:lnTo>
                  <a:pt x="4152760" y="3178748"/>
                </a:lnTo>
                <a:lnTo>
                  <a:pt x="0" y="317874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926106" y="1218920"/>
            <a:ext cx="4079414" cy="7378112"/>
          </a:xfrm>
          <a:custGeom>
            <a:avLst/>
            <a:gdLst/>
            <a:ahLst/>
            <a:cxnLst/>
            <a:rect l="l" t="t" r="r" b="b"/>
            <a:pathLst>
              <a:path w="4079414" h="7378112">
                <a:moveTo>
                  <a:pt x="0" y="0"/>
                </a:moveTo>
                <a:lnTo>
                  <a:pt x="4079414" y="0"/>
                </a:lnTo>
                <a:lnTo>
                  <a:pt x="4079414" y="7378112"/>
                </a:lnTo>
                <a:lnTo>
                  <a:pt x="0" y="7378112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820774" y="4517981"/>
            <a:ext cx="11649827" cy="14544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1023"/>
              </a:lnSpc>
            </a:pPr>
            <a:r>
              <a:rPr lang="en-US" sz="8479" b="1">
                <a:solidFill>
                  <a:srgbClr val="BF7343"/>
                </a:solidFill>
                <a:latin typeface="Hatton Ultra-Bold"/>
                <a:ea typeface="Hatton Ultra-Bold"/>
                <a:cs typeface="Hatton Ultra-Bold"/>
                <a:sym typeface="Hatton Ultra-Bold"/>
              </a:rPr>
              <a:t>Thank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29315" y="7000366"/>
            <a:ext cx="5879362" cy="4659394"/>
          </a:xfrm>
          <a:custGeom>
            <a:avLst/>
            <a:gdLst/>
            <a:ahLst/>
            <a:cxnLst/>
            <a:rect l="l" t="t" r="r" b="b"/>
            <a:pathLst>
              <a:path w="5879362" h="4659394">
                <a:moveTo>
                  <a:pt x="0" y="0"/>
                </a:moveTo>
                <a:lnTo>
                  <a:pt x="5879361" y="0"/>
                </a:lnTo>
                <a:lnTo>
                  <a:pt x="5879361" y="4659394"/>
                </a:lnTo>
                <a:lnTo>
                  <a:pt x="0" y="465939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1661288" y="5951562"/>
            <a:ext cx="5379976" cy="5708198"/>
          </a:xfrm>
          <a:custGeom>
            <a:avLst/>
            <a:gdLst/>
            <a:ahLst/>
            <a:cxnLst/>
            <a:rect l="l" t="t" r="r" b="b"/>
            <a:pathLst>
              <a:path w="5379976" h="5708198">
                <a:moveTo>
                  <a:pt x="0" y="0"/>
                </a:moveTo>
                <a:lnTo>
                  <a:pt x="5379976" y="0"/>
                </a:lnTo>
                <a:lnTo>
                  <a:pt x="5379976" y="5708198"/>
                </a:lnTo>
                <a:lnTo>
                  <a:pt x="0" y="57081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3090967" y="-1474236"/>
            <a:ext cx="6080045" cy="6617736"/>
          </a:xfrm>
          <a:custGeom>
            <a:avLst/>
            <a:gdLst/>
            <a:ahLst/>
            <a:cxnLst/>
            <a:rect l="l" t="t" r="r" b="b"/>
            <a:pathLst>
              <a:path w="6080045" h="6617736">
                <a:moveTo>
                  <a:pt x="0" y="0"/>
                </a:moveTo>
                <a:lnTo>
                  <a:pt x="6080045" y="0"/>
                </a:lnTo>
                <a:lnTo>
                  <a:pt x="6080045" y="6617736"/>
                </a:lnTo>
                <a:lnTo>
                  <a:pt x="0" y="661773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5738286">
            <a:off x="12452113" y="89021"/>
            <a:ext cx="5269769" cy="3491222"/>
          </a:xfrm>
          <a:custGeom>
            <a:avLst/>
            <a:gdLst/>
            <a:ahLst/>
            <a:cxnLst/>
            <a:rect l="l" t="t" r="r" b="b"/>
            <a:pathLst>
              <a:path w="5269769" h="3491222">
                <a:moveTo>
                  <a:pt x="0" y="0"/>
                </a:moveTo>
                <a:lnTo>
                  <a:pt x="5269769" y="0"/>
                </a:lnTo>
                <a:lnTo>
                  <a:pt x="5269769" y="3491222"/>
                </a:lnTo>
                <a:lnTo>
                  <a:pt x="0" y="349122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 rot="-10800000">
            <a:off x="529315" y="2417861"/>
            <a:ext cx="11379254" cy="5451277"/>
            <a:chOff x="0" y="0"/>
            <a:chExt cx="19651769" cy="941425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651769" cy="9414259"/>
            </a:xfrm>
            <a:custGeom>
              <a:avLst/>
              <a:gdLst/>
              <a:ahLst/>
              <a:cxnLst/>
              <a:rect l="l" t="t" r="r" b="b"/>
              <a:pathLst>
                <a:path w="19651769" h="9414259">
                  <a:moveTo>
                    <a:pt x="19346969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9109459"/>
                  </a:lnTo>
                  <a:cubicBezTo>
                    <a:pt x="0" y="9278369"/>
                    <a:pt x="135890" y="9414259"/>
                    <a:pt x="304800" y="9414259"/>
                  </a:cubicBezTo>
                  <a:lnTo>
                    <a:pt x="19346969" y="9414259"/>
                  </a:lnTo>
                  <a:cubicBezTo>
                    <a:pt x="19515879" y="9414259"/>
                    <a:pt x="19651769" y="9278369"/>
                    <a:pt x="19651769" y="9109459"/>
                  </a:cubicBezTo>
                  <a:lnTo>
                    <a:pt x="19651769" y="304800"/>
                  </a:lnTo>
                  <a:cubicBezTo>
                    <a:pt x="19651769" y="135890"/>
                    <a:pt x="19515879" y="0"/>
                    <a:pt x="19346969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1556485" y="655320"/>
            <a:ext cx="11649827" cy="1317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1023"/>
              </a:lnSpc>
            </a:pPr>
            <a:r>
              <a:rPr lang="en-US" sz="8479" b="1" dirty="0" err="1">
                <a:solidFill>
                  <a:schemeClr val="tx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Hatton Ultra-Bold"/>
                <a:sym typeface="Hatton Ultra-Bold"/>
              </a:rPr>
              <a:t>動機</a:t>
            </a:r>
            <a:endParaRPr lang="en-US" sz="8479" b="1" dirty="0">
              <a:solidFill>
                <a:schemeClr val="tx2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Hatton Ultra-Bold"/>
              <a:sym typeface="Hatton Ultra-Bold"/>
            </a:endParaRPr>
          </a:p>
        </p:txBody>
      </p:sp>
      <p:sp>
        <p:nvSpPr>
          <p:cNvPr id="9" name="Freeform 9"/>
          <p:cNvSpPr/>
          <p:nvPr/>
        </p:nvSpPr>
        <p:spPr>
          <a:xfrm rot="8337289">
            <a:off x="12933810" y="410734"/>
            <a:ext cx="2685416" cy="2055564"/>
          </a:xfrm>
          <a:custGeom>
            <a:avLst/>
            <a:gdLst/>
            <a:ahLst/>
            <a:cxnLst/>
            <a:rect l="l" t="t" r="r" b="b"/>
            <a:pathLst>
              <a:path w="2685416" h="2055564">
                <a:moveTo>
                  <a:pt x="0" y="0"/>
                </a:moveTo>
                <a:lnTo>
                  <a:pt x="2685416" y="0"/>
                </a:lnTo>
                <a:lnTo>
                  <a:pt x="2685416" y="2055564"/>
                </a:lnTo>
                <a:lnTo>
                  <a:pt x="0" y="205556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0462496" y="2417862"/>
            <a:ext cx="3542028" cy="5451277"/>
          </a:xfrm>
          <a:custGeom>
            <a:avLst/>
            <a:gdLst/>
            <a:ahLst/>
            <a:cxnLst/>
            <a:rect l="l" t="t" r="r" b="b"/>
            <a:pathLst>
              <a:path w="3542028" h="5451277">
                <a:moveTo>
                  <a:pt x="0" y="0"/>
                </a:moveTo>
                <a:lnTo>
                  <a:pt x="3542028" y="0"/>
                </a:lnTo>
                <a:lnTo>
                  <a:pt x="3542028" y="5451278"/>
                </a:lnTo>
                <a:lnTo>
                  <a:pt x="0" y="5451278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-7713" r="-7713"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028698" y="2499479"/>
            <a:ext cx="12705399" cy="42575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330"/>
              </a:lnSpc>
            </a:pPr>
            <a:r>
              <a:rPr lang="en-US" sz="5000" b="1" dirty="0" err="1">
                <a:solidFill>
                  <a:srgbClr val="BF7343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T Chinese"/>
                <a:sym typeface="Noto Sans T Chinese"/>
              </a:rPr>
              <a:t>本來我要畫迪士尼的角色</a:t>
            </a:r>
            <a:r>
              <a:rPr lang="en-US" sz="5000" b="1" dirty="0">
                <a:solidFill>
                  <a:srgbClr val="BF7343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T Chinese"/>
                <a:sym typeface="Noto Sans T Chinese"/>
              </a:rPr>
              <a:t>，</a:t>
            </a:r>
          </a:p>
          <a:p>
            <a:pPr algn="l">
              <a:lnSpc>
                <a:spcPts val="8330"/>
              </a:lnSpc>
            </a:pPr>
            <a:r>
              <a:rPr lang="en-US" sz="5000" b="1" dirty="0" err="1">
                <a:solidFill>
                  <a:srgbClr val="BF7343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T Chinese"/>
                <a:sym typeface="Noto Sans T Chinese"/>
              </a:rPr>
              <a:t>只是，</a:t>
            </a:r>
            <a:r>
              <a:rPr lang="en-US" sz="5000" b="1" dirty="0" err="1" smtClean="0">
                <a:solidFill>
                  <a:srgbClr val="BF7343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T Chinese"/>
                <a:sym typeface="Noto Sans T Chinese"/>
              </a:rPr>
              <a:t>照著畫</a:t>
            </a:r>
            <a:r>
              <a:rPr lang="en-US" sz="5000" b="1" dirty="0" err="1" smtClean="0">
                <a:solidFill>
                  <a:srgbClr val="BF7343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T Chinese"/>
                <a:sym typeface="Noto Sans T Chinese"/>
              </a:rPr>
              <a:t>,</a:t>
            </a:r>
            <a:r>
              <a:rPr lang="en-US" sz="5000" b="1" dirty="0" err="1" smtClean="0">
                <a:solidFill>
                  <a:srgbClr val="BF7343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T Chinese"/>
                <a:sym typeface="Noto Sans T Chinese"/>
              </a:rPr>
              <a:t>我覺得沒有挑戰性</a:t>
            </a:r>
            <a:r>
              <a:rPr lang="en-US" sz="5000" b="1" dirty="0">
                <a:solidFill>
                  <a:srgbClr val="BF7343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T Chinese"/>
                <a:sym typeface="Noto Sans T Chinese"/>
              </a:rPr>
              <a:t>。</a:t>
            </a:r>
          </a:p>
          <a:p>
            <a:pPr algn="l">
              <a:lnSpc>
                <a:spcPts val="8330"/>
              </a:lnSpc>
            </a:pPr>
            <a:r>
              <a:rPr lang="en-US" sz="5000" b="1" dirty="0" err="1">
                <a:solidFill>
                  <a:srgbClr val="BF7343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T Chinese"/>
                <a:sym typeface="Noto Sans T Chinese"/>
              </a:rPr>
              <a:t>我想挑戰自己創作圖畫</a:t>
            </a:r>
            <a:r>
              <a:rPr lang="en-US" sz="5000" b="1" dirty="0">
                <a:solidFill>
                  <a:srgbClr val="BF7343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T Chinese"/>
                <a:sym typeface="Noto Sans T Chinese"/>
              </a:rPr>
              <a:t>，</a:t>
            </a:r>
          </a:p>
          <a:p>
            <a:pPr algn="l">
              <a:lnSpc>
                <a:spcPts val="8330"/>
              </a:lnSpc>
            </a:pPr>
            <a:r>
              <a:rPr lang="en-US" sz="5000" b="1" dirty="0" err="1">
                <a:solidFill>
                  <a:srgbClr val="BF7343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T Chinese"/>
                <a:sym typeface="Noto Sans T Chinese"/>
              </a:rPr>
              <a:t>製作Line貼圖</a:t>
            </a:r>
            <a:r>
              <a:rPr lang="en-US" sz="5000" b="1" dirty="0">
                <a:solidFill>
                  <a:srgbClr val="BF7343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T Chinese"/>
                <a:sym typeface="Noto Sans T Chinese"/>
              </a:rPr>
              <a:t>。</a:t>
            </a:r>
          </a:p>
        </p:txBody>
      </p:sp>
      <p:sp>
        <p:nvSpPr>
          <p:cNvPr id="12" name="Freeform 12"/>
          <p:cNvSpPr/>
          <p:nvPr/>
        </p:nvSpPr>
        <p:spPr>
          <a:xfrm>
            <a:off x="14050559" y="2417860"/>
            <a:ext cx="3780241" cy="5451277"/>
          </a:xfrm>
          <a:custGeom>
            <a:avLst/>
            <a:gdLst/>
            <a:ahLst/>
            <a:cxnLst/>
            <a:rect l="l" t="t" r="r" b="b"/>
            <a:pathLst>
              <a:path w="4088458" h="5451277">
                <a:moveTo>
                  <a:pt x="0" y="0"/>
                </a:moveTo>
                <a:lnTo>
                  <a:pt x="4088458" y="0"/>
                </a:lnTo>
                <a:lnTo>
                  <a:pt x="4088458" y="5451278"/>
                </a:lnTo>
                <a:lnTo>
                  <a:pt x="0" y="5451278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355175" y="-1028700"/>
            <a:ext cx="5192177" cy="4114800"/>
          </a:xfrm>
          <a:custGeom>
            <a:avLst/>
            <a:gdLst/>
            <a:ahLst/>
            <a:cxnLst/>
            <a:rect l="l" t="t" r="r" b="b"/>
            <a:pathLst>
              <a:path w="5192177" h="4114800">
                <a:moveTo>
                  <a:pt x="0" y="0"/>
                </a:moveTo>
                <a:lnTo>
                  <a:pt x="5192177" y="0"/>
                </a:lnTo>
                <a:lnTo>
                  <a:pt x="519217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240914" y="-1363900"/>
            <a:ext cx="3878199" cy="4114800"/>
          </a:xfrm>
          <a:custGeom>
            <a:avLst/>
            <a:gdLst/>
            <a:ahLst/>
            <a:cxnLst/>
            <a:rect l="l" t="t" r="r" b="b"/>
            <a:pathLst>
              <a:path w="3878199" h="4114800">
                <a:moveTo>
                  <a:pt x="0" y="0"/>
                </a:moveTo>
                <a:lnTo>
                  <a:pt x="3878199" y="0"/>
                </a:lnTo>
                <a:lnTo>
                  <a:pt x="387819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 rot="-10800000">
            <a:off x="609600" y="2240863"/>
            <a:ext cx="15205727" cy="6984972"/>
            <a:chOff x="0" y="0"/>
            <a:chExt cx="20494092" cy="941425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0494092" cy="9414259"/>
            </a:xfrm>
            <a:custGeom>
              <a:avLst/>
              <a:gdLst/>
              <a:ahLst/>
              <a:cxnLst/>
              <a:rect l="l" t="t" r="r" b="b"/>
              <a:pathLst>
                <a:path w="20494092" h="9414259">
                  <a:moveTo>
                    <a:pt x="20189292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9109459"/>
                  </a:lnTo>
                  <a:cubicBezTo>
                    <a:pt x="0" y="9278369"/>
                    <a:pt x="135890" y="9414259"/>
                    <a:pt x="304800" y="9414259"/>
                  </a:cubicBezTo>
                  <a:lnTo>
                    <a:pt x="20189292" y="9414259"/>
                  </a:lnTo>
                  <a:cubicBezTo>
                    <a:pt x="20358202" y="9414259"/>
                    <a:pt x="20494092" y="9278369"/>
                    <a:pt x="20494092" y="9109459"/>
                  </a:cubicBezTo>
                  <a:lnTo>
                    <a:pt x="20494092" y="304800"/>
                  </a:lnTo>
                  <a:cubicBezTo>
                    <a:pt x="20494092" y="135890"/>
                    <a:pt x="20358202" y="0"/>
                    <a:pt x="20189292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8" name="Freeform 8"/>
          <p:cNvSpPr/>
          <p:nvPr/>
        </p:nvSpPr>
        <p:spPr>
          <a:xfrm>
            <a:off x="338461" y="6470332"/>
            <a:ext cx="2618837" cy="3491782"/>
          </a:xfrm>
          <a:custGeom>
            <a:avLst/>
            <a:gdLst/>
            <a:ahLst/>
            <a:cxnLst/>
            <a:rect l="l" t="t" r="r" b="b"/>
            <a:pathLst>
              <a:path w="2618837" h="3491782">
                <a:moveTo>
                  <a:pt x="0" y="0"/>
                </a:moveTo>
                <a:lnTo>
                  <a:pt x="2618837" y="0"/>
                </a:lnTo>
                <a:lnTo>
                  <a:pt x="2618837" y="3491783"/>
                </a:lnTo>
                <a:lnTo>
                  <a:pt x="0" y="349178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2146920" y="2645898"/>
            <a:ext cx="5319635" cy="6989169"/>
          </a:xfrm>
          <a:custGeom>
            <a:avLst/>
            <a:gdLst/>
            <a:ahLst/>
            <a:cxnLst/>
            <a:rect l="l" t="t" r="r" b="b"/>
            <a:pathLst>
              <a:path w="4330625" h="5774167">
                <a:moveTo>
                  <a:pt x="0" y="0"/>
                </a:moveTo>
                <a:lnTo>
                  <a:pt x="4330625" y="0"/>
                </a:lnTo>
                <a:lnTo>
                  <a:pt x="4330625" y="5774167"/>
                </a:lnTo>
                <a:lnTo>
                  <a:pt x="0" y="5774167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8034639" y="5765814"/>
            <a:ext cx="3121991" cy="1370409"/>
          </a:xfrm>
          <a:custGeom>
            <a:avLst/>
            <a:gdLst/>
            <a:ahLst/>
            <a:cxnLst/>
            <a:rect l="l" t="t" r="r" b="b"/>
            <a:pathLst>
              <a:path w="3121991" h="1370409">
                <a:moveTo>
                  <a:pt x="0" y="0"/>
                </a:moveTo>
                <a:lnTo>
                  <a:pt x="3121991" y="0"/>
                </a:lnTo>
                <a:lnTo>
                  <a:pt x="3121991" y="1370409"/>
                </a:lnTo>
                <a:lnTo>
                  <a:pt x="0" y="1370409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2743200" y="495300"/>
            <a:ext cx="11649827" cy="1317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1023"/>
              </a:lnSpc>
            </a:pPr>
            <a:r>
              <a:rPr lang="en-US" sz="8479" b="1" dirty="0" err="1">
                <a:solidFill>
                  <a:schemeClr val="tx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Hatton Ultra-Bold"/>
                <a:sym typeface="Hatton Ultra-Bold"/>
              </a:rPr>
              <a:t>製作過程</a:t>
            </a:r>
            <a:endParaRPr lang="en-US" sz="8479" b="1" dirty="0">
              <a:solidFill>
                <a:schemeClr val="tx2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Hatton Ultra-Bold"/>
              <a:sym typeface="Hatton Ultra-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240914" y="2645898"/>
            <a:ext cx="11171819" cy="7793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98"/>
              </a:lnSpc>
            </a:pPr>
            <a:r>
              <a:rPr lang="en-US" sz="4713" b="1" dirty="0">
                <a:solidFill>
                  <a:srgbClr val="BF7343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T Chinese"/>
                <a:sym typeface="Noto Sans T Chinese"/>
              </a:rPr>
              <a:t>1、我利用暑假跟媽媽去學校畫或在家畫。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45025" y="3750182"/>
            <a:ext cx="9350609" cy="7915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800" b="1" dirty="0">
                <a:solidFill>
                  <a:srgbClr val="BF7343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T Chinese"/>
                <a:sym typeface="Noto Sans T Chinese"/>
              </a:rPr>
              <a:t>2、一個星期創作3個圖畫。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180013" y="7118650"/>
            <a:ext cx="8810625" cy="16507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800" b="1" dirty="0">
                <a:solidFill>
                  <a:srgbClr val="BF7343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T Chinese"/>
                <a:sym typeface="Noto Sans T Chinese"/>
              </a:rPr>
              <a:t>4、媽媽教我Canva的使用方式，</a:t>
            </a:r>
          </a:p>
          <a:p>
            <a:pPr algn="ctr">
              <a:lnSpc>
                <a:spcPts val="6719"/>
              </a:lnSpc>
            </a:pPr>
            <a:r>
              <a:rPr lang="en-US" sz="4800" b="1" dirty="0" err="1">
                <a:solidFill>
                  <a:srgbClr val="BF7343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T Chinese"/>
                <a:sym typeface="Noto Sans T Chinese"/>
              </a:rPr>
              <a:t>自己完成簡報發表</a:t>
            </a:r>
            <a:r>
              <a:rPr lang="en-US" sz="4800" b="1" dirty="0">
                <a:solidFill>
                  <a:srgbClr val="BF7343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T Chinese"/>
                <a:sym typeface="Noto Sans T Chinese"/>
              </a:rPr>
              <a:t>。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958250" y="4912292"/>
            <a:ext cx="11188670" cy="859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800" dirty="0" smtClean="0">
                <a:solidFill>
                  <a:srgbClr val="BF7343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T Chinese"/>
                <a:sym typeface="Noto Sans T Chinese"/>
              </a:rPr>
              <a:t> </a:t>
            </a:r>
            <a:r>
              <a:rPr lang="en-US" sz="4800" b="1" dirty="0" smtClean="0">
                <a:solidFill>
                  <a:srgbClr val="BF7343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T Chinese"/>
                <a:sym typeface="Noto Sans T Chinese"/>
              </a:rPr>
              <a:t>3</a:t>
            </a:r>
            <a:r>
              <a:rPr lang="en-US" sz="4800" b="1" dirty="0">
                <a:solidFill>
                  <a:srgbClr val="BF7343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T Chinese"/>
                <a:sym typeface="Noto Sans T Chinese"/>
              </a:rPr>
              <a:t>、我自己上網學習sketchbook的繪圖</a:t>
            </a:r>
            <a:r>
              <a:rPr lang="en-US" sz="4800" dirty="0">
                <a:solidFill>
                  <a:srgbClr val="BF7343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T Chinese"/>
                <a:sym typeface="Noto Sans T Chinese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031436" y="8112604"/>
            <a:ext cx="5487435" cy="4348792"/>
          </a:xfrm>
          <a:custGeom>
            <a:avLst/>
            <a:gdLst/>
            <a:ahLst/>
            <a:cxnLst/>
            <a:rect l="l" t="t" r="r" b="b"/>
            <a:pathLst>
              <a:path w="5487435" h="4348792">
                <a:moveTo>
                  <a:pt x="0" y="0"/>
                </a:moveTo>
                <a:lnTo>
                  <a:pt x="5487435" y="0"/>
                </a:lnTo>
                <a:lnTo>
                  <a:pt x="5487435" y="4348792"/>
                </a:lnTo>
                <a:lnTo>
                  <a:pt x="0" y="434879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2403407" y="-1028700"/>
            <a:ext cx="7315200" cy="3611880"/>
          </a:xfrm>
          <a:custGeom>
            <a:avLst/>
            <a:gdLst/>
            <a:ahLst/>
            <a:cxnLst/>
            <a:rect l="l" t="t" r="r" b="b"/>
            <a:pathLst>
              <a:path w="7315200" h="3611880">
                <a:moveTo>
                  <a:pt x="0" y="0"/>
                </a:moveTo>
                <a:lnTo>
                  <a:pt x="7315200" y="0"/>
                </a:lnTo>
                <a:lnTo>
                  <a:pt x="7315200" y="3611880"/>
                </a:lnTo>
                <a:lnTo>
                  <a:pt x="0" y="361188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5792189" y="5898872"/>
            <a:ext cx="3878199" cy="4114800"/>
          </a:xfrm>
          <a:custGeom>
            <a:avLst/>
            <a:gdLst/>
            <a:ahLst/>
            <a:cxnLst/>
            <a:rect l="l" t="t" r="r" b="b"/>
            <a:pathLst>
              <a:path w="3878199" h="4114800">
                <a:moveTo>
                  <a:pt x="0" y="0"/>
                </a:moveTo>
                <a:lnTo>
                  <a:pt x="3878199" y="0"/>
                </a:lnTo>
                <a:lnTo>
                  <a:pt x="387819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2781168" y="291788"/>
            <a:ext cx="6080045" cy="6617736"/>
          </a:xfrm>
          <a:custGeom>
            <a:avLst/>
            <a:gdLst/>
            <a:ahLst/>
            <a:cxnLst/>
            <a:rect l="l" t="t" r="r" b="b"/>
            <a:pathLst>
              <a:path w="6080045" h="6617736">
                <a:moveTo>
                  <a:pt x="0" y="0"/>
                </a:moveTo>
                <a:lnTo>
                  <a:pt x="6080044" y="0"/>
                </a:lnTo>
                <a:lnTo>
                  <a:pt x="6080044" y="6617735"/>
                </a:lnTo>
                <a:lnTo>
                  <a:pt x="0" y="661773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pic>
        <p:nvPicPr>
          <p:cNvPr id="6" name="Picture 6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rcRect l="5064" t="8025" b="8025"/>
          <a:stretch>
            <a:fillRect/>
          </a:stretch>
        </p:blipFill>
        <p:spPr>
          <a:xfrm>
            <a:off x="8991601" y="292306"/>
            <a:ext cx="8267700" cy="9414900"/>
          </a:xfrm>
          <a:prstGeom prst="rect">
            <a:avLst/>
          </a:prstGeom>
        </p:spPr>
      </p:pic>
      <p:sp>
        <p:nvSpPr>
          <p:cNvPr id="7" name="Freeform 7"/>
          <p:cNvSpPr/>
          <p:nvPr/>
        </p:nvSpPr>
        <p:spPr>
          <a:xfrm>
            <a:off x="1876865" y="6909523"/>
            <a:ext cx="2097873" cy="2797164"/>
          </a:xfrm>
          <a:custGeom>
            <a:avLst/>
            <a:gdLst/>
            <a:ahLst/>
            <a:cxnLst/>
            <a:rect l="l" t="t" r="r" b="b"/>
            <a:pathLst>
              <a:path w="2097873" h="2797164">
                <a:moveTo>
                  <a:pt x="0" y="0"/>
                </a:moveTo>
                <a:lnTo>
                  <a:pt x="2097873" y="0"/>
                </a:lnTo>
                <a:lnTo>
                  <a:pt x="2097873" y="2797164"/>
                </a:lnTo>
                <a:lnTo>
                  <a:pt x="0" y="2797164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-2115932" y="624840"/>
            <a:ext cx="12797742" cy="12925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0763"/>
              </a:lnSpc>
            </a:pPr>
            <a:r>
              <a:rPr lang="en-US" sz="8000" b="1" dirty="0" err="1">
                <a:solidFill>
                  <a:schemeClr val="tx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Hatton Bold"/>
                <a:sym typeface="Hatton Bold"/>
              </a:rPr>
              <a:t>初步成果展現</a:t>
            </a:r>
            <a:endParaRPr lang="en-US" sz="8000" b="1" dirty="0">
              <a:solidFill>
                <a:schemeClr val="tx2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Hatton Bold"/>
              <a:sym typeface="Hatton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066801" y="1917438"/>
            <a:ext cx="7772400" cy="50013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840"/>
              </a:lnSpc>
            </a:pPr>
            <a:r>
              <a:rPr lang="en-US" sz="5000" b="1" dirty="0" err="1" smtClean="0">
                <a:solidFill>
                  <a:srgbClr val="BF7343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T Chinese"/>
                <a:sym typeface="Noto Sans T Chinese"/>
              </a:rPr>
              <a:t>這是我利用sketchbook</a:t>
            </a:r>
            <a:endParaRPr lang="en-US" sz="5000" b="1" dirty="0" smtClean="0">
              <a:solidFill>
                <a:srgbClr val="BF7343"/>
              </a:solidFill>
              <a:latin typeface="標楷體" panose="03000509000000000000" pitchFamily="65" charset="-120"/>
              <a:ea typeface="標楷體" panose="03000509000000000000" pitchFamily="65" charset="-120"/>
              <a:cs typeface="Noto Sans T Chinese"/>
              <a:sym typeface="Noto Sans T Chinese"/>
            </a:endParaRPr>
          </a:p>
          <a:p>
            <a:pPr>
              <a:lnSpc>
                <a:spcPts val="7840"/>
              </a:lnSpc>
            </a:pPr>
            <a:r>
              <a:rPr lang="en-US" sz="5000" b="1" dirty="0" smtClean="0">
                <a:solidFill>
                  <a:srgbClr val="BF7343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T Chinese"/>
                <a:sym typeface="Noto Sans T Chinese"/>
              </a:rPr>
              <a:t>畫</a:t>
            </a:r>
            <a:r>
              <a:rPr lang="zh-TW" altLang="en-US" sz="5000" b="1" dirty="0" smtClean="0">
                <a:solidFill>
                  <a:srgbClr val="BF7343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T Chinese"/>
                <a:sym typeface="Noto Sans T Chinese"/>
              </a:rPr>
              <a:t>其中一個作品的</a:t>
            </a:r>
            <a:r>
              <a:rPr lang="en-US" sz="5000" b="1" dirty="0" err="1" smtClean="0">
                <a:solidFill>
                  <a:srgbClr val="BF7343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T Chinese"/>
                <a:sym typeface="Noto Sans T Chinese"/>
              </a:rPr>
              <a:t>縮時攝影</a:t>
            </a:r>
            <a:endParaRPr lang="en-US" sz="5000" b="1" dirty="0" smtClean="0">
              <a:solidFill>
                <a:srgbClr val="BF7343"/>
              </a:solidFill>
              <a:latin typeface="標楷體" panose="03000509000000000000" pitchFamily="65" charset="-120"/>
              <a:ea typeface="標楷體" panose="03000509000000000000" pitchFamily="65" charset="-120"/>
              <a:cs typeface="Noto Sans T Chinese"/>
              <a:sym typeface="Noto Sans T Chinese"/>
            </a:endParaRPr>
          </a:p>
          <a:p>
            <a:pPr>
              <a:lnSpc>
                <a:spcPts val="7840"/>
              </a:lnSpc>
            </a:pPr>
            <a:r>
              <a:rPr lang="zh-TW" altLang="en-US" sz="5000" b="1" dirty="0" smtClean="0">
                <a:solidFill>
                  <a:srgbClr val="BF7343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T Chinese"/>
                <a:sym typeface="Noto Sans T Chinese"/>
              </a:rPr>
              <a:t>。當一個柚子完成後，</a:t>
            </a:r>
            <a:endParaRPr lang="en-US" altLang="zh-TW" sz="5000" b="1" dirty="0" smtClean="0">
              <a:solidFill>
                <a:srgbClr val="BF7343"/>
              </a:solidFill>
              <a:latin typeface="標楷體" panose="03000509000000000000" pitchFamily="65" charset="-120"/>
              <a:ea typeface="標楷體" panose="03000509000000000000" pitchFamily="65" charset="-120"/>
              <a:cs typeface="Noto Sans T Chinese"/>
              <a:sym typeface="Noto Sans T Chinese"/>
            </a:endParaRPr>
          </a:p>
          <a:p>
            <a:pPr>
              <a:lnSpc>
                <a:spcPts val="7840"/>
              </a:lnSpc>
            </a:pPr>
            <a:r>
              <a:rPr lang="zh-TW" altLang="en-US" sz="5000" b="1" dirty="0" smtClean="0">
                <a:solidFill>
                  <a:srgbClr val="BF7343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T Chinese"/>
                <a:sym typeface="Noto Sans T Chinese"/>
              </a:rPr>
              <a:t>我還會加上「表情」和其他的背景。</a:t>
            </a:r>
            <a:endParaRPr lang="en-US" sz="5000" b="1" dirty="0">
              <a:solidFill>
                <a:srgbClr val="BF7343"/>
              </a:solidFill>
              <a:latin typeface="Noto Sans T Chinese"/>
              <a:ea typeface="Noto Sans T Chinese"/>
              <a:cs typeface="Noto Sans T Chinese"/>
              <a:sym typeface="Noto Sans T Chines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video>
              <p:cMediaNode vol="100000">
                <p:cTn id="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149503">
            <a:off x="-606807" y="-2505853"/>
            <a:ext cx="8857727" cy="5868244"/>
          </a:xfrm>
          <a:custGeom>
            <a:avLst/>
            <a:gdLst/>
            <a:ahLst/>
            <a:cxnLst/>
            <a:rect l="l" t="t" r="r" b="b"/>
            <a:pathLst>
              <a:path w="8857727" h="5868244">
                <a:moveTo>
                  <a:pt x="0" y="0"/>
                </a:moveTo>
                <a:lnTo>
                  <a:pt x="8857727" y="0"/>
                </a:lnTo>
                <a:lnTo>
                  <a:pt x="8857727" y="5868244"/>
                </a:lnTo>
                <a:lnTo>
                  <a:pt x="0" y="58682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1873090" y="1465808"/>
            <a:ext cx="5192177" cy="4114800"/>
          </a:xfrm>
          <a:custGeom>
            <a:avLst/>
            <a:gdLst/>
            <a:ahLst/>
            <a:cxnLst/>
            <a:rect l="l" t="t" r="r" b="b"/>
            <a:pathLst>
              <a:path w="5192177" h="4114800">
                <a:moveTo>
                  <a:pt x="0" y="0"/>
                </a:moveTo>
                <a:lnTo>
                  <a:pt x="5192176" y="0"/>
                </a:lnTo>
                <a:lnTo>
                  <a:pt x="519217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3996081" y="3920563"/>
            <a:ext cx="7100397" cy="7728323"/>
          </a:xfrm>
          <a:custGeom>
            <a:avLst/>
            <a:gdLst/>
            <a:ahLst/>
            <a:cxnLst/>
            <a:rect l="l" t="t" r="r" b="b"/>
            <a:pathLst>
              <a:path w="7100397" h="7728323">
                <a:moveTo>
                  <a:pt x="0" y="0"/>
                </a:moveTo>
                <a:lnTo>
                  <a:pt x="7100396" y="0"/>
                </a:lnTo>
                <a:lnTo>
                  <a:pt x="7100396" y="7728323"/>
                </a:lnTo>
                <a:lnTo>
                  <a:pt x="0" y="772832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2938503">
            <a:off x="13028632" y="6714911"/>
            <a:ext cx="5819202" cy="6174220"/>
          </a:xfrm>
          <a:custGeom>
            <a:avLst/>
            <a:gdLst/>
            <a:ahLst/>
            <a:cxnLst/>
            <a:rect l="l" t="t" r="r" b="b"/>
            <a:pathLst>
              <a:path w="5819202" h="6174220">
                <a:moveTo>
                  <a:pt x="0" y="0"/>
                </a:moveTo>
                <a:lnTo>
                  <a:pt x="5819202" y="0"/>
                </a:lnTo>
                <a:lnTo>
                  <a:pt x="5819202" y="6174220"/>
                </a:lnTo>
                <a:lnTo>
                  <a:pt x="0" y="617422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 rot="-10800000">
            <a:off x="309707" y="2239738"/>
            <a:ext cx="8005153" cy="6681740"/>
            <a:chOff x="0" y="0"/>
            <a:chExt cx="12398037" cy="1034839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2398038" cy="10348392"/>
            </a:xfrm>
            <a:custGeom>
              <a:avLst/>
              <a:gdLst/>
              <a:ahLst/>
              <a:cxnLst/>
              <a:rect l="l" t="t" r="r" b="b"/>
              <a:pathLst>
                <a:path w="12398038" h="10348392">
                  <a:moveTo>
                    <a:pt x="12093238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10043592"/>
                  </a:lnTo>
                  <a:cubicBezTo>
                    <a:pt x="0" y="10212502"/>
                    <a:pt x="135890" y="10348392"/>
                    <a:pt x="304800" y="10348392"/>
                  </a:cubicBezTo>
                  <a:lnTo>
                    <a:pt x="12093238" y="10348392"/>
                  </a:lnTo>
                  <a:cubicBezTo>
                    <a:pt x="12262148" y="10348392"/>
                    <a:pt x="12398038" y="10212502"/>
                    <a:pt x="12398038" y="10043592"/>
                  </a:cubicBezTo>
                  <a:lnTo>
                    <a:pt x="12398038" y="304800"/>
                  </a:lnTo>
                  <a:cubicBezTo>
                    <a:pt x="12398038" y="135890"/>
                    <a:pt x="12262148" y="0"/>
                    <a:pt x="12093238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8" name="Group 8"/>
          <p:cNvGrpSpPr/>
          <p:nvPr/>
        </p:nvGrpSpPr>
        <p:grpSpPr>
          <a:xfrm rot="-10800000">
            <a:off x="9332581" y="2286139"/>
            <a:ext cx="8471885" cy="6681740"/>
            <a:chOff x="0" y="0"/>
            <a:chExt cx="13120892" cy="1034839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3120892" cy="10348392"/>
            </a:xfrm>
            <a:custGeom>
              <a:avLst/>
              <a:gdLst/>
              <a:ahLst/>
              <a:cxnLst/>
              <a:rect l="l" t="t" r="r" b="b"/>
              <a:pathLst>
                <a:path w="13120892" h="10348392">
                  <a:moveTo>
                    <a:pt x="12816092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10043592"/>
                  </a:lnTo>
                  <a:cubicBezTo>
                    <a:pt x="0" y="10212502"/>
                    <a:pt x="135890" y="10348392"/>
                    <a:pt x="304800" y="10348392"/>
                  </a:cubicBezTo>
                  <a:lnTo>
                    <a:pt x="12816092" y="10348392"/>
                  </a:lnTo>
                  <a:cubicBezTo>
                    <a:pt x="12985002" y="10348392"/>
                    <a:pt x="13120892" y="10212502"/>
                    <a:pt x="13120892" y="10043592"/>
                  </a:cubicBezTo>
                  <a:lnTo>
                    <a:pt x="13120892" y="304800"/>
                  </a:lnTo>
                  <a:cubicBezTo>
                    <a:pt x="13120892" y="135890"/>
                    <a:pt x="12985002" y="0"/>
                    <a:pt x="12816092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0" name="Freeform 10"/>
          <p:cNvSpPr/>
          <p:nvPr/>
        </p:nvSpPr>
        <p:spPr>
          <a:xfrm>
            <a:off x="9044119" y="2345467"/>
            <a:ext cx="2271755" cy="3407633"/>
          </a:xfrm>
          <a:custGeom>
            <a:avLst/>
            <a:gdLst/>
            <a:ahLst/>
            <a:cxnLst/>
            <a:rect l="l" t="t" r="r" b="b"/>
            <a:pathLst>
              <a:path w="2271755" h="3407633">
                <a:moveTo>
                  <a:pt x="0" y="0"/>
                </a:moveTo>
                <a:lnTo>
                  <a:pt x="2271755" y="0"/>
                </a:lnTo>
                <a:lnTo>
                  <a:pt x="2271755" y="3407633"/>
                </a:lnTo>
                <a:lnTo>
                  <a:pt x="0" y="3407633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1495319" y="2239738"/>
            <a:ext cx="2139041" cy="3208562"/>
          </a:xfrm>
          <a:custGeom>
            <a:avLst/>
            <a:gdLst/>
            <a:ahLst/>
            <a:cxnLst/>
            <a:rect l="l" t="t" r="r" b="b"/>
            <a:pathLst>
              <a:path w="2139041" h="3208562">
                <a:moveTo>
                  <a:pt x="0" y="0"/>
                </a:moveTo>
                <a:lnTo>
                  <a:pt x="2139041" y="0"/>
                </a:lnTo>
                <a:lnTo>
                  <a:pt x="2139041" y="3208562"/>
                </a:lnTo>
                <a:lnTo>
                  <a:pt x="0" y="3208562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309707" y="2239738"/>
            <a:ext cx="2342241" cy="3513362"/>
          </a:xfrm>
          <a:custGeom>
            <a:avLst/>
            <a:gdLst/>
            <a:ahLst/>
            <a:cxnLst/>
            <a:rect l="l" t="t" r="r" b="b"/>
            <a:pathLst>
              <a:path w="2342241" h="3513362">
                <a:moveTo>
                  <a:pt x="0" y="0"/>
                </a:moveTo>
                <a:lnTo>
                  <a:pt x="2342242" y="0"/>
                </a:lnTo>
                <a:lnTo>
                  <a:pt x="2342242" y="3513362"/>
                </a:lnTo>
                <a:lnTo>
                  <a:pt x="0" y="3513362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4994578" y="4900397"/>
            <a:ext cx="2471824" cy="3707736"/>
          </a:xfrm>
          <a:custGeom>
            <a:avLst/>
            <a:gdLst/>
            <a:ahLst/>
            <a:cxnLst/>
            <a:rect l="l" t="t" r="r" b="b"/>
            <a:pathLst>
              <a:path w="2471824" h="3707736">
                <a:moveTo>
                  <a:pt x="0" y="0"/>
                </a:moveTo>
                <a:lnTo>
                  <a:pt x="2471824" y="0"/>
                </a:lnTo>
                <a:lnTo>
                  <a:pt x="2471824" y="3707737"/>
                </a:lnTo>
                <a:lnTo>
                  <a:pt x="0" y="3707737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2754310" y="5404894"/>
            <a:ext cx="2135493" cy="3203240"/>
          </a:xfrm>
          <a:custGeom>
            <a:avLst/>
            <a:gdLst/>
            <a:ahLst/>
            <a:cxnLst/>
            <a:rect l="l" t="t" r="r" b="b"/>
            <a:pathLst>
              <a:path w="2135493" h="3203240">
                <a:moveTo>
                  <a:pt x="0" y="0"/>
                </a:moveTo>
                <a:lnTo>
                  <a:pt x="2135493" y="0"/>
                </a:lnTo>
                <a:lnTo>
                  <a:pt x="2135493" y="3203240"/>
                </a:lnTo>
                <a:lnTo>
                  <a:pt x="0" y="3203240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395795" y="5404894"/>
            <a:ext cx="2199004" cy="3298506"/>
          </a:xfrm>
          <a:custGeom>
            <a:avLst/>
            <a:gdLst/>
            <a:ahLst/>
            <a:cxnLst/>
            <a:rect l="l" t="t" r="r" b="b"/>
            <a:pathLst>
              <a:path w="2199004" h="3298506">
                <a:moveTo>
                  <a:pt x="0" y="0"/>
                </a:moveTo>
                <a:lnTo>
                  <a:pt x="2199004" y="0"/>
                </a:lnTo>
                <a:lnTo>
                  <a:pt x="2199004" y="3298506"/>
                </a:lnTo>
                <a:lnTo>
                  <a:pt x="0" y="3298506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5061190" y="2345467"/>
            <a:ext cx="1886849" cy="2830273"/>
          </a:xfrm>
          <a:custGeom>
            <a:avLst/>
            <a:gdLst/>
            <a:ahLst/>
            <a:cxnLst/>
            <a:rect l="l" t="t" r="r" b="b"/>
            <a:pathLst>
              <a:path w="1886849" h="2830273">
                <a:moveTo>
                  <a:pt x="0" y="0"/>
                </a:moveTo>
                <a:lnTo>
                  <a:pt x="1886849" y="0"/>
                </a:lnTo>
                <a:lnTo>
                  <a:pt x="1886849" y="2830273"/>
                </a:lnTo>
                <a:lnTo>
                  <a:pt x="0" y="2830273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2651949" y="2239738"/>
            <a:ext cx="2550175" cy="3825263"/>
          </a:xfrm>
          <a:custGeom>
            <a:avLst/>
            <a:gdLst/>
            <a:ahLst/>
            <a:cxnLst/>
            <a:rect l="l" t="t" r="r" b="b"/>
            <a:pathLst>
              <a:path w="2550175" h="3825263">
                <a:moveTo>
                  <a:pt x="0" y="0"/>
                </a:moveTo>
                <a:lnTo>
                  <a:pt x="2550175" y="0"/>
                </a:lnTo>
                <a:lnTo>
                  <a:pt x="2550175" y="3825263"/>
                </a:lnTo>
                <a:lnTo>
                  <a:pt x="0" y="3825263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2992274" y="5404894"/>
            <a:ext cx="2033836" cy="3050754"/>
          </a:xfrm>
          <a:custGeom>
            <a:avLst/>
            <a:gdLst/>
            <a:ahLst/>
            <a:cxnLst/>
            <a:rect l="l" t="t" r="r" b="b"/>
            <a:pathLst>
              <a:path w="2033836" h="3050754">
                <a:moveTo>
                  <a:pt x="0" y="0"/>
                </a:moveTo>
                <a:lnTo>
                  <a:pt x="2033836" y="0"/>
                </a:lnTo>
                <a:lnTo>
                  <a:pt x="2033836" y="3050754"/>
                </a:lnTo>
                <a:lnTo>
                  <a:pt x="0" y="3050754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11315874" y="5064056"/>
            <a:ext cx="2112253" cy="3168379"/>
          </a:xfrm>
          <a:custGeom>
            <a:avLst/>
            <a:gdLst/>
            <a:ahLst/>
            <a:cxnLst/>
            <a:rect l="l" t="t" r="r" b="b"/>
            <a:pathLst>
              <a:path w="2112253" h="3168379">
                <a:moveTo>
                  <a:pt x="0" y="0"/>
                </a:moveTo>
                <a:lnTo>
                  <a:pt x="2112253" y="0"/>
                </a:lnTo>
                <a:lnTo>
                  <a:pt x="2112253" y="3168379"/>
                </a:lnTo>
                <a:lnTo>
                  <a:pt x="0" y="3168379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9309547" y="5143500"/>
            <a:ext cx="2006327" cy="3009491"/>
          </a:xfrm>
          <a:custGeom>
            <a:avLst/>
            <a:gdLst/>
            <a:ahLst/>
            <a:cxnLst/>
            <a:rect l="l" t="t" r="r" b="b"/>
            <a:pathLst>
              <a:path w="2006327" h="3009491">
                <a:moveTo>
                  <a:pt x="0" y="0"/>
                </a:moveTo>
                <a:lnTo>
                  <a:pt x="2006327" y="0"/>
                </a:lnTo>
                <a:lnTo>
                  <a:pt x="2006327" y="3009491"/>
                </a:lnTo>
                <a:lnTo>
                  <a:pt x="0" y="3009491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15197560" y="4595789"/>
            <a:ext cx="2247747" cy="3371620"/>
          </a:xfrm>
          <a:custGeom>
            <a:avLst/>
            <a:gdLst/>
            <a:ahLst/>
            <a:cxnLst/>
            <a:rect l="l" t="t" r="r" b="b"/>
            <a:pathLst>
              <a:path w="2247747" h="3371620">
                <a:moveTo>
                  <a:pt x="0" y="0"/>
                </a:moveTo>
                <a:lnTo>
                  <a:pt x="2247747" y="0"/>
                </a:lnTo>
                <a:lnTo>
                  <a:pt x="2247747" y="3371620"/>
                </a:lnTo>
                <a:lnTo>
                  <a:pt x="0" y="3371620"/>
                </a:lnTo>
                <a:lnTo>
                  <a:pt x="0" y="0"/>
                </a:lnTo>
                <a:close/>
              </a:path>
            </a:pathLst>
          </a:custGeom>
          <a:blipFill>
            <a:blip r:embed="rId21"/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15638454" y="2510763"/>
            <a:ext cx="1958358" cy="2937537"/>
          </a:xfrm>
          <a:custGeom>
            <a:avLst/>
            <a:gdLst/>
            <a:ahLst/>
            <a:cxnLst/>
            <a:rect l="l" t="t" r="r" b="b"/>
            <a:pathLst>
              <a:path w="1958358" h="2937537">
                <a:moveTo>
                  <a:pt x="0" y="0"/>
                </a:moveTo>
                <a:lnTo>
                  <a:pt x="1958358" y="0"/>
                </a:lnTo>
                <a:lnTo>
                  <a:pt x="1958358" y="2937537"/>
                </a:lnTo>
                <a:lnTo>
                  <a:pt x="0" y="2937537"/>
                </a:lnTo>
                <a:lnTo>
                  <a:pt x="0" y="0"/>
                </a:lnTo>
                <a:close/>
              </a:path>
            </a:pathLst>
          </a:custGeom>
          <a:blipFill>
            <a:blip r:embed="rId22"/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13494802" y="2286681"/>
            <a:ext cx="2107746" cy="3161619"/>
          </a:xfrm>
          <a:custGeom>
            <a:avLst/>
            <a:gdLst/>
            <a:ahLst/>
            <a:cxnLst/>
            <a:rect l="l" t="t" r="r" b="b"/>
            <a:pathLst>
              <a:path w="2107746" h="3161619">
                <a:moveTo>
                  <a:pt x="0" y="0"/>
                </a:moveTo>
                <a:lnTo>
                  <a:pt x="2107746" y="0"/>
                </a:lnTo>
                <a:lnTo>
                  <a:pt x="2107746" y="3161619"/>
                </a:lnTo>
                <a:lnTo>
                  <a:pt x="0" y="3161619"/>
                </a:lnTo>
                <a:lnTo>
                  <a:pt x="0" y="0"/>
                </a:lnTo>
                <a:close/>
              </a:path>
            </a:pathLst>
          </a:custGeom>
          <a:blipFill>
            <a:blip r:embed="rId23"/>
            <a:stretch>
              <a:fillRect/>
            </a:stretch>
          </a:blipFill>
        </p:spPr>
      </p:sp>
      <p:sp>
        <p:nvSpPr>
          <p:cNvPr id="24" name="TextBox 24"/>
          <p:cNvSpPr txBox="1"/>
          <p:nvPr/>
        </p:nvSpPr>
        <p:spPr>
          <a:xfrm>
            <a:off x="2898848" y="256819"/>
            <a:ext cx="11649827" cy="1317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1023"/>
              </a:lnSpc>
            </a:pPr>
            <a:r>
              <a:rPr lang="en-US" sz="8479" b="1" dirty="0" err="1">
                <a:solidFill>
                  <a:schemeClr val="tx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Hatton Ultra-Bold"/>
                <a:sym typeface="Hatton Ultra-Bold"/>
              </a:rPr>
              <a:t>初步成果展現</a:t>
            </a:r>
            <a:endParaRPr lang="en-US" sz="8479" b="1" dirty="0">
              <a:solidFill>
                <a:schemeClr val="tx2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Hatton Ultra-Bold"/>
              <a:sym typeface="Hatton Ultra-Bold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12564839" y="527232"/>
            <a:ext cx="4622899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 dirty="0" err="1">
                <a:solidFill>
                  <a:srgbClr val="5E6A2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T Chinese Bold"/>
                <a:sym typeface="Noto Sans T Chinese Bold"/>
              </a:rPr>
              <a:t>主題：我愛柚子</a:t>
            </a:r>
            <a:endParaRPr lang="en-US" sz="5199" b="1" dirty="0">
              <a:solidFill>
                <a:srgbClr val="5E6A2F"/>
              </a:solidFill>
              <a:latin typeface="標楷體" panose="03000509000000000000" pitchFamily="65" charset="-120"/>
              <a:ea typeface="標楷體" panose="03000509000000000000" pitchFamily="65" charset="-120"/>
              <a:cs typeface="Noto Sans T Chinese Bold"/>
              <a:sym typeface="Noto Sans T Chinese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6547103" flipH="1" flipV="1">
            <a:off x="11778153" y="6168364"/>
            <a:ext cx="9318202" cy="4600862"/>
          </a:xfrm>
          <a:custGeom>
            <a:avLst/>
            <a:gdLst/>
            <a:ahLst/>
            <a:cxnLst/>
            <a:rect l="l" t="t" r="r" b="b"/>
            <a:pathLst>
              <a:path w="9318202" h="4600862">
                <a:moveTo>
                  <a:pt x="9318202" y="4600862"/>
                </a:moveTo>
                <a:lnTo>
                  <a:pt x="0" y="4600862"/>
                </a:lnTo>
                <a:lnTo>
                  <a:pt x="0" y="0"/>
                </a:lnTo>
                <a:lnTo>
                  <a:pt x="9318202" y="0"/>
                </a:lnTo>
                <a:lnTo>
                  <a:pt x="9318202" y="4600862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9740303">
            <a:off x="12979774" y="-874680"/>
            <a:ext cx="7621369" cy="6039935"/>
          </a:xfrm>
          <a:custGeom>
            <a:avLst/>
            <a:gdLst/>
            <a:ahLst/>
            <a:cxnLst/>
            <a:rect l="l" t="t" r="r" b="b"/>
            <a:pathLst>
              <a:path w="7621369" h="6039935">
                <a:moveTo>
                  <a:pt x="0" y="0"/>
                </a:moveTo>
                <a:lnTo>
                  <a:pt x="7621369" y="0"/>
                </a:lnTo>
                <a:lnTo>
                  <a:pt x="7621369" y="6039935"/>
                </a:lnTo>
                <a:lnTo>
                  <a:pt x="0" y="603993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6017538">
            <a:off x="15874869" y="3436804"/>
            <a:ext cx="6281801" cy="4978328"/>
          </a:xfrm>
          <a:custGeom>
            <a:avLst/>
            <a:gdLst/>
            <a:ahLst/>
            <a:cxnLst/>
            <a:rect l="l" t="t" r="r" b="b"/>
            <a:pathLst>
              <a:path w="6281801" h="4978328">
                <a:moveTo>
                  <a:pt x="0" y="0"/>
                </a:moveTo>
                <a:lnTo>
                  <a:pt x="6281802" y="0"/>
                </a:lnTo>
                <a:lnTo>
                  <a:pt x="6281802" y="4978328"/>
                </a:lnTo>
                <a:lnTo>
                  <a:pt x="0" y="497832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 rot="-5400000">
            <a:off x="5395832" y="-1648384"/>
            <a:ext cx="5190385" cy="14000849"/>
            <a:chOff x="0" y="0"/>
            <a:chExt cx="7186933" cy="1841012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186933" cy="18410123"/>
            </a:xfrm>
            <a:custGeom>
              <a:avLst/>
              <a:gdLst/>
              <a:ahLst/>
              <a:cxnLst/>
              <a:rect l="l" t="t" r="r" b="b"/>
              <a:pathLst>
                <a:path w="7186933" h="18410123">
                  <a:moveTo>
                    <a:pt x="6882133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18105323"/>
                  </a:lnTo>
                  <a:cubicBezTo>
                    <a:pt x="0" y="18274233"/>
                    <a:pt x="135890" y="18410123"/>
                    <a:pt x="304800" y="18410123"/>
                  </a:cubicBezTo>
                  <a:lnTo>
                    <a:pt x="6882133" y="18410123"/>
                  </a:lnTo>
                  <a:cubicBezTo>
                    <a:pt x="7051042" y="18410123"/>
                    <a:pt x="7186933" y="18274233"/>
                    <a:pt x="7186933" y="18105323"/>
                  </a:cubicBezTo>
                  <a:lnTo>
                    <a:pt x="7186933" y="304800"/>
                  </a:lnTo>
                  <a:cubicBezTo>
                    <a:pt x="7186933" y="135890"/>
                    <a:pt x="7051042" y="0"/>
                    <a:pt x="688213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7" name="Freeform 7"/>
          <p:cNvSpPr/>
          <p:nvPr/>
        </p:nvSpPr>
        <p:spPr>
          <a:xfrm>
            <a:off x="10530673" y="3162013"/>
            <a:ext cx="4414158" cy="4887147"/>
          </a:xfrm>
          <a:custGeom>
            <a:avLst/>
            <a:gdLst/>
            <a:ahLst/>
            <a:cxnLst/>
            <a:rect l="l" t="t" r="r" b="b"/>
            <a:pathLst>
              <a:path w="2987010" h="4480515">
                <a:moveTo>
                  <a:pt x="0" y="0"/>
                </a:moveTo>
                <a:lnTo>
                  <a:pt x="2987009" y="0"/>
                </a:lnTo>
                <a:lnTo>
                  <a:pt x="2987009" y="4480515"/>
                </a:lnTo>
                <a:lnTo>
                  <a:pt x="0" y="448051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960120" y="3695700"/>
            <a:ext cx="3129628" cy="4251533"/>
          </a:xfrm>
          <a:custGeom>
            <a:avLst/>
            <a:gdLst/>
            <a:ahLst/>
            <a:cxnLst/>
            <a:rect l="l" t="t" r="r" b="b"/>
            <a:pathLst>
              <a:path w="2718148" h="4077221">
                <a:moveTo>
                  <a:pt x="0" y="0"/>
                </a:moveTo>
                <a:lnTo>
                  <a:pt x="2718147" y="0"/>
                </a:lnTo>
                <a:lnTo>
                  <a:pt x="2718147" y="4077221"/>
                </a:lnTo>
                <a:lnTo>
                  <a:pt x="0" y="4077221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7696200" y="3044846"/>
            <a:ext cx="3362776" cy="4894767"/>
          </a:xfrm>
          <a:custGeom>
            <a:avLst/>
            <a:gdLst/>
            <a:ahLst/>
            <a:cxnLst/>
            <a:rect l="l" t="t" r="r" b="b"/>
            <a:pathLst>
              <a:path w="2592168" h="3888252">
                <a:moveTo>
                  <a:pt x="0" y="0"/>
                </a:moveTo>
                <a:lnTo>
                  <a:pt x="2592169" y="0"/>
                </a:lnTo>
                <a:lnTo>
                  <a:pt x="2592169" y="3888253"/>
                </a:lnTo>
                <a:lnTo>
                  <a:pt x="0" y="3888253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3886200" y="3052466"/>
            <a:ext cx="3301652" cy="4321124"/>
          </a:xfrm>
          <a:custGeom>
            <a:avLst/>
            <a:gdLst/>
            <a:ahLst/>
            <a:cxnLst/>
            <a:rect l="l" t="t" r="r" b="b"/>
            <a:pathLst>
              <a:path w="2703961" h="4055942">
                <a:moveTo>
                  <a:pt x="0" y="0"/>
                </a:moveTo>
                <a:lnTo>
                  <a:pt x="2703961" y="0"/>
                </a:lnTo>
                <a:lnTo>
                  <a:pt x="2703961" y="4055942"/>
                </a:lnTo>
                <a:lnTo>
                  <a:pt x="0" y="4055942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4991449" y="5605587"/>
            <a:ext cx="2891611" cy="3855481"/>
          </a:xfrm>
          <a:custGeom>
            <a:avLst/>
            <a:gdLst/>
            <a:ahLst/>
            <a:cxnLst/>
            <a:rect l="l" t="t" r="r" b="b"/>
            <a:pathLst>
              <a:path w="2891611" h="3855481">
                <a:moveTo>
                  <a:pt x="0" y="0"/>
                </a:moveTo>
                <a:lnTo>
                  <a:pt x="2891611" y="0"/>
                </a:lnTo>
                <a:lnTo>
                  <a:pt x="2891611" y="3855481"/>
                </a:lnTo>
                <a:lnTo>
                  <a:pt x="0" y="3855481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-909740" y="1101375"/>
            <a:ext cx="13647492" cy="9212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038"/>
              </a:lnSpc>
            </a:pPr>
            <a:r>
              <a:rPr lang="en-US" sz="8090" b="1" dirty="0" err="1">
                <a:solidFill>
                  <a:schemeClr val="tx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Hatton Ultra-Bold"/>
                <a:sym typeface="Hatton Ultra-Bold"/>
              </a:rPr>
              <a:t>初步成果展現</a:t>
            </a:r>
            <a:endParaRPr lang="en-US" sz="8090" b="1" dirty="0">
              <a:solidFill>
                <a:schemeClr val="tx2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Hatton Ultra-Bold"/>
              <a:sym typeface="Hatton Ultra-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9650499" y="1118466"/>
            <a:ext cx="4622899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 dirty="0" err="1">
                <a:solidFill>
                  <a:srgbClr val="5E6A2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T Chinese Bold"/>
                <a:sym typeface="Noto Sans T Chinese Bold"/>
              </a:rPr>
              <a:t>主題：我愛柚子</a:t>
            </a:r>
            <a:endParaRPr lang="en-US" sz="5199" b="1" dirty="0">
              <a:solidFill>
                <a:srgbClr val="5E6A2F"/>
              </a:solidFill>
              <a:latin typeface="標楷體" panose="03000509000000000000" pitchFamily="65" charset="-120"/>
              <a:ea typeface="標楷體" panose="03000509000000000000" pitchFamily="65" charset="-120"/>
              <a:cs typeface="Noto Sans T Chinese Bold"/>
              <a:sym typeface="Noto Sans T Chinese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6547103" flipH="1" flipV="1">
            <a:off x="11778153" y="6168364"/>
            <a:ext cx="9318202" cy="4600862"/>
          </a:xfrm>
          <a:custGeom>
            <a:avLst/>
            <a:gdLst/>
            <a:ahLst/>
            <a:cxnLst/>
            <a:rect l="l" t="t" r="r" b="b"/>
            <a:pathLst>
              <a:path w="9318202" h="4600862">
                <a:moveTo>
                  <a:pt x="9318202" y="4600862"/>
                </a:moveTo>
                <a:lnTo>
                  <a:pt x="0" y="4600862"/>
                </a:lnTo>
                <a:lnTo>
                  <a:pt x="0" y="0"/>
                </a:lnTo>
                <a:lnTo>
                  <a:pt x="9318202" y="0"/>
                </a:lnTo>
                <a:lnTo>
                  <a:pt x="9318202" y="4600862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9740303">
            <a:off x="12979774" y="-874680"/>
            <a:ext cx="7621369" cy="6039935"/>
          </a:xfrm>
          <a:custGeom>
            <a:avLst/>
            <a:gdLst/>
            <a:ahLst/>
            <a:cxnLst/>
            <a:rect l="l" t="t" r="r" b="b"/>
            <a:pathLst>
              <a:path w="7621369" h="6039935">
                <a:moveTo>
                  <a:pt x="0" y="0"/>
                </a:moveTo>
                <a:lnTo>
                  <a:pt x="7621369" y="0"/>
                </a:lnTo>
                <a:lnTo>
                  <a:pt x="7621369" y="6039935"/>
                </a:lnTo>
                <a:lnTo>
                  <a:pt x="0" y="603993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6017538">
            <a:off x="15874869" y="3436804"/>
            <a:ext cx="6281801" cy="4978328"/>
          </a:xfrm>
          <a:custGeom>
            <a:avLst/>
            <a:gdLst/>
            <a:ahLst/>
            <a:cxnLst/>
            <a:rect l="l" t="t" r="r" b="b"/>
            <a:pathLst>
              <a:path w="6281801" h="4978328">
                <a:moveTo>
                  <a:pt x="0" y="0"/>
                </a:moveTo>
                <a:lnTo>
                  <a:pt x="6281802" y="0"/>
                </a:lnTo>
                <a:lnTo>
                  <a:pt x="6281802" y="4978328"/>
                </a:lnTo>
                <a:lnTo>
                  <a:pt x="0" y="497832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332611" y="1818962"/>
            <a:ext cx="5284785" cy="2583415"/>
          </a:xfrm>
          <a:custGeom>
            <a:avLst/>
            <a:gdLst/>
            <a:ahLst/>
            <a:cxnLst/>
            <a:rect l="l" t="t" r="r" b="b"/>
            <a:pathLst>
              <a:path w="5284785" h="2583415">
                <a:moveTo>
                  <a:pt x="0" y="0"/>
                </a:moveTo>
                <a:lnTo>
                  <a:pt x="5284785" y="0"/>
                </a:lnTo>
                <a:lnTo>
                  <a:pt x="5284785" y="2583415"/>
                </a:lnTo>
                <a:lnTo>
                  <a:pt x="0" y="258341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t="-9064" r="-105547" b="-69189"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958587" y="4671358"/>
            <a:ext cx="2032831" cy="1690433"/>
            <a:chOff x="0" y="0"/>
            <a:chExt cx="812800" cy="67589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675897"/>
            </a:xfrm>
            <a:custGeom>
              <a:avLst/>
              <a:gdLst/>
              <a:ahLst/>
              <a:cxnLst/>
              <a:rect l="l" t="t" r="r" b="b"/>
              <a:pathLst>
                <a:path w="812800" h="675897">
                  <a:moveTo>
                    <a:pt x="406400" y="675897"/>
                  </a:moveTo>
                  <a:lnTo>
                    <a:pt x="0" y="269497"/>
                  </a:lnTo>
                  <a:lnTo>
                    <a:pt x="203200" y="269497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609600" y="269497"/>
                  </a:lnTo>
                  <a:lnTo>
                    <a:pt x="812800" y="269497"/>
                  </a:lnTo>
                  <a:lnTo>
                    <a:pt x="406400" y="675897"/>
                  </a:lnTo>
                  <a:close/>
                </a:path>
              </a:pathLst>
            </a:custGeom>
            <a:solidFill>
              <a:srgbClr val="BF7343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203200" y="-28575"/>
              <a:ext cx="406400" cy="6028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332611" y="6630772"/>
            <a:ext cx="5803393" cy="2830295"/>
          </a:xfrm>
          <a:custGeom>
            <a:avLst/>
            <a:gdLst/>
            <a:ahLst/>
            <a:cxnLst/>
            <a:rect l="l" t="t" r="r" b="b"/>
            <a:pathLst>
              <a:path w="5803393" h="2830295">
                <a:moveTo>
                  <a:pt x="0" y="0"/>
                </a:moveTo>
                <a:lnTo>
                  <a:pt x="5803392" y="0"/>
                </a:lnTo>
                <a:lnTo>
                  <a:pt x="5803392" y="2830295"/>
                </a:lnTo>
                <a:lnTo>
                  <a:pt x="0" y="283029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t="-156255" b="-156814"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6428591" y="7091572"/>
            <a:ext cx="1908696" cy="1908696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812800" y="406400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406400" y="609600"/>
                  </a:lnTo>
                  <a:lnTo>
                    <a:pt x="406400" y="812800"/>
                  </a:lnTo>
                  <a:lnTo>
                    <a:pt x="812800" y="406400"/>
                  </a:lnTo>
                  <a:close/>
                </a:path>
              </a:pathLst>
            </a:custGeom>
            <a:solidFill>
              <a:srgbClr val="BF7343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174625"/>
              <a:ext cx="711200" cy="434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8632561" y="434151"/>
            <a:ext cx="8705641" cy="9026916"/>
          </a:xfrm>
          <a:custGeom>
            <a:avLst/>
            <a:gdLst/>
            <a:ahLst/>
            <a:cxnLst/>
            <a:rect l="l" t="t" r="r" b="b"/>
            <a:pathLst>
              <a:path w="8705641" h="9026916">
                <a:moveTo>
                  <a:pt x="0" y="0"/>
                </a:moveTo>
                <a:lnTo>
                  <a:pt x="8705641" y="0"/>
                </a:lnTo>
                <a:lnTo>
                  <a:pt x="8705641" y="9026916"/>
                </a:lnTo>
                <a:lnTo>
                  <a:pt x="0" y="902691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8899" t="-102485" b="-24798"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609600" y="800100"/>
            <a:ext cx="8299951" cy="867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594"/>
              </a:lnSpc>
            </a:pPr>
            <a:r>
              <a:rPr lang="en-US" sz="7579" b="1" dirty="0" err="1">
                <a:solidFill>
                  <a:schemeClr val="tx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Hatton Bold"/>
                <a:sym typeface="Hatton Bold"/>
              </a:rPr>
              <a:t>上傳到Line拍貼</a:t>
            </a:r>
            <a:endParaRPr lang="en-US" sz="7579" b="1" dirty="0">
              <a:solidFill>
                <a:schemeClr val="tx2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Hatton Bold"/>
              <a:sym typeface="Hatton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30514" y="7532279"/>
            <a:ext cx="5192177" cy="4114800"/>
          </a:xfrm>
          <a:custGeom>
            <a:avLst/>
            <a:gdLst/>
            <a:ahLst/>
            <a:cxnLst/>
            <a:rect l="l" t="t" r="r" b="b"/>
            <a:pathLst>
              <a:path w="5192177" h="4114800">
                <a:moveTo>
                  <a:pt x="0" y="0"/>
                </a:moveTo>
                <a:lnTo>
                  <a:pt x="5192176" y="0"/>
                </a:lnTo>
                <a:lnTo>
                  <a:pt x="519217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291163">
            <a:off x="3525268" y="-1461483"/>
            <a:ext cx="6851435" cy="3382896"/>
          </a:xfrm>
          <a:custGeom>
            <a:avLst/>
            <a:gdLst/>
            <a:ahLst/>
            <a:cxnLst/>
            <a:rect l="l" t="t" r="r" b="b"/>
            <a:pathLst>
              <a:path w="6851435" h="3382896">
                <a:moveTo>
                  <a:pt x="0" y="0"/>
                </a:moveTo>
                <a:lnTo>
                  <a:pt x="6851435" y="0"/>
                </a:lnTo>
                <a:lnTo>
                  <a:pt x="6851435" y="3382896"/>
                </a:lnTo>
                <a:lnTo>
                  <a:pt x="0" y="338289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3095049" y="7761574"/>
            <a:ext cx="6211019" cy="4114800"/>
          </a:xfrm>
          <a:custGeom>
            <a:avLst/>
            <a:gdLst/>
            <a:ahLst/>
            <a:cxnLst/>
            <a:rect l="l" t="t" r="r" b="b"/>
            <a:pathLst>
              <a:path w="6211019" h="4114800">
                <a:moveTo>
                  <a:pt x="0" y="0"/>
                </a:moveTo>
                <a:lnTo>
                  <a:pt x="6211018" y="0"/>
                </a:lnTo>
                <a:lnTo>
                  <a:pt x="621101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1542629" y="6704507"/>
            <a:ext cx="4346285" cy="4611443"/>
          </a:xfrm>
          <a:custGeom>
            <a:avLst/>
            <a:gdLst/>
            <a:ahLst/>
            <a:cxnLst/>
            <a:rect l="l" t="t" r="r" b="b"/>
            <a:pathLst>
              <a:path w="4346285" h="4611443">
                <a:moveTo>
                  <a:pt x="0" y="0"/>
                </a:moveTo>
                <a:lnTo>
                  <a:pt x="4346285" y="0"/>
                </a:lnTo>
                <a:lnTo>
                  <a:pt x="4346285" y="4611443"/>
                </a:lnTo>
                <a:lnTo>
                  <a:pt x="0" y="461144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7400463" y="-3341922"/>
            <a:ext cx="5694585" cy="6198188"/>
          </a:xfrm>
          <a:custGeom>
            <a:avLst/>
            <a:gdLst/>
            <a:ahLst/>
            <a:cxnLst/>
            <a:rect l="l" t="t" r="r" b="b"/>
            <a:pathLst>
              <a:path w="5694585" h="6198188">
                <a:moveTo>
                  <a:pt x="0" y="0"/>
                </a:moveTo>
                <a:lnTo>
                  <a:pt x="5694586" y="0"/>
                </a:lnTo>
                <a:lnTo>
                  <a:pt x="5694586" y="6198188"/>
                </a:lnTo>
                <a:lnTo>
                  <a:pt x="0" y="619818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 rot="-10800000">
            <a:off x="350151" y="1915177"/>
            <a:ext cx="15485649" cy="7343123"/>
            <a:chOff x="0" y="0"/>
            <a:chExt cx="21816990" cy="1034537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1816991" cy="10345375"/>
            </a:xfrm>
            <a:custGeom>
              <a:avLst/>
              <a:gdLst/>
              <a:ahLst/>
              <a:cxnLst/>
              <a:rect l="l" t="t" r="r" b="b"/>
              <a:pathLst>
                <a:path w="21816991" h="10345375">
                  <a:moveTo>
                    <a:pt x="21512191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10040575"/>
                  </a:lnTo>
                  <a:cubicBezTo>
                    <a:pt x="0" y="10209485"/>
                    <a:pt x="135890" y="10345375"/>
                    <a:pt x="304800" y="10345375"/>
                  </a:cubicBezTo>
                  <a:lnTo>
                    <a:pt x="21512191" y="10345375"/>
                  </a:lnTo>
                  <a:cubicBezTo>
                    <a:pt x="21681100" y="10345375"/>
                    <a:pt x="21816991" y="10209485"/>
                    <a:pt x="21816991" y="10040575"/>
                  </a:cubicBezTo>
                  <a:lnTo>
                    <a:pt x="21816991" y="304800"/>
                  </a:lnTo>
                  <a:cubicBezTo>
                    <a:pt x="21816991" y="135890"/>
                    <a:pt x="21681100" y="0"/>
                    <a:pt x="21512191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9" name="Freeform 9"/>
          <p:cNvSpPr/>
          <p:nvPr/>
        </p:nvSpPr>
        <p:spPr>
          <a:xfrm>
            <a:off x="1296976" y="2214788"/>
            <a:ext cx="3531464" cy="6795441"/>
          </a:xfrm>
          <a:custGeom>
            <a:avLst/>
            <a:gdLst/>
            <a:ahLst/>
            <a:cxnLst/>
            <a:rect l="l" t="t" r="r" b="b"/>
            <a:pathLst>
              <a:path w="3531464" h="6795441">
                <a:moveTo>
                  <a:pt x="0" y="0"/>
                </a:moveTo>
                <a:lnTo>
                  <a:pt x="3531463" y="0"/>
                </a:lnTo>
                <a:lnTo>
                  <a:pt x="3531463" y="6795441"/>
                </a:lnTo>
                <a:lnTo>
                  <a:pt x="0" y="6795441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-1237" r="-1237"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6580432" y="2214788"/>
            <a:ext cx="3667324" cy="6795441"/>
          </a:xfrm>
          <a:custGeom>
            <a:avLst/>
            <a:gdLst/>
            <a:ahLst/>
            <a:cxnLst/>
            <a:rect l="l" t="t" r="r" b="b"/>
            <a:pathLst>
              <a:path w="3667324" h="6795441">
                <a:moveTo>
                  <a:pt x="0" y="0"/>
                </a:moveTo>
                <a:lnTo>
                  <a:pt x="3667324" y="0"/>
                </a:lnTo>
                <a:lnTo>
                  <a:pt x="3667324" y="6795441"/>
                </a:lnTo>
                <a:lnTo>
                  <a:pt x="0" y="6795441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-2470" t="-4408" r="-2470"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1291912" y="2319516"/>
            <a:ext cx="3606274" cy="6534445"/>
          </a:xfrm>
          <a:custGeom>
            <a:avLst/>
            <a:gdLst/>
            <a:ahLst/>
            <a:cxnLst/>
            <a:rect l="l" t="t" r="r" b="b"/>
            <a:pathLst>
              <a:path w="3606274" h="6534445">
                <a:moveTo>
                  <a:pt x="0" y="0"/>
                </a:moveTo>
                <a:lnTo>
                  <a:pt x="3606274" y="0"/>
                </a:lnTo>
                <a:lnTo>
                  <a:pt x="3606274" y="6534445"/>
                </a:lnTo>
                <a:lnTo>
                  <a:pt x="0" y="6534445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2666906" y="229965"/>
            <a:ext cx="13548892" cy="14106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11023"/>
              </a:lnSpc>
            </a:pPr>
            <a:r>
              <a:rPr lang="en-US" sz="6600" b="1" dirty="0" err="1" smtClean="0">
                <a:solidFill>
                  <a:schemeClr val="tx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Hatton Ultra-Bold"/>
                <a:sym typeface="Hatton Ultra-Bold"/>
              </a:rPr>
              <a:t>還要</a:t>
            </a:r>
            <a:r>
              <a:rPr lang="zh-TW" altLang="en-US" sz="6600" b="1" dirty="0" smtClean="0">
                <a:solidFill>
                  <a:schemeClr val="tx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Hatton Ultra-Bold"/>
                <a:sym typeface="Hatton Ultra-Bold"/>
              </a:rPr>
              <a:t>一個一個</a:t>
            </a:r>
            <a:r>
              <a:rPr lang="en-US" sz="6600" b="1" dirty="0" err="1" smtClean="0">
                <a:solidFill>
                  <a:schemeClr val="tx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Hatton Ultra-Bold"/>
                <a:sym typeface="Hatton Ultra-Bold"/>
              </a:rPr>
              <a:t>去背才能背景透明</a:t>
            </a:r>
            <a:endParaRPr lang="en-US" sz="6600" b="1" dirty="0">
              <a:solidFill>
                <a:schemeClr val="tx2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Hatton Ultra-Bold"/>
              <a:sym typeface="Hatton Ultra-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4044053" flipH="1" flipV="1">
            <a:off x="-3630401" y="6230500"/>
            <a:ext cx="9318202" cy="4600862"/>
          </a:xfrm>
          <a:custGeom>
            <a:avLst/>
            <a:gdLst/>
            <a:ahLst/>
            <a:cxnLst/>
            <a:rect l="l" t="t" r="r" b="b"/>
            <a:pathLst>
              <a:path w="9318202" h="4600862">
                <a:moveTo>
                  <a:pt x="9318202" y="4600862"/>
                </a:moveTo>
                <a:lnTo>
                  <a:pt x="0" y="4600862"/>
                </a:lnTo>
                <a:lnTo>
                  <a:pt x="0" y="0"/>
                </a:lnTo>
                <a:lnTo>
                  <a:pt x="9318202" y="0"/>
                </a:lnTo>
                <a:lnTo>
                  <a:pt x="9318202" y="4600862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9740303">
            <a:off x="-2980662" y="-1231975"/>
            <a:ext cx="7621369" cy="6039935"/>
          </a:xfrm>
          <a:custGeom>
            <a:avLst/>
            <a:gdLst/>
            <a:ahLst/>
            <a:cxnLst/>
            <a:rect l="l" t="t" r="r" b="b"/>
            <a:pathLst>
              <a:path w="7621369" h="6039935">
                <a:moveTo>
                  <a:pt x="0" y="0"/>
                </a:moveTo>
                <a:lnTo>
                  <a:pt x="7621369" y="0"/>
                </a:lnTo>
                <a:lnTo>
                  <a:pt x="7621369" y="6039935"/>
                </a:lnTo>
                <a:lnTo>
                  <a:pt x="0" y="603993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6017538">
            <a:off x="-1365934" y="3234037"/>
            <a:ext cx="6281801" cy="4978328"/>
          </a:xfrm>
          <a:custGeom>
            <a:avLst/>
            <a:gdLst/>
            <a:ahLst/>
            <a:cxnLst/>
            <a:rect l="l" t="t" r="r" b="b"/>
            <a:pathLst>
              <a:path w="6281801" h="4978328">
                <a:moveTo>
                  <a:pt x="0" y="0"/>
                </a:moveTo>
                <a:lnTo>
                  <a:pt x="6281801" y="0"/>
                </a:lnTo>
                <a:lnTo>
                  <a:pt x="6281801" y="4978327"/>
                </a:lnTo>
                <a:lnTo>
                  <a:pt x="0" y="497832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2076790" y="1732480"/>
            <a:ext cx="5416945" cy="7981441"/>
          </a:xfrm>
          <a:custGeom>
            <a:avLst/>
            <a:gdLst/>
            <a:ahLst/>
            <a:cxnLst/>
            <a:rect l="l" t="t" r="r" b="b"/>
            <a:pathLst>
              <a:path w="5416945" h="7981441">
                <a:moveTo>
                  <a:pt x="0" y="0"/>
                </a:moveTo>
                <a:lnTo>
                  <a:pt x="5416946" y="0"/>
                </a:lnTo>
                <a:lnTo>
                  <a:pt x="5416946" y="7981441"/>
                </a:lnTo>
                <a:lnTo>
                  <a:pt x="0" y="798144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t="-32883" b="-13992"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8153400" y="2823403"/>
            <a:ext cx="7528030" cy="4975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/>
            <a:r>
              <a:rPr lang="en-US" sz="5000" b="1" dirty="0" err="1">
                <a:solidFill>
                  <a:srgbClr val="BF7343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T Chinese"/>
                <a:sym typeface="Noto Sans T Chinese"/>
              </a:rPr>
              <a:t>媽媽幫我申請line貼圖販售</a:t>
            </a:r>
            <a:r>
              <a:rPr lang="en-US" sz="5000" b="1" dirty="0" err="1" smtClean="0">
                <a:solidFill>
                  <a:srgbClr val="BF7343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T Chinese"/>
                <a:sym typeface="Noto Sans T Chinese"/>
              </a:rPr>
              <a:t>，要通過審核才能正式使用</a:t>
            </a:r>
            <a:r>
              <a:rPr lang="en-US" sz="5000" b="1" dirty="0">
                <a:solidFill>
                  <a:srgbClr val="BF7343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T Chinese"/>
                <a:sym typeface="Noto Sans T Chinese"/>
              </a:rPr>
              <a:t>。</a:t>
            </a:r>
          </a:p>
          <a:p>
            <a:pPr algn="l"/>
            <a:r>
              <a:rPr lang="en-US" sz="5000" b="1" dirty="0">
                <a:solidFill>
                  <a:srgbClr val="BF7343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T Chinese"/>
                <a:sym typeface="Noto Sans T Chinese"/>
              </a:rPr>
              <a:t>9/8通過審核，搜尋「</a:t>
            </a:r>
            <a:r>
              <a:rPr lang="en-US" sz="50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T Chinese"/>
                <a:sym typeface="Noto Sans T Chinese"/>
              </a:rPr>
              <a:t>我愛柚子</a:t>
            </a:r>
            <a:r>
              <a:rPr lang="en-US" sz="5000" b="1" dirty="0">
                <a:solidFill>
                  <a:srgbClr val="BF7343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T Chinese"/>
                <a:sym typeface="Noto Sans T Chinese"/>
              </a:rPr>
              <a:t>」就可以找到。</a:t>
            </a:r>
          </a:p>
          <a:p>
            <a:pPr algn="l">
              <a:lnSpc>
                <a:spcPts val="8833"/>
              </a:lnSpc>
            </a:pPr>
            <a:endParaRPr lang="en-US" sz="6309" dirty="0">
              <a:solidFill>
                <a:srgbClr val="BF7343"/>
              </a:solidFill>
              <a:latin typeface="Noto Sans T Chinese"/>
              <a:ea typeface="Noto Sans T Chinese"/>
              <a:cs typeface="Noto Sans T Chinese"/>
              <a:sym typeface="Noto Sans T Chinese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517466" y="597231"/>
            <a:ext cx="13647492" cy="9212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038"/>
              </a:lnSpc>
            </a:pPr>
            <a:r>
              <a:rPr lang="en-US" sz="8090" b="1" dirty="0" err="1">
                <a:solidFill>
                  <a:schemeClr val="tx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Hatton Ultra-Bold"/>
                <a:sym typeface="Hatton Ultra-Bold"/>
              </a:rPr>
              <a:t>最後成果展現</a:t>
            </a:r>
            <a:endParaRPr lang="en-US" sz="8090" b="1" dirty="0">
              <a:solidFill>
                <a:schemeClr val="tx2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Hatton Ultra-Bold"/>
              <a:sym typeface="Hatton Ultra-Bold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5164958" y="5266925"/>
            <a:ext cx="2551349" cy="3991375"/>
          </a:xfrm>
          <a:custGeom>
            <a:avLst/>
            <a:gdLst/>
            <a:ahLst/>
            <a:cxnLst/>
            <a:rect l="l" t="t" r="r" b="b"/>
            <a:pathLst>
              <a:path w="2551349" h="3991375">
                <a:moveTo>
                  <a:pt x="0" y="0"/>
                </a:moveTo>
                <a:lnTo>
                  <a:pt x="2551349" y="0"/>
                </a:lnTo>
                <a:lnTo>
                  <a:pt x="2551349" y="3991375"/>
                </a:lnTo>
                <a:lnTo>
                  <a:pt x="0" y="399137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194</Words>
  <Application>Microsoft Office PowerPoint</Application>
  <PresentationFormat>自訂</PresentationFormat>
  <Paragraphs>34</Paragraphs>
  <Slides>11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20" baseType="lpstr">
      <vt:lpstr>Arial</vt:lpstr>
      <vt:lpstr>新細明體</vt:lpstr>
      <vt:lpstr>Hatton Ultra-Bold</vt:lpstr>
      <vt:lpstr>Noto Sans T Chinese</vt:lpstr>
      <vt:lpstr>Hatton Bold</vt:lpstr>
      <vt:lpstr>Calibri</vt:lpstr>
      <vt:lpstr>Noto Sans T Chinese Bold</vt:lpstr>
      <vt:lpstr>標楷體</vt:lpstr>
      <vt:lpstr>Office Theme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Pink and Green Classroom Abstract Organic Lesson Presentation</dc:title>
  <dc:creator>馮Su-Chen</dc:creator>
  <cp:lastModifiedBy>Windows 使用者</cp:lastModifiedBy>
  <cp:revision>8</cp:revision>
  <dcterms:created xsi:type="dcterms:W3CDTF">2006-08-16T00:00:00Z</dcterms:created>
  <dcterms:modified xsi:type="dcterms:W3CDTF">2024-09-16T10:06:29Z</dcterms:modified>
  <dc:identifier>DAGOM6zVHQI</dc:identifier>
</cp:coreProperties>
</file>