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78" r:id="rId4"/>
    <p:sldId id="262" r:id="rId5"/>
    <p:sldId id="273" r:id="rId6"/>
    <p:sldId id="261" r:id="rId7"/>
    <p:sldId id="277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5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48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818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9102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47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160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773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54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0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10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68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70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96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1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4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83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10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16F2-F854-4D7D-9864-7FD94790015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D379D-E15A-4919-82AF-A5EA151291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377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E24ADF-6885-4ACC-9C5D-F24E34C0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70329"/>
            <a:ext cx="11679331" cy="1380565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手作壓克力燈座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C0C2C69-1C24-44D1-B464-C569F467B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9" y="1635498"/>
            <a:ext cx="5818092" cy="4980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E6CC4B2-BBE5-4458-94C0-5BD1F04B2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1015" y="2353796"/>
            <a:ext cx="3450852" cy="3410510"/>
          </a:xfrm>
        </p:spPr>
        <p:txBody>
          <a:bodyPr>
            <a:noAutofit/>
          </a:bodyPr>
          <a:lstStyle/>
          <a:p>
            <a:r>
              <a:rPr lang="zh-TW" altLang="en-US" sz="5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北昌國小</a:t>
            </a:r>
            <a:endParaRPr lang="en-US" altLang="zh-TW" sz="5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五年信班</a:t>
            </a:r>
            <a:endParaRPr lang="en-US" altLang="zh-TW" sz="5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王彥凱</a:t>
            </a:r>
          </a:p>
        </p:txBody>
      </p:sp>
    </p:spTree>
    <p:extLst>
      <p:ext uri="{BB962C8B-B14F-4D97-AF65-F5344CB8AC3E}">
        <p14:creationId xmlns:p14="http://schemas.microsoft.com/office/powerpoint/2010/main" val="131181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579643D-9448-4177-9EBF-D594CF68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43435"/>
            <a:ext cx="10163175" cy="1547253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焊接</a:t>
            </a:r>
            <a:r>
              <a:rPr lang="en-US" altLang="zh-TW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燈條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4A4A21B-AA6A-42F1-ACE9-DC08528FD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853" y="1690688"/>
            <a:ext cx="4794251" cy="712133"/>
          </a:xfrm>
        </p:spPr>
        <p:txBody>
          <a:bodyPr anchor="ctr">
            <a:no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把後面的紙板挖洞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2A44E023-B209-47DC-9527-461D0E331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64" y="1644041"/>
            <a:ext cx="5127627" cy="712133"/>
          </a:xfrm>
        </p:spPr>
        <p:txBody>
          <a:bodyPr anchor="ctr">
            <a:norm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把所有的零件焊成一個迴路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E82C5B52-308F-41CB-AD5E-E8BB0CED61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4818" y="1947768"/>
            <a:ext cx="4311743" cy="522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AF8DEF9-2258-4414-BC9E-15FA096D8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8556" y="1876471"/>
            <a:ext cx="4358389" cy="531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66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F364A1-96D1-4D2D-A556-482907E0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152401"/>
            <a:ext cx="10163176" cy="1538288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拼接底座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50B33A-310A-4ABF-98AF-4348C7439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975" y="1480297"/>
            <a:ext cx="5068235" cy="626407"/>
          </a:xfrm>
        </p:spPr>
        <p:txBody>
          <a:bodyPr anchor="ctr">
            <a:no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所有的紙板用熱熔槍黏起來。</a:t>
            </a: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A334317F-F01A-4E6C-92F3-5B3B8DC6A5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1981201"/>
            <a:ext cx="4975599" cy="478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3CCC3C5-3DED-4E55-A713-82A8575C7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263" y="1480297"/>
            <a:ext cx="5011647" cy="626408"/>
          </a:xfrm>
        </p:spPr>
        <p:txBody>
          <a:bodyPr anchor="ctr">
            <a:norm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接電源測試是否正常。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8A1DE02-320E-4A14-BF32-CE906326C4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23" y="1981200"/>
            <a:ext cx="5151528" cy="478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88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F76991-82D4-4A94-9D08-7A0383A4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26553"/>
            <a:ext cx="10220325" cy="1437482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嘗試美化底座之一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E7EAEC1-4D48-4425-B195-FBB89A774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674" y="1345186"/>
            <a:ext cx="4953000" cy="585649"/>
          </a:xfrm>
        </p:spPr>
        <p:txBody>
          <a:bodyPr anchor="ctr">
            <a:normAutofit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包裝底座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79AE467-74EE-409E-94A4-8992B22EC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1930836"/>
            <a:ext cx="5200652" cy="38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E6463CC-3EB7-4A48-9952-94812254C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4100" y="1345186"/>
            <a:ext cx="5372100" cy="585648"/>
          </a:xfrm>
        </p:spPr>
        <p:txBody>
          <a:bodyPr anchor="ctr">
            <a:normAutofit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噴漆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06E82FD8-B9A3-45A3-A935-0EFE30779B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0836"/>
            <a:ext cx="5305425" cy="38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6B254C9-E4B7-4A52-A4F6-7D5C24669666}"/>
              </a:ext>
            </a:extLst>
          </p:cNvPr>
          <p:cNvSpPr txBox="1">
            <a:spLocks/>
          </p:cNvSpPr>
          <p:nvPr/>
        </p:nvSpPr>
        <p:spPr>
          <a:xfrm>
            <a:off x="1143001" y="5656728"/>
            <a:ext cx="10777256" cy="815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23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失敗原因：噴漆味道太難聞，第一次上手，噴得有點流鼻涕的樣子，很不好看。</a:t>
            </a:r>
            <a:endParaRPr lang="en-US" altLang="zh-TW" sz="23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3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如何改進：應該再多練習幾次，或是使用容易上色的材料，例如：木頭材質。</a:t>
            </a:r>
            <a:endParaRPr lang="en-US" altLang="zh-TW" sz="23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304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56CE6B-6177-4E38-96B4-6E7EA4A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159767"/>
            <a:ext cx="102108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嘗試美化底座之二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8E1D11-FF7E-426A-9397-BE288868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724" y="1485329"/>
            <a:ext cx="4962525" cy="451047"/>
          </a:xfrm>
        </p:spPr>
        <p:txBody>
          <a:bodyPr anchor="ctr">
            <a:normAutofit lnSpcReduction="10000"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包裝底座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136FD30-637C-4F98-80F5-7E41272AF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" y="1936376"/>
            <a:ext cx="5248275" cy="476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BD152EE-A1E3-46D1-A7D6-70D3BA319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485329"/>
            <a:ext cx="5865812" cy="451047"/>
          </a:xfrm>
        </p:spPr>
        <p:txBody>
          <a:bodyPr anchor="ctr">
            <a:normAutofit lnSpcReduction="10000"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畫上圖畫和包裝黏貼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EE93BB75-0E09-4900-BD58-9BB5D11FD3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377"/>
            <a:ext cx="5362575" cy="476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83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DCBC8C7-D1B7-4A2B-88FE-91789A92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246" y="1945340"/>
            <a:ext cx="3706490" cy="394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D0AD0D4-F2F0-488C-A523-D91C2DA5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99" y="82608"/>
            <a:ext cx="10208066" cy="1228725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找尋失敗原因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D4D4F2-F14D-4FA0-B6B4-DC119623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247" y="1179699"/>
            <a:ext cx="3415328" cy="833436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線路突然不亮了，只能全拆掉外包裝。</a:t>
            </a:r>
            <a:endParaRPr lang="en-US" altLang="zh-TW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86164C1C-B5C2-41F1-A6A3-6422BF2EEC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2013136"/>
            <a:ext cx="3600035" cy="387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30EBD0-1F38-456D-A41B-5EBC2AC21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69211" y="1284265"/>
            <a:ext cx="3718406" cy="468824"/>
          </a:xfrm>
        </p:spPr>
        <p:txBody>
          <a:bodyPr anchor="ctr">
            <a:normAutofit fontScale="92500" lnSpcReduction="10000"/>
          </a:bodyPr>
          <a:lstStyle/>
          <a:p>
            <a:r>
              <a:rPr lang="en-US" altLang="zh-TW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重新焊接後，成功發光。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3CB1B103-B824-4046-A820-39EC74B2DB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50" y="2052426"/>
            <a:ext cx="3516408" cy="383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版面配置區 2">
            <a:extLst>
              <a:ext uri="{FF2B5EF4-FFF2-40B4-BE49-F238E27FC236}">
                <a16:creationId xmlns:a16="http://schemas.microsoft.com/office/drawing/2014/main" id="{3EE5CA4B-B3AA-4ED7-86F4-A39ABD51EB25}"/>
              </a:ext>
            </a:extLst>
          </p:cNvPr>
          <p:cNvSpPr txBox="1">
            <a:spLocks/>
          </p:cNvSpPr>
          <p:nvPr/>
        </p:nvSpPr>
        <p:spPr>
          <a:xfrm>
            <a:off x="4371736" y="1244974"/>
            <a:ext cx="3607011" cy="46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拆開後發現是線路斷了。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D912B8E9-5585-4D93-81DA-9C76E60988A7}"/>
              </a:ext>
            </a:extLst>
          </p:cNvPr>
          <p:cNvSpPr txBox="1">
            <a:spLocks/>
          </p:cNvSpPr>
          <p:nvPr/>
        </p:nvSpPr>
        <p:spPr>
          <a:xfrm>
            <a:off x="1770367" y="5778381"/>
            <a:ext cx="9798491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失敗原因：整個貼好後才發現線路有問題，燈不會亮。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如何改進：應該考慮到後續的維修問題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，需要增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的維修孔。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372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0E561-B845-4D55-8D54-0CB019C2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0"/>
            <a:ext cx="11953875" cy="1628776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底座</a:t>
            </a:r>
            <a:r>
              <a:rPr lang="en-US" altLang="zh-TW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版製作步驟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C11006-7354-4E3B-942D-49967329C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11381"/>
            <a:ext cx="5302250" cy="1107701"/>
          </a:xfrm>
        </p:spPr>
        <p:txBody>
          <a:bodyPr anchor="ctr">
            <a:noAutofit/>
          </a:bodyPr>
          <a:lstStyle/>
          <a:p>
            <a:r>
              <a:rPr lang="en-US" altLang="zh-TW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找家中</a:t>
            </a:r>
            <a:r>
              <a:rPr lang="zh-TW" altLang="en-US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硬紙盒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來製作底座，家中可以找到的有手機盒、飾品盒來利用。挖洞讓電源線出來的位置。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063BD3D-61E4-4428-BE5C-BC11E16B3E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519083"/>
            <a:ext cx="5407025" cy="429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F61709C-D22D-4194-8AAF-93C8C5896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350" y="1411381"/>
            <a:ext cx="5175250" cy="417419"/>
          </a:xfrm>
        </p:spPr>
        <p:txBody>
          <a:bodyPr anchor="ctr">
            <a:normAutofit lnSpcReduction="10000"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先把電源線從挖好的洞內穿進去。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6EE856FB-8D76-433B-9418-73FD324C9F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9082"/>
            <a:ext cx="5505450" cy="417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88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448778-D9B5-4718-B7A9-1328CD97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80682"/>
            <a:ext cx="10258425" cy="1454431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焊接</a:t>
            </a:r>
            <a:r>
              <a:rPr lang="en-US" altLang="zh-TW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燈板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50EF25-CA83-43E9-8537-A50BFEA36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402" y="1349053"/>
            <a:ext cx="5431984" cy="557331"/>
          </a:xfrm>
        </p:spPr>
        <p:txBody>
          <a:bodyPr anchor="ctr"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焊上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燈板，熱熔膠固定好底部。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A2BAE73-B6CF-4D05-B3A5-B1593D0AE5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5" y="1837765"/>
            <a:ext cx="5587120" cy="478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2B56451-9072-467E-889F-E524D224F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0787" y="1349052"/>
            <a:ext cx="5075811" cy="557331"/>
          </a:xfrm>
        </p:spPr>
        <p:txBody>
          <a:bodyPr anchor="ctr"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上面蓋子割開讓壓克力板立著。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FA406252-54A0-4054-9D4A-71B9FE988C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84" y="1837765"/>
            <a:ext cx="5391152" cy="478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753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F7BD3B-1E77-4CD2-83DA-F4C853A2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5384"/>
            <a:ext cx="1015365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測試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3F3172-A52F-4053-A6DF-140F8814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674" y="1293009"/>
            <a:ext cx="5343525" cy="580615"/>
          </a:xfrm>
        </p:spPr>
        <p:txBody>
          <a:bodyPr anchor="ctr">
            <a:norm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測試燈順利正常亮。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3A0E1BE0-5773-4529-A14B-6CCE105CF3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1873624"/>
            <a:ext cx="5343525" cy="484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E7613F1-172E-4BFA-A2A8-E24018939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6025" y="1293009"/>
            <a:ext cx="5230812" cy="580615"/>
          </a:xfrm>
        </p:spPr>
        <p:txBody>
          <a:bodyPr anchor="ctr">
            <a:norm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插上壓克力板。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16CAF15-E28D-4E48-8B6E-13CAB537ED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73624"/>
            <a:ext cx="5353050" cy="484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0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D40E-F387-4BC1-B5CA-8341945C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219075"/>
            <a:ext cx="10229850" cy="1471613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製作所需花費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BCB34A-D0C6-434A-9238-743645CB6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870" y="1846729"/>
            <a:ext cx="5294779" cy="4792196"/>
          </a:xfrm>
        </p:spPr>
        <p:txBody>
          <a:bodyPr anchor="t">
            <a:normAutofit lnSpcReduction="10000"/>
          </a:bodyPr>
          <a:lstStyle/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版紙箱壓克力燈座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2.LED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燈條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$30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3.USB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電源線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26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壞掉的滑鼠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電源開關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$15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可變電阻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$15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壓克力板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$15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278526D-B974-4776-9005-830F198C9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3675" y="1846728"/>
            <a:ext cx="5572124" cy="4792196"/>
          </a:xfrm>
        </p:spPr>
        <p:txBody>
          <a:bodyPr anchor="t">
            <a:normAutofit lnSpcReduction="10000"/>
          </a:bodyPr>
          <a:lstStyle/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版紙盒壓克力燈座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紙盒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2.LED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燈板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$300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內含遙控器、開關電源線，可調亮度及顏色燈板）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壓克力板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$20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b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320</a:t>
            </a:r>
            <a:r>
              <a:rPr lang="zh-TW" altLang="en-US" sz="26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3259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7197E7C5-407B-4BB5-8015-141C137F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"/>
            <a:ext cx="10515600" cy="1568824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E094ABF2-00A9-40AC-9E85-9D8164FE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401" y="1568825"/>
            <a:ext cx="10509249" cy="5117724"/>
          </a:xfrm>
        </p:spPr>
        <p:txBody>
          <a:bodyPr anchor="t">
            <a:no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這次的作品我非常喜歡，因為從頭到尾都是我自己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DIY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完成的，找家裡可以利用的材料來製作，一方面是廢物利用，環保愛地球；另一方面則是可以省錢。這不止考驗腦力、還要手巧；更需要細心及專心的去使用器材，才能避免燙傷。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我們都能花一點小心思，多觀察生活周遭的事物，其實大家都是偉大的發明家。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59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ED67B0-F7E8-45E6-A7B3-E7ED79BE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920" y="218516"/>
            <a:ext cx="10205431" cy="1524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製動動機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13DAB5-B347-40FA-90B0-3E12257E7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015" y="1876986"/>
            <a:ext cx="9434467" cy="4595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半夜時，我如果要起床上廁所，都要摸黑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開門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，有時候</a:t>
            </a:r>
            <a:r>
              <a:rPr lang="zh-TW" altLang="en-US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還會踢到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地上的東西，每次都覺得很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困擾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，思考過後，我決定用之前所學的專長來製作一個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小夜燈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，放在房間裡。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3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C2BAA99-D2EA-4155-AB50-3CDF493C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835" y="73712"/>
            <a:ext cx="9989576" cy="1191745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運用所學技巧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C953778-47DD-4A72-A512-C113449C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751" y="1429980"/>
            <a:ext cx="3541055" cy="1642871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我用二年級的麥哲倫「焊接」技巧，在這次裝設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燈條上。</a:t>
            </a:r>
          </a:p>
          <a:p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721D8DE8-3879-4C85-B20B-8FDD78569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60664" y="1429980"/>
            <a:ext cx="3541055" cy="150607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我用四年級的麥哲倫「研究探討」技巧，在這次的線路串接上。</a:t>
            </a:r>
          </a:p>
          <a:p>
            <a:endParaRPr lang="zh-TW" altLang="en-US" dirty="0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20499669-AB7C-45FF-9313-57D8C9FF81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39601" y="2863224"/>
            <a:ext cx="4041085" cy="3801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8C18447-E32C-4CB4-8F41-17A34E0E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563" y="3466903"/>
            <a:ext cx="1642132" cy="27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A0FC94E-7935-4DFB-AECC-D7B76EE49FF9}"/>
              </a:ext>
            </a:extLst>
          </p:cNvPr>
          <p:cNvSpPr txBox="1"/>
          <p:nvPr/>
        </p:nvSpPr>
        <p:spPr>
          <a:xfrm>
            <a:off x="4391586" y="1344867"/>
            <a:ext cx="3469342" cy="13849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我用三年級的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麥哲倫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「手作」技巧，在這次的底座製作上。</a:t>
            </a:r>
          </a:p>
        </p:txBody>
      </p:sp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06619C4F-5E87-4832-92A1-9525BFCBAD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8" y="2729863"/>
            <a:ext cx="3696630" cy="4054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479F087-5A11-4005-9ECC-3A2B30FF6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368" y="2729862"/>
            <a:ext cx="3915325" cy="40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3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D3BB061D-DB9B-4CC6-BB2A-9FCC7105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25506"/>
            <a:ext cx="10086975" cy="1416423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準備的材料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2CA80E42-95D1-4222-9475-BE6D4162B4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0019" r="-293" b="10019"/>
          <a:stretch/>
        </p:blipFill>
        <p:spPr>
          <a:xfrm rot="5400000">
            <a:off x="5909560" y="1038090"/>
            <a:ext cx="5190565" cy="619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2E536ECA-AF53-4E82-AD12-DA79540CA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032" y="2160494"/>
            <a:ext cx="5558113" cy="409407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1.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雕刻筆        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焊接槍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3.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電錶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4.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鉛筆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5.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小刀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6.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電子斜口鉗</a:t>
            </a:r>
            <a:endParaRPr lang="en-US" altLang="zh-TW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7.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          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熱熔槍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9.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壓克力板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10.USB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電源線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11.LED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燈條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12.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護目鏡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可變電阻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14.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開關器</a:t>
            </a:r>
            <a:endParaRPr lang="en-US" altLang="zh-TW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624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62F4F5BA-2543-41B8-A3B5-74AD3213ED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18351" r="5635" b="18351"/>
          <a:stretch/>
        </p:blipFill>
        <p:spPr>
          <a:xfrm>
            <a:off x="753036" y="1563781"/>
            <a:ext cx="10991289" cy="529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230127-7956-46C8-83AD-8692902D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42" y="66675"/>
            <a:ext cx="10201276" cy="149710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燈條如何發光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B639C2C-BE55-492E-808A-71B39E91E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682" y="1517837"/>
            <a:ext cx="4552389" cy="313988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利用「</a:t>
            </a:r>
            <a:r>
              <a:rPr lang="en-US" altLang="zh-TW" sz="3200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TinkerCAD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」軟體，設計出想要的電路圖，再實際用電錶測量每個零件是否通電，最後焊接電線形成一個迴路。</a:t>
            </a:r>
          </a:p>
        </p:txBody>
      </p:sp>
      <p:sp>
        <p:nvSpPr>
          <p:cNvPr id="7" name="文字版面配置區 3">
            <a:extLst>
              <a:ext uri="{FF2B5EF4-FFF2-40B4-BE49-F238E27FC236}">
                <a16:creationId xmlns:a16="http://schemas.microsoft.com/office/drawing/2014/main" id="{77DFEFD0-AEBA-490E-83EA-21EE6365B954}"/>
              </a:ext>
            </a:extLst>
          </p:cNvPr>
          <p:cNvSpPr txBox="1">
            <a:spLocks/>
          </p:cNvSpPr>
          <p:nvPr/>
        </p:nvSpPr>
        <p:spPr>
          <a:xfrm>
            <a:off x="4860552" y="5972175"/>
            <a:ext cx="6753225" cy="5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資料來源：學生王彥凱利用「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TinkerCAD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」自行繪圖製作</a:t>
            </a:r>
          </a:p>
        </p:txBody>
      </p:sp>
    </p:spTree>
    <p:extLst>
      <p:ext uri="{BB962C8B-B14F-4D97-AF65-F5344CB8AC3E}">
        <p14:creationId xmlns:p14="http://schemas.microsoft.com/office/powerpoint/2010/main" val="100470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A9F1D-FBCD-4A66-9EE8-88FE9ADF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439" y="59250"/>
            <a:ext cx="10092733" cy="1574147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練習雕刻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0142D9F-389E-427D-B11D-458DF3F16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0164"/>
            <a:ext cx="6981824" cy="4796117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0CA1A38-0D1B-4189-99E7-818D470A9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1990165"/>
            <a:ext cx="2670363" cy="479611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8356D30-45E6-4561-83AF-3C012AFDA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6" y="1990164"/>
            <a:ext cx="5253881" cy="2850778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06B4CCD1-140C-4871-9C99-27A2C6C51831}"/>
              </a:ext>
            </a:extLst>
          </p:cNvPr>
          <p:cNvSpPr txBox="1">
            <a:spLocks/>
          </p:cNvSpPr>
          <p:nvPr/>
        </p:nvSpPr>
        <p:spPr>
          <a:xfrm>
            <a:off x="559934" y="1342046"/>
            <a:ext cx="11403106" cy="58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每個雕刻作品會依大小及難易度時間而有所不同，大約</a:t>
            </a:r>
            <a:r>
              <a:rPr lang="en-US" altLang="zh-TW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1~2</a:t>
            </a:r>
            <a:r>
              <a:rPr lang="zh-TW" altLang="en-US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小時。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069877-CBD1-45D4-AD71-033651F80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8" y="4482353"/>
            <a:ext cx="4984940" cy="23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A790EC0-A8CE-464A-8FDD-D3602EEF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23" y="80683"/>
            <a:ext cx="9987460" cy="1452281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雕刻注意事項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1453BF1-AB3E-4E14-8020-733D66497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3" y="1452281"/>
            <a:ext cx="5208493" cy="532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945C5526-73AB-4DD1-AC88-697CD9544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494" y="1882586"/>
            <a:ext cx="5926447" cy="4464423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配戴護目鏡和口罩。</a:t>
            </a:r>
            <a:endParaRPr lang="en-US" altLang="zh-TW" sz="2800" b="1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壓克力板儘量不要去磨損有刮痕。</a:t>
            </a:r>
            <a:endParaRPr lang="en-US" altLang="zh-TW" sz="2800" b="1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找適合這次作品的鑽頭。</a:t>
            </a:r>
            <a:endParaRPr lang="en-US" altLang="zh-TW" sz="2800" b="1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下筆要一次到底，不要一直重覆畫。</a:t>
            </a:r>
            <a:endParaRPr lang="en-US" altLang="zh-TW" sz="2800" b="1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雕刻半小時，要讓雕刻筆休息，否則會使筆過熱壞掉。</a:t>
            </a:r>
          </a:p>
        </p:txBody>
      </p:sp>
    </p:spTree>
    <p:extLst>
      <p:ext uri="{BB962C8B-B14F-4D97-AF65-F5344CB8AC3E}">
        <p14:creationId xmlns:p14="http://schemas.microsoft.com/office/powerpoint/2010/main" val="358267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EE1B8C7A-FA2A-4704-B518-86B3A6968F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5" t="-3362" r="-1955" b="-3362"/>
          <a:stretch/>
        </p:blipFill>
        <p:spPr>
          <a:xfrm>
            <a:off x="6715125" y="1200150"/>
            <a:ext cx="4891086" cy="571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F6F33B0-D805-4B1E-A773-C30DEA7B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6675"/>
            <a:ext cx="10306051" cy="1304925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底座尺寸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A476B1-3DFF-4515-BC27-E2A728A8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585912"/>
            <a:ext cx="6105524" cy="4943475"/>
          </a:xfrm>
        </p:spPr>
        <p:txBody>
          <a:bodyPr>
            <a:no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16*10CM--3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b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第一片最上層，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割一條</a:t>
            </a:r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10CM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的長度讓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壓克力板插進去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第二片中間割一條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燈長度的洞，讓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燈光投射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出來。</a:t>
            </a:r>
            <a:endParaRPr lang="en-US" altLang="zh-TW" sz="28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第三片最底層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r>
              <a:rPr lang="en-US" altLang="zh-TW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燈條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16*4CM--2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前後二片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6*4CM--2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左右二片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216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D80BA7F7-FB68-41FC-8EC9-0EFD0123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243827"/>
            <a:ext cx="10639426" cy="1529323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底座</a:t>
            </a:r>
            <a:r>
              <a:rPr lang="en-US" altLang="zh-TW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1.0</a:t>
            </a:r>
            <a:r>
              <a:rPr lang="zh-TW" altLang="en-US" sz="9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版製作步驟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09A9BCB7-D12B-49DB-A4BE-EAC1D10A1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6371" y="1681163"/>
            <a:ext cx="4831204" cy="823912"/>
          </a:xfrm>
        </p:spPr>
        <p:txBody>
          <a:bodyPr anchor="ctr">
            <a:normAutofit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用鉛筆和尺畫出適合的大小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3B14424C-D9F0-458B-83F6-B9CFC58305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 b="-314"/>
          <a:stretch/>
        </p:blipFill>
        <p:spPr>
          <a:xfrm>
            <a:off x="1152525" y="2592000"/>
            <a:ext cx="4929629" cy="410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4D2C61EF-EAA9-4ECA-BB47-AE27487D6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00651" cy="823912"/>
          </a:xfrm>
        </p:spPr>
        <p:txBody>
          <a:bodyPr anchor="ctr">
            <a:normAutofit/>
          </a:bodyPr>
          <a:lstStyle/>
          <a:p>
            <a:r>
              <a:rPr lang="en-US" altLang="zh-TW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用小刀切出所需要的紙箱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B43B3A94-D4AA-49CE-B418-DA758BEB82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b="6545"/>
          <a:stretch/>
        </p:blipFill>
        <p:spPr>
          <a:xfrm>
            <a:off x="6096001" y="2581274"/>
            <a:ext cx="5276850" cy="401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651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紫蘿蘭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電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電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1035</TotalTime>
  <Words>905</Words>
  <Application>Microsoft Office PowerPoint</Application>
  <PresentationFormat>寬螢幕</PresentationFormat>
  <Paragraphs>89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3" baseType="lpstr">
      <vt:lpstr>標楷體</vt:lpstr>
      <vt:lpstr>Arial</vt:lpstr>
      <vt:lpstr>Tw Cen MT</vt:lpstr>
      <vt:lpstr>電路</vt:lpstr>
      <vt:lpstr>手作壓克力燈座</vt:lpstr>
      <vt:lpstr>製動動機</vt:lpstr>
      <vt:lpstr>運用所學技巧</vt:lpstr>
      <vt:lpstr>準備的材料</vt:lpstr>
      <vt:lpstr>LED燈條如何發光</vt:lpstr>
      <vt:lpstr>練習雕刻</vt:lpstr>
      <vt:lpstr>雕刻注意事項</vt:lpstr>
      <vt:lpstr>底座尺寸</vt:lpstr>
      <vt:lpstr>底座1.0版製作步驟</vt:lpstr>
      <vt:lpstr>焊接LED燈條</vt:lpstr>
      <vt:lpstr>拼接底座</vt:lpstr>
      <vt:lpstr>嘗試美化底座之一</vt:lpstr>
      <vt:lpstr>嘗試美化底座之二</vt:lpstr>
      <vt:lpstr>找尋失敗原因</vt:lpstr>
      <vt:lpstr>底座2.0版製作步驟</vt:lpstr>
      <vt:lpstr>焊接LED燈板</vt:lpstr>
      <vt:lpstr>測試</vt:lpstr>
      <vt:lpstr>製作所需花費</vt:lpstr>
      <vt:lpstr>結論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69</cp:revision>
  <dcterms:created xsi:type="dcterms:W3CDTF">2024-08-15T00:46:09Z</dcterms:created>
  <dcterms:modified xsi:type="dcterms:W3CDTF">2024-10-01T08:17:28Z</dcterms:modified>
</cp:coreProperties>
</file>