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57" r:id="rId3"/>
    <p:sldId id="259" r:id="rId4"/>
    <p:sldId id="260" r:id="rId5"/>
    <p:sldId id="261" r:id="rId6"/>
    <p:sldId id="263" r:id="rId7"/>
    <p:sldId id="265" r:id="rId8"/>
    <p:sldId id="266" r:id="rId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  <a:srgbClr val="92957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5012C-65F4-4155-A3B1-2016858DE531}" type="datetimeFigureOut">
              <a:rPr lang="zh-TW" altLang="en-US" smtClean="0"/>
              <a:pPr/>
              <a:t>2015/10/12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AF56C-D9F8-4C8E-803A-74530058655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5012C-65F4-4155-A3B1-2016858DE531}" type="datetimeFigureOut">
              <a:rPr lang="zh-TW" altLang="en-US" smtClean="0"/>
              <a:pPr/>
              <a:t>2015/10/12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AF56C-D9F8-4C8E-803A-74530058655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5012C-65F4-4155-A3B1-2016858DE531}" type="datetimeFigureOut">
              <a:rPr lang="zh-TW" altLang="en-US" smtClean="0"/>
              <a:pPr/>
              <a:t>2015/10/12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AF56C-D9F8-4C8E-803A-74530058655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5012C-65F4-4155-A3B1-2016858DE531}" type="datetimeFigureOut">
              <a:rPr lang="zh-TW" altLang="en-US" smtClean="0"/>
              <a:pPr/>
              <a:t>2015/10/12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AF56C-D9F8-4C8E-803A-74530058655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5012C-65F4-4155-A3B1-2016858DE531}" type="datetimeFigureOut">
              <a:rPr lang="zh-TW" altLang="en-US" smtClean="0"/>
              <a:pPr/>
              <a:t>2015/10/12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AF56C-D9F8-4C8E-803A-74530058655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5012C-65F4-4155-A3B1-2016858DE531}" type="datetimeFigureOut">
              <a:rPr lang="zh-TW" altLang="en-US" smtClean="0"/>
              <a:pPr/>
              <a:t>2015/10/12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AF56C-D9F8-4C8E-803A-74530058655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5012C-65F4-4155-A3B1-2016858DE531}" type="datetimeFigureOut">
              <a:rPr lang="zh-TW" altLang="en-US" smtClean="0"/>
              <a:pPr/>
              <a:t>2015/10/12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AF56C-D9F8-4C8E-803A-74530058655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5012C-65F4-4155-A3B1-2016858DE531}" type="datetimeFigureOut">
              <a:rPr lang="zh-TW" altLang="en-US" smtClean="0"/>
              <a:pPr/>
              <a:t>2015/10/12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AF56C-D9F8-4C8E-803A-74530058655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5012C-65F4-4155-A3B1-2016858DE531}" type="datetimeFigureOut">
              <a:rPr lang="zh-TW" altLang="en-US" smtClean="0"/>
              <a:pPr/>
              <a:t>2015/10/12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AF56C-D9F8-4C8E-803A-74530058655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5012C-65F4-4155-A3B1-2016858DE531}" type="datetimeFigureOut">
              <a:rPr lang="zh-TW" altLang="en-US" smtClean="0"/>
              <a:pPr/>
              <a:t>2015/10/12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AF56C-D9F8-4C8E-803A-74530058655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5012C-65F4-4155-A3B1-2016858DE531}" type="datetimeFigureOut">
              <a:rPr lang="zh-TW" altLang="en-US" smtClean="0"/>
              <a:pPr/>
              <a:t>2015/10/12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AF56C-D9F8-4C8E-803A-74530058655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5012C-65F4-4155-A3B1-2016858DE531}" type="datetimeFigureOut">
              <a:rPr lang="zh-TW" altLang="en-US" smtClean="0"/>
              <a:pPr/>
              <a:t>2015/10/12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FAF56C-D9F8-4C8E-803A-74530058655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&#20142;&#20142;&#28436;&#22863;%20&#32822;&#21644;&#33775;&#31069;&#31119;&#28415;&#28415;20150822.mp4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20150822亮亮演出\P_20150822_1105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矩形 2"/>
          <p:cNvSpPr/>
          <p:nvPr/>
        </p:nvSpPr>
        <p:spPr>
          <a:xfrm>
            <a:off x="1763688" y="1340768"/>
            <a:ext cx="4752528" cy="3168352"/>
          </a:xfrm>
          <a:prstGeom prst="rect">
            <a:avLst/>
          </a:prstGeom>
          <a:solidFill>
            <a:srgbClr val="FFFF00">
              <a:alpha val="8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zh-TW" sz="60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亮</a:t>
            </a:r>
            <a:r>
              <a:rPr lang="zh-TW" altLang="zh-TW" sz="6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亮小提琴演奏初</a:t>
            </a:r>
            <a:r>
              <a:rPr lang="zh-TW" altLang="zh-TW" sz="60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體驗</a:t>
            </a:r>
          </a:p>
          <a:p>
            <a:pPr algn="ctr"/>
            <a:r>
              <a:rPr lang="en-US" altLang="zh-TW" sz="54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2015/08/22</a:t>
            </a:r>
            <a:endParaRPr lang="zh-TW" altLang="zh-TW" sz="54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endParaRPr lang="zh-TW" altLang="en-US" dirty="0"/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新細明體" pitchFamily="18" charset="-120"/>
                <a:cs typeface="Times New Roman" pitchFamily="18" charset="0"/>
              </a:rPr>
              <a:t>亮亮初體驗</a:t>
            </a:r>
            <a:endParaRPr kumimoji="1" lang="zh-TW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新細明體" pitchFamily="18" charset="-120"/>
                <a:cs typeface="Times New Roman" pitchFamily="18" charset="0"/>
              </a:rPr>
              <a:t>小提琴演奏</a:t>
            </a:r>
            <a:endParaRPr kumimoji="1" lang="zh-TW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新細明體" pitchFamily="18" charset="-120"/>
                <a:cs typeface="Times New Roman" pitchFamily="18" charset="0"/>
              </a:rPr>
              <a:t>2015/08/22</a:t>
            </a:r>
            <a:endParaRPr kumimoji="1" lang="en-US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新細明體" pitchFamily="18" charset="-120"/>
                <a:cs typeface="Times New Roman" pitchFamily="18" charset="0"/>
              </a:rPr>
              <a:t>亮亮初體驗</a:t>
            </a:r>
            <a:endParaRPr kumimoji="1" lang="zh-TW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新細明體" pitchFamily="18" charset="-120"/>
                <a:cs typeface="Times New Roman" pitchFamily="18" charset="0"/>
              </a:rPr>
              <a:t>小提琴演奏</a:t>
            </a:r>
            <a:endParaRPr kumimoji="1" lang="zh-TW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新細明體" pitchFamily="18" charset="-120"/>
                <a:cs typeface="Times New Roman" pitchFamily="18" charset="0"/>
              </a:rPr>
              <a:t>2015/08/22</a:t>
            </a:r>
            <a:endParaRPr kumimoji="1" lang="en-US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20150822亮亮演出\P_20150822_0928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矩形 2"/>
          <p:cNvSpPr/>
          <p:nvPr/>
        </p:nvSpPr>
        <p:spPr>
          <a:xfrm>
            <a:off x="323528" y="332656"/>
            <a:ext cx="2376264" cy="3168352"/>
          </a:xfrm>
          <a:prstGeom prst="rect">
            <a:avLst/>
          </a:prstGeom>
          <a:solidFill>
            <a:srgbClr val="FFFF00">
              <a:alpha val="8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7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在天鵝颱風過境花蓮時，我要出發去門諾壽豐分院演奏小提琴給長輩們聽，今天是我的初體驗喔！</a:t>
            </a:r>
            <a:endParaRPr lang="zh-TW" altLang="en-US" sz="27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20150822亮亮演出\P_20150822_1018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矩形 2"/>
          <p:cNvSpPr/>
          <p:nvPr/>
        </p:nvSpPr>
        <p:spPr>
          <a:xfrm>
            <a:off x="323528" y="332656"/>
            <a:ext cx="1584176" cy="2160240"/>
          </a:xfrm>
          <a:prstGeom prst="rect">
            <a:avLst/>
          </a:prstGeom>
          <a:solidFill>
            <a:srgbClr val="FFFF00">
              <a:alpha val="5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4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蠻有樣子吧！</a:t>
            </a:r>
            <a:endParaRPr lang="zh-TW" altLang="en-US" sz="44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20150822亮亮演出\P_20150822_1020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矩形 2"/>
          <p:cNvSpPr/>
          <p:nvPr/>
        </p:nvSpPr>
        <p:spPr>
          <a:xfrm>
            <a:off x="5148064" y="188640"/>
            <a:ext cx="3744416" cy="1296144"/>
          </a:xfrm>
          <a:prstGeom prst="rect">
            <a:avLst/>
          </a:prstGeom>
          <a:solidFill>
            <a:srgbClr val="FFFF00">
              <a:alpha val="6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4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大家都很專心聽我演奏</a:t>
            </a:r>
            <a:endParaRPr lang="zh-TW" altLang="en-US" sz="44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20150822亮亮演出\P_20150822_1021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20150822亮亮演出\P_20150822_1037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矩形 2"/>
          <p:cNvSpPr/>
          <p:nvPr/>
        </p:nvSpPr>
        <p:spPr>
          <a:xfrm>
            <a:off x="4499992" y="188640"/>
            <a:ext cx="4392488" cy="1296144"/>
          </a:xfrm>
          <a:prstGeom prst="rect">
            <a:avLst/>
          </a:prstGeom>
          <a:solidFill>
            <a:srgbClr val="FFFF00">
              <a:alpha val="6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4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結束後，有一位奶奶想跟我合照</a:t>
            </a:r>
            <a:endParaRPr lang="zh-TW" altLang="en-US" sz="44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20150822亮亮演出\P_20150822_1058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矩形 2"/>
          <p:cNvSpPr/>
          <p:nvPr/>
        </p:nvSpPr>
        <p:spPr>
          <a:xfrm>
            <a:off x="1187624" y="188640"/>
            <a:ext cx="4392488" cy="1296144"/>
          </a:xfrm>
          <a:prstGeom prst="rect">
            <a:avLst/>
          </a:prstGeom>
          <a:solidFill>
            <a:srgbClr val="FFFF00">
              <a:alpha val="6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4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有一位家屬送我無花果，鼓勵我</a:t>
            </a:r>
            <a:endParaRPr lang="zh-TW" altLang="en-US" sz="44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20150822亮亮演出\P_20150822_1105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矩形 2">
            <a:hlinkClick r:id="rId3" action="ppaction://hlinkfile"/>
          </p:cNvPr>
          <p:cNvSpPr/>
          <p:nvPr/>
        </p:nvSpPr>
        <p:spPr>
          <a:xfrm>
            <a:off x="1907704" y="2204864"/>
            <a:ext cx="4608512" cy="1944216"/>
          </a:xfrm>
          <a:prstGeom prst="rect">
            <a:avLst/>
          </a:prstGeom>
          <a:solidFill>
            <a:srgbClr val="FFFF00">
              <a:alpha val="8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zh-TW" sz="6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亮亮小提琴演奏</a:t>
            </a:r>
            <a:r>
              <a:rPr lang="zh-TW" altLang="en-US" sz="6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   請聽</a:t>
            </a:r>
            <a:endParaRPr lang="zh-TW" altLang="zh-TW" sz="6000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92</Words>
  <Application>Microsoft Office PowerPoint</Application>
  <PresentationFormat>如螢幕大小 (4:3)</PresentationFormat>
  <Paragraphs>14</Paragraphs>
  <Slides>8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9" baseType="lpstr">
      <vt:lpstr>Office 佈景主題</vt:lpstr>
      <vt:lpstr>投影片 1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user</dc:creator>
  <cp:lastModifiedBy>user</cp:lastModifiedBy>
  <cp:revision>9</cp:revision>
  <dcterms:created xsi:type="dcterms:W3CDTF">2015-08-22T05:49:10Z</dcterms:created>
  <dcterms:modified xsi:type="dcterms:W3CDTF">2015-10-12T00:32:05Z</dcterms:modified>
</cp:coreProperties>
</file>