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204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24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32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065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71415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469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303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3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14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1129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88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11D1FF0-D48F-40D7-86EC-06BB983F8B8C}" type="datetimeFigureOut">
              <a:rPr lang="zh-TW" altLang="en-US" smtClean="0"/>
              <a:t>2023/9/6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77F937-B449-4B70-91EE-C7F085FDBF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662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4AFFEA-A554-C382-F79B-8BB169EC0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2358" y="798990"/>
            <a:ext cx="11061576" cy="5180206"/>
          </a:xfrm>
        </p:spPr>
        <p:txBody>
          <a:bodyPr/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職業大進擊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b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找到適合自己的職業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F434A52-F35C-3831-BEB1-EF431EB125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 六年孝班</a:t>
            </a:r>
            <a:r>
              <a:rPr lang="en-US" altLang="zh-TW" dirty="0"/>
              <a:t>18</a:t>
            </a:r>
            <a:r>
              <a:rPr lang="zh-TW" altLang="en-US" dirty="0"/>
              <a:t>號楊舒涵</a:t>
            </a:r>
          </a:p>
        </p:txBody>
      </p:sp>
    </p:spTree>
    <p:extLst>
      <p:ext uri="{BB962C8B-B14F-4D97-AF65-F5344CB8AC3E}">
        <p14:creationId xmlns:p14="http://schemas.microsoft.com/office/powerpoint/2010/main" val="94192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870A1C-F345-BF64-D282-EB015A95E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90AE19-008E-AAE3-A2DE-82A579249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8000" dirty="0">
                <a:solidFill>
                  <a:schemeClr val="accent3">
                    <a:lumMod val="50000"/>
                  </a:schemeClr>
                </a:solidFill>
              </a:rPr>
              <a:t>謝謝大家</a:t>
            </a:r>
            <a:r>
              <a:rPr lang="en-US" altLang="zh-TW" sz="8000" dirty="0">
                <a:solidFill>
                  <a:schemeClr val="accent3">
                    <a:lumMod val="50000"/>
                  </a:schemeClr>
                </a:solidFill>
              </a:rPr>
              <a:t>!</a:t>
            </a:r>
            <a:endParaRPr lang="zh-TW" altLang="en-US" sz="8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5920C3-5577-9462-FF07-D7BEE1A4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  <a:latin typeface="+mn-ea"/>
                <a:ea typeface="+mn-ea"/>
              </a:rPr>
              <a:t>                       </a:t>
            </a:r>
            <a:br>
              <a:rPr lang="en-US" altLang="zh-TW" dirty="0">
                <a:solidFill>
                  <a:schemeClr val="accent1"/>
                </a:solidFill>
                <a:latin typeface="+mn-ea"/>
                <a:ea typeface="+mn-ea"/>
              </a:rPr>
            </a:br>
            <a:r>
              <a:rPr lang="zh-TW" altLang="en-US" dirty="0">
                <a:solidFill>
                  <a:schemeClr val="accent1"/>
                </a:solidFill>
                <a:latin typeface="+mn-ea"/>
                <a:ea typeface="+mn-ea"/>
              </a:rPr>
              <a:t>                       目錄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472CF4-59FE-E336-4077-740ED58BB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6000" dirty="0">
                <a:latin typeface="+mj-ea"/>
                <a:ea typeface="+mj-ea"/>
              </a:rPr>
              <a:t>        </a:t>
            </a:r>
            <a:r>
              <a:rPr lang="en-US" altLang="zh-TW" sz="6000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1</a:t>
            </a: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動機</a:t>
            </a:r>
            <a:endParaRPr lang="en-US" altLang="zh-TW" sz="6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          </a:t>
            </a:r>
            <a:r>
              <a:rPr lang="en-US" altLang="zh-TW" sz="6000" dirty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職業的介紹</a:t>
            </a:r>
            <a:endParaRPr lang="en-US" altLang="zh-TW" sz="6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             </a:t>
            </a:r>
            <a:r>
              <a:rPr lang="en-US" altLang="zh-TW" sz="6000" dirty="0">
                <a:solidFill>
                  <a:schemeClr val="accent3">
                    <a:lumMod val="50000"/>
                  </a:schemeClr>
                </a:solidFill>
              </a:rPr>
              <a:t>3</a:t>
            </a: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職業訪問</a:t>
            </a:r>
            <a:endParaRPr lang="en-US" altLang="zh-TW" sz="6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                </a:t>
            </a:r>
            <a:r>
              <a:rPr lang="en-US" altLang="zh-TW" sz="6000" dirty="0">
                <a:solidFill>
                  <a:schemeClr val="accent3">
                    <a:lumMod val="50000"/>
                  </a:schemeClr>
                </a:solidFill>
              </a:rPr>
              <a:t>4</a:t>
            </a: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心得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B41A246-8860-8407-4E12-B439D47E1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8610" y="2695070"/>
            <a:ext cx="3233079" cy="457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55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D5EC41-B588-8EF5-5FB9-598900E8A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動機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B6783F-AC71-F0E6-C2B2-8B131EBAB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4400" dirty="0">
                <a:solidFill>
                  <a:schemeClr val="accent3">
                    <a:lumMod val="50000"/>
                  </a:schemeClr>
                </a:solidFill>
              </a:rPr>
              <a:t>英文班老師說自己以前想要當音樂家，可是後來當了英文老師，所以我很好奇選擇職業的過程，並試著找到自己有興趣的職業。</a:t>
            </a:r>
          </a:p>
        </p:txBody>
      </p:sp>
    </p:spTree>
    <p:extLst>
      <p:ext uri="{BB962C8B-B14F-4D97-AF65-F5344CB8AC3E}">
        <p14:creationId xmlns:p14="http://schemas.microsoft.com/office/powerpoint/2010/main" val="137431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E42A4D-1506-006A-D29C-32EBC6C23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職業的介紹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0131F9-DFDE-6F28-706B-6FFF76AE5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職業的種類有很多，今天我要介紹的職業有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endParaRPr lang="en-US" altLang="zh-TW" sz="3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6000" dirty="0">
                <a:solidFill>
                  <a:schemeClr val="accent3">
                    <a:lumMod val="50000"/>
                  </a:schemeClr>
                </a:solidFill>
              </a:rPr>
              <a:t>老師、火車司機、社工師</a:t>
            </a:r>
            <a:endParaRPr lang="en-US" altLang="zh-TW" sz="6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zh-TW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zh-TW" altLang="en-US" sz="2400" dirty="0">
                <a:solidFill>
                  <a:schemeClr val="accent3">
                    <a:lumMod val="50000"/>
                  </a:schemeClr>
                </a:solidFill>
              </a:rPr>
              <a:t>我分別會問</a:t>
            </a:r>
            <a:r>
              <a:rPr lang="en-US" altLang="zh-TW" sz="2400" dirty="0">
                <a:solidFill>
                  <a:schemeClr val="accent3">
                    <a:lumMod val="50000"/>
                  </a:schemeClr>
                </a:solidFill>
              </a:rPr>
              <a:t>3</a:t>
            </a:r>
            <a:r>
              <a:rPr lang="zh-TW" altLang="en-US" sz="2400" dirty="0">
                <a:solidFill>
                  <a:schemeClr val="accent3">
                    <a:lumMod val="50000"/>
                  </a:schemeClr>
                </a:solidFill>
              </a:rPr>
              <a:t>個問題</a:t>
            </a:r>
          </a:p>
        </p:txBody>
      </p:sp>
    </p:spTree>
    <p:extLst>
      <p:ext uri="{BB962C8B-B14F-4D97-AF65-F5344CB8AC3E}">
        <p14:creationId xmlns:p14="http://schemas.microsoft.com/office/powerpoint/2010/main" val="82079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7E6D7D-E2CA-09FC-6612-B25ADE50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3">
                    <a:lumMod val="50000"/>
                  </a:schemeClr>
                </a:solidFill>
              </a:rPr>
              <a:t>三個問題分別是</a:t>
            </a:r>
            <a:r>
              <a:rPr lang="en-US" altLang="zh-TW" dirty="0">
                <a:solidFill>
                  <a:schemeClr val="accent3">
                    <a:lumMod val="50000"/>
                  </a:schemeClr>
                </a:solidFill>
              </a:rPr>
              <a:t>:</a:t>
            </a:r>
            <a:endParaRPr lang="zh-TW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B78C31-DB9E-A47B-A372-0F498A48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Q1:</a:t>
            </a:r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為什麼想當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____________?</a:t>
            </a:r>
          </a:p>
          <a:p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Q2:</a:t>
            </a:r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以前的夢想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Q3:</a:t>
            </a:r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有沒有後悔現在的工作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有的話想當什麼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3200" dirty="0">
                <a:solidFill>
                  <a:schemeClr val="accent3">
                    <a:lumMod val="50000"/>
                  </a:schemeClr>
                </a:solidFill>
              </a:rPr>
              <a:t>遇到什麼困境</a:t>
            </a:r>
            <a:r>
              <a:rPr lang="en-US" altLang="zh-TW" sz="32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366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C633E5-63CB-4A14-8A08-3B039A9BF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1</a:t>
            </a:r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英文補習班老師</a:t>
            </a:r>
            <a:b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</a:br>
            <a:endParaRPr lang="zh-TW" altLang="en-US" dirty="0">
              <a:solidFill>
                <a:schemeClr val="accent3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7BB85FD-92F7-1A67-31B0-B30AAACA2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Q1: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為什麼想當英文老師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A1: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喜歡學生和小朋友也喜歡教學和語文。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Q2: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以前的夢想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A2: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當音樂家，但學費太高所以改學語文。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Q3: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有沒有後悔現在的工作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有的話想當什麼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遇到什麼困境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A3: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不會。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BBD1A5A-F14E-8668-4914-CBF324EDE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696" y="1128451"/>
            <a:ext cx="2493650" cy="332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3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3DFFC5-B577-7B37-5EF8-8C8CB89FE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2</a:t>
            </a:r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爺爺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37AB7F-57B5-8CE8-F232-6FA0DB3A8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Q1: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為什麼想當火車司機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看到別的人開長列火車，感覺很厲害，很羨慕。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Q2: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以前的夢想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在臺鐵工作。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Q3: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有沒有後悔現在的工作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有的話想當什麼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遇到什麼困境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沒有。上夜班常常日夜顛倒。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2DCF8B2-80D7-DCA5-4711-D8AFDDA95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253" y="146221"/>
            <a:ext cx="2739617" cy="427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9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F15FAB-D3F2-D706-8DFD-5D23EA6BF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3</a:t>
            </a:r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媽媽以前的同事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6BDD72-1660-0C78-FE42-8D6ED1C16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Q1: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為什麼想當社工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A1: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覺得是一個助人的工作，而且沒有年齡的限制。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Q2: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以前的夢想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A2: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廣播員。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Q3: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有沒有後悔現在的工作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有的話想當什麼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遇到什麼困境</a:t>
            </a: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chemeClr val="accent3">
                    <a:lumMod val="50000"/>
                  </a:schemeClr>
                </a:solidFill>
              </a:rPr>
              <a:t>A3:</a:t>
            </a:r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</a:rPr>
              <a:t>沒有。安全疑慮，因為是處理家暴的工作。</a:t>
            </a:r>
            <a:endParaRPr lang="en-US" altLang="zh-TW" sz="28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23BB2D8-CAA0-950F-C2C1-372C89081F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370" y="978408"/>
            <a:ext cx="2576003" cy="343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89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965D9C-6EC8-7B15-D0F2-14A433EC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accent3">
                    <a:lumMod val="50000"/>
                  </a:schemeClr>
                </a:solidFill>
                <a:latin typeface="+mn-ea"/>
                <a:ea typeface="+mn-ea"/>
              </a:rPr>
              <a:t>心得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A59CC1-37F6-B5F9-6BDE-9C5E79C41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</a:rPr>
              <a:t>有時候夢想不一定會實現，但可以透過生活，發現自己的專長並找到適合自己的工作。</a:t>
            </a:r>
          </a:p>
          <a:p>
            <a:pPr marL="0" indent="0">
              <a:buNone/>
            </a:pPr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</a:rPr>
              <a:t>每個職業都有不同的辛苦，我們都要表現尊重。那我的職業會是什麼呢</a:t>
            </a:r>
            <a:r>
              <a:rPr lang="en-US" altLang="zh-TW" sz="4000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r>
              <a:rPr lang="zh-TW" altLang="en-US" sz="4000" dirty="0">
                <a:solidFill>
                  <a:schemeClr val="accent3">
                    <a:lumMod val="50000"/>
                  </a:schemeClr>
                </a:solidFill>
              </a:rPr>
              <a:t>我有一點點想法了。</a:t>
            </a:r>
          </a:p>
        </p:txBody>
      </p:sp>
    </p:spTree>
    <p:extLst>
      <p:ext uri="{BB962C8B-B14F-4D97-AF65-F5344CB8AC3E}">
        <p14:creationId xmlns:p14="http://schemas.microsoft.com/office/powerpoint/2010/main" val="1295257066"/>
      </p:ext>
    </p:extLst>
  </p:cSld>
  <p:clrMapOvr>
    <a:masterClrMapping/>
  </p:clrMapOvr>
</p:sld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108</TotalTime>
  <Words>402</Words>
  <Application>Microsoft Office PowerPoint</Application>
  <PresentationFormat>寬螢幕</PresentationFormat>
  <Paragraphs>44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微軟正黑體</vt:lpstr>
      <vt:lpstr>新細明體</vt:lpstr>
      <vt:lpstr>Arial</vt:lpstr>
      <vt:lpstr>Gill Sans MT</vt:lpstr>
      <vt:lpstr>Impact</vt:lpstr>
      <vt:lpstr>Wingdings</vt:lpstr>
      <vt:lpstr>徽章</vt:lpstr>
      <vt:lpstr>職業大進擊!  找到適合自己的職業</vt:lpstr>
      <vt:lpstr>                                               目錄</vt:lpstr>
      <vt:lpstr>動機</vt:lpstr>
      <vt:lpstr>職業的介紹</vt:lpstr>
      <vt:lpstr>三個問題分別是:</vt:lpstr>
      <vt:lpstr>1英文補習班老師 </vt:lpstr>
      <vt:lpstr>2爺爺</vt:lpstr>
      <vt:lpstr>3媽媽以前的同事</vt:lpstr>
      <vt:lpstr>心得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職業大進擊!</dc:title>
  <dc:creator>chung fang</dc:creator>
  <cp:lastModifiedBy>chung fang</cp:lastModifiedBy>
  <cp:revision>17</cp:revision>
  <dcterms:created xsi:type="dcterms:W3CDTF">2023-07-27T04:48:17Z</dcterms:created>
  <dcterms:modified xsi:type="dcterms:W3CDTF">2023-09-06T14:45:27Z</dcterms:modified>
</cp:coreProperties>
</file>