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9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4" r:id="rId14"/>
    <p:sldId id="267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1674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3005-0521-4E7B-8FC8-D6403B0C961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F893-723E-452E-B2BA-72A7EB206B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8ACAB7-529D-4B97-BDDB-EA57BD85DB5A}" type="datetimeFigureOut">
              <a:rPr lang="zh-TW" altLang="en-US" smtClean="0"/>
              <a:pPr/>
              <a:t>2024/9/25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270892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麥哲倫築夢計畫</a:t>
            </a:r>
            <a:endParaRPr lang="en-US" altLang="zh-TW" sz="3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手工皂</a:t>
            </a: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DIY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．</a:t>
            </a:r>
            <a:r>
              <a:rPr lang="zh-TW" altLang="en-US" sz="3600" b="0" i="0" dirty="0">
                <a:solidFill>
                  <a:srgbClr val="333333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瑪利歐世界</a:t>
            </a:r>
            <a:endParaRPr lang="zh-TW" altLang="en-US" sz="3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95936" y="465313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五愛陳少萲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5B4F9B-D781-A23C-4E2D-A20FD9B9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彩繪背景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90A9F8-5FDB-1F92-03A6-54C9C547D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68" y="1417638"/>
            <a:ext cx="3347864" cy="251089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6EA72B6-8F76-9A87-2B55-DC7DCBF6E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1417638"/>
            <a:ext cx="3347864" cy="251089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4C072F8-DE66-AFC9-C664-679434A49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68" y="3961129"/>
            <a:ext cx="3347864" cy="251089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8668C96-6269-CD9D-811C-6283F811A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1" y="3961129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3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A7052D-60F6-7E8F-15D8-56FC948B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將各種道具固定，完成作品</a:t>
            </a:r>
            <a:r>
              <a:rPr lang="en-US" altLang="zh-TW" dirty="0"/>
              <a:t>!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FDAC58-7631-2F3A-F166-D9181C630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01" y="1124744"/>
            <a:ext cx="3456384" cy="25922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FF2E94A-3204-49E0-519E-6BCCEDB28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22" y="1122865"/>
            <a:ext cx="3456385" cy="259228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40169CD-22DF-676B-1DBE-0FB663D1C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02" y="3789040"/>
            <a:ext cx="3456383" cy="259228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66AC293-6CF7-4A77-AEC4-7E8ABCCBB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22" y="3782945"/>
            <a:ext cx="345638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78E11D-A4EA-1B27-3739-28759964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製作過程中我的挑戰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29DEB2-2CB7-6EA7-472D-E228B338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+mn-ea"/>
              </a:rPr>
              <a:t>切割肥皂時，常常無法垂直切下，嘗試很多次後，才能切得比較直。</a:t>
            </a:r>
            <a:endParaRPr lang="en-US" altLang="zh-TW" dirty="0">
              <a:latin typeface="+mn-ea"/>
            </a:endParaRPr>
          </a:p>
          <a:p>
            <a:r>
              <a:rPr lang="zh-TW" altLang="en-US">
                <a:latin typeface="+mn-ea"/>
              </a:rPr>
              <a:t>剛做好的肥皂比較軟，雕刻時沒控制好力道就會刻壞，常常需要修改。</a:t>
            </a:r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使用熱熔槍時，經常燙到手，我想下次應該要戴手套比較好。</a:t>
            </a:r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我們加入的精油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檸檬、橘子</a:t>
            </a:r>
            <a:r>
              <a:rPr lang="en-US" altLang="zh-TW" dirty="0">
                <a:latin typeface="+mn-ea"/>
              </a:rPr>
              <a:t>)</a:t>
            </a:r>
            <a:r>
              <a:rPr lang="zh-TW" altLang="en-US" dirty="0">
                <a:latin typeface="+mn-ea"/>
              </a:rPr>
              <a:t>，</a:t>
            </a:r>
            <a:r>
              <a:rPr lang="en-US" altLang="zh-TW" dirty="0">
                <a:latin typeface="+mn-ea"/>
              </a:rPr>
              <a:t>1~2</a:t>
            </a:r>
            <a:r>
              <a:rPr lang="zh-TW" altLang="en-US" dirty="0">
                <a:latin typeface="+mn-ea"/>
              </a:rPr>
              <a:t>週就沒味道了，可是市面上販售的香皂味道都可以持續很久，不知道他們是怎麼做的呢</a:t>
            </a:r>
            <a:r>
              <a:rPr lang="en-US" altLang="zh-TW" dirty="0">
                <a:latin typeface="+mn-ea"/>
              </a:rPr>
              <a:t>?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189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完成作品了，我很開心，因為我終於將夢想中的瑪利歐世界做完了</a:t>
            </a:r>
            <a:r>
              <a:rPr lang="en-US" altLang="zh-TW" dirty="0"/>
              <a:t>!</a:t>
            </a:r>
          </a:p>
          <a:p>
            <a:r>
              <a:rPr lang="zh-TW" altLang="en-US" dirty="0"/>
              <a:t>這個暑假我最印象深刻的就是到瑪利歐世界遊玩，將它用肥皂雕刻出來，保留最開心的回憶。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75856" y="31409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謝謝大家的聆聽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我們家裡都是使用肥皂來洗手及清潔物品，有一次我使用後很好奇，肥皂是如何做成的，於是就想在麥哲倫計畫中嘗試製作手工肥皂。</a:t>
            </a:r>
            <a:endParaRPr lang="en-US" altLang="zh-TW" dirty="0"/>
          </a:p>
          <a:p>
            <a:r>
              <a:rPr lang="zh-TW" altLang="en-US" dirty="0"/>
              <a:t>暑假時我們也規劃了日本旅遊，其中的重點是環球影城，裡面讓我印象深刻的是瑪利歐世界。</a:t>
            </a:r>
            <a:endParaRPr lang="en-US" altLang="zh-TW" dirty="0"/>
          </a:p>
          <a:p>
            <a:r>
              <a:rPr lang="zh-TW" altLang="en-US" dirty="0"/>
              <a:t>所以我就決定雕刻肥皂，製作成我想像中的瑪利歐世界。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材料準備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橄欖油</a:t>
            </a:r>
            <a:r>
              <a:rPr lang="en-US" altLang="zh-TW" dirty="0"/>
              <a:t>217</a:t>
            </a:r>
            <a:r>
              <a:rPr lang="zh-TW" altLang="en-US" dirty="0"/>
              <a:t>公克</a:t>
            </a:r>
            <a:endParaRPr lang="en-US" altLang="zh-TW" dirty="0"/>
          </a:p>
          <a:p>
            <a:r>
              <a:rPr lang="zh-TW" altLang="en-US" dirty="0"/>
              <a:t>棕櫚油</a:t>
            </a:r>
            <a:r>
              <a:rPr lang="en-US" altLang="zh-TW" dirty="0"/>
              <a:t>217</a:t>
            </a:r>
            <a:r>
              <a:rPr lang="zh-TW" altLang="en-US" dirty="0"/>
              <a:t>公克</a:t>
            </a:r>
            <a:endParaRPr lang="en-US" altLang="zh-TW" dirty="0"/>
          </a:p>
          <a:p>
            <a:r>
              <a:rPr lang="zh-TW" altLang="en-US" dirty="0"/>
              <a:t>椰子油</a:t>
            </a:r>
            <a:r>
              <a:rPr lang="en-US" altLang="zh-TW" dirty="0"/>
              <a:t>217</a:t>
            </a:r>
            <a:r>
              <a:rPr lang="zh-TW" altLang="en-US" dirty="0"/>
              <a:t>公克</a:t>
            </a:r>
            <a:endParaRPr lang="en-US" altLang="zh-TW" dirty="0"/>
          </a:p>
          <a:p>
            <a:r>
              <a:rPr lang="zh-TW" altLang="en-US" dirty="0"/>
              <a:t>乳油木果脂</a:t>
            </a:r>
            <a:r>
              <a:rPr lang="en-US" altLang="zh-TW" dirty="0"/>
              <a:t>49</a:t>
            </a:r>
            <a:r>
              <a:rPr lang="zh-TW" altLang="en-US" dirty="0"/>
              <a:t>公克</a:t>
            </a:r>
            <a:endParaRPr lang="en-US" altLang="zh-TW" dirty="0"/>
          </a:p>
          <a:p>
            <a:r>
              <a:rPr lang="zh-TW" altLang="en-US" dirty="0"/>
              <a:t>氫氧化鈉</a:t>
            </a:r>
            <a:r>
              <a:rPr lang="en-US" altLang="zh-TW" dirty="0"/>
              <a:t>101</a:t>
            </a:r>
            <a:r>
              <a:rPr lang="zh-TW" altLang="en-US" dirty="0"/>
              <a:t>公克</a:t>
            </a:r>
            <a:endParaRPr lang="en-US" altLang="zh-TW" dirty="0"/>
          </a:p>
          <a:p>
            <a:r>
              <a:rPr lang="zh-TW" altLang="en-US" dirty="0"/>
              <a:t>水</a:t>
            </a:r>
            <a:r>
              <a:rPr lang="en-US" altLang="zh-TW" dirty="0"/>
              <a:t>260</a:t>
            </a:r>
            <a:r>
              <a:rPr lang="zh-TW" altLang="en-US" dirty="0"/>
              <a:t>公克</a:t>
            </a:r>
            <a:endParaRPr lang="en-US" altLang="zh-TW" dirty="0"/>
          </a:p>
          <a:p>
            <a:r>
              <a:rPr lang="zh-TW" altLang="en-US" dirty="0"/>
              <a:t>以上材料可製作出</a:t>
            </a:r>
            <a:r>
              <a:rPr lang="en-US" altLang="zh-TW" dirty="0"/>
              <a:t>1060</a:t>
            </a:r>
            <a:r>
              <a:rPr lang="zh-TW" altLang="en-US" dirty="0"/>
              <a:t>公克的肥皂</a:t>
            </a:r>
            <a:endParaRPr lang="en-US" altLang="zh-TW" dirty="0"/>
          </a:p>
          <a:p>
            <a:pPr marL="82296" indent="0"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73FBCD-961A-BD6A-5F67-9123BCFD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工具準備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6A3005-9435-1C85-31B5-3819465F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攪拌器、量杯、刮刀、電磁爐、電子秤、不鏽鋼盆、溫度槍、手套、冰塊</a:t>
            </a:r>
          </a:p>
        </p:txBody>
      </p:sp>
    </p:spTree>
    <p:extLst>
      <p:ext uri="{BB962C8B-B14F-4D97-AF65-F5344CB8AC3E}">
        <p14:creationId xmlns:p14="http://schemas.microsoft.com/office/powerpoint/2010/main" val="356162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22051E-2EFA-5ABA-23DA-1BF73D98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肥皂製作過程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FB2B07F-F81D-BA3E-E215-3279DD424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03" y="1288703"/>
            <a:ext cx="2737611" cy="205320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2E8AA07-322C-48F3-F86A-5C2E43448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95" y="1288703"/>
            <a:ext cx="2737611" cy="205320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DE314F4-6120-DEA7-F473-FDA2F783A153}"/>
              </a:ext>
            </a:extLst>
          </p:cNvPr>
          <p:cNvSpPr txBox="1"/>
          <p:nvPr/>
        </p:nvSpPr>
        <p:spPr>
          <a:xfrm>
            <a:off x="2667494" y="351609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秤水的重量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36CB930-90D1-BD9D-6D76-847C3843D4A0}"/>
              </a:ext>
            </a:extLst>
          </p:cNvPr>
          <p:cNvSpPr txBox="1"/>
          <p:nvPr/>
        </p:nvSpPr>
        <p:spPr>
          <a:xfrm>
            <a:off x="5868144" y="351609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秤氫氧化鈉的重量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A2EDBA3-BB3A-FDCD-11F1-EB5C93DE0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62" y="4005064"/>
            <a:ext cx="2735652" cy="2051739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79AD53A7-4BBC-5307-84C8-D17A8A1C6FE9}"/>
              </a:ext>
            </a:extLst>
          </p:cNvPr>
          <p:cNvSpPr txBox="1"/>
          <p:nvPr/>
        </p:nvSpPr>
        <p:spPr>
          <a:xfrm>
            <a:off x="1848177" y="621403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將氫氧化鈉緩慢加入水中讓</a:t>
            </a:r>
            <a:endParaRPr lang="en-US" altLang="zh-TW" sz="2000" dirty="0"/>
          </a:p>
          <a:p>
            <a:r>
              <a:rPr lang="zh-TW" altLang="en-US" sz="2000" dirty="0"/>
              <a:t>它溶解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6664594-162A-2332-C42F-DBAD4A51D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21" y="4003593"/>
            <a:ext cx="2737611" cy="2053209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DB2B5CE-8A91-C733-E649-CF8007CFF443}"/>
              </a:ext>
            </a:extLst>
          </p:cNvPr>
          <p:cNvSpPr txBox="1"/>
          <p:nvPr/>
        </p:nvSpPr>
        <p:spPr>
          <a:xfrm>
            <a:off x="5983559" y="620635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秤棕櫚油的重量</a:t>
            </a:r>
          </a:p>
        </p:txBody>
      </p:sp>
    </p:spTree>
    <p:extLst>
      <p:ext uri="{BB962C8B-B14F-4D97-AF65-F5344CB8AC3E}">
        <p14:creationId xmlns:p14="http://schemas.microsoft.com/office/powerpoint/2010/main" val="124003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22051E-2EFA-5ABA-23DA-1BF73D98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肥皂製作過程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E314F4-6120-DEA7-F473-FDA2F783A153}"/>
              </a:ext>
            </a:extLst>
          </p:cNvPr>
          <p:cNvSpPr txBox="1"/>
          <p:nvPr/>
        </p:nvSpPr>
        <p:spPr>
          <a:xfrm>
            <a:off x="2422149" y="3341911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將四種油混合攪拌，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隔水加熱至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40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度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36CB930-90D1-BD9D-6D76-847C3843D4A0}"/>
              </a:ext>
            </a:extLst>
          </p:cNvPr>
          <p:cNvSpPr txBox="1"/>
          <p:nvPr/>
        </p:nvSpPr>
        <p:spPr>
          <a:xfrm>
            <a:off x="5444542" y="342900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將氫氧化鈉溶液加入油中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DB2B5CE-8A91-C733-E649-CF8007CFF443}"/>
              </a:ext>
            </a:extLst>
          </p:cNvPr>
          <p:cNvSpPr txBox="1"/>
          <p:nvPr/>
        </p:nvSpPr>
        <p:spPr>
          <a:xfrm>
            <a:off x="3157096" y="639869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攪拌至表面畫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8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可看見字體痕跡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C54BE8-FD70-926C-B3A1-FA1BC3751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03" y="1275878"/>
            <a:ext cx="2733840" cy="205038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F20FA80-F4E2-7C66-7C49-C68F8C738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21" y="1233313"/>
            <a:ext cx="2733840" cy="205038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9B9BAF3-5E01-6DD3-92AA-68E4D9505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1884" y="4299603"/>
            <a:ext cx="2365664" cy="177424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101C8FFE-B6DE-70F0-5C41-A910EBF0B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0148" y="4282736"/>
            <a:ext cx="2365664" cy="1774248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66AF51E6-632F-8632-0C8C-6342B0B57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1295" y="4279452"/>
            <a:ext cx="2339393" cy="1754545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C91033F6-8ABB-72BF-29A0-F8988C50D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9455" y="4296319"/>
            <a:ext cx="2339393" cy="1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0B6703-B7D0-5E0B-FEA0-57F6851D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肥皂製作過程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65D7F0D-29F5-30B6-9BDB-B8BD3B972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4667" y="1601798"/>
            <a:ext cx="2088233" cy="15661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06C7D88-7397-E78F-E070-35331063F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668" y="1601798"/>
            <a:ext cx="2088234" cy="15661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9CC452B-AB6B-CC57-0DED-352B7F57C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8925" y="1601798"/>
            <a:ext cx="2088233" cy="15661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010BF23-9414-B3D3-1D1D-513F7D686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7244" y="1588948"/>
            <a:ext cx="2088233" cy="15661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8B04A02-BF78-403E-AFDC-2D18BE6AC11C}"/>
              </a:ext>
            </a:extLst>
          </p:cNvPr>
          <p:cNvSpPr txBox="1"/>
          <p:nvPr/>
        </p:nvSpPr>
        <p:spPr>
          <a:xfrm>
            <a:off x="1521400" y="3501008"/>
            <a:ext cx="762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加入精油然後倒入模具並放置保麗龍箱中保溫，讓它皂化更完全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5717BA9-AFFE-60BC-08AF-80CC1698CD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0" y="3901118"/>
            <a:ext cx="2442850" cy="183213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18D5D3C-B87A-111F-F05F-868F6D7502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2974" y="4127828"/>
            <a:ext cx="1832139" cy="137410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25A995E-D294-E722-DDC9-82BAEFD105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7150" y="4127829"/>
            <a:ext cx="1832139" cy="137410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092BBD93-C5C0-15FE-1785-0E163E757A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0003" y="4106505"/>
            <a:ext cx="1856508" cy="1392381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BF44B5C4-F21D-A1D0-B5D9-97EF87901D2C}"/>
              </a:ext>
            </a:extLst>
          </p:cNvPr>
          <p:cNvSpPr txBox="1"/>
          <p:nvPr/>
        </p:nvSpPr>
        <p:spPr>
          <a:xfrm>
            <a:off x="3856531" y="587727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每天觀察它的變化</a:t>
            </a:r>
          </a:p>
        </p:txBody>
      </p:sp>
    </p:spTree>
    <p:extLst>
      <p:ext uri="{BB962C8B-B14F-4D97-AF65-F5344CB8AC3E}">
        <p14:creationId xmlns:p14="http://schemas.microsoft.com/office/powerpoint/2010/main" val="307987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A0B86D-8EA0-7F93-1F63-78F13013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肥皂製作過程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5EB0EF5-9798-7461-94E0-61A07309E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31392"/>
            <a:ext cx="3024336" cy="22682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563BBC1-C7F2-363E-CE66-316CB575D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531392"/>
            <a:ext cx="3024337" cy="226825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17BEF07-4F6A-6BD7-1179-A48F31227576}"/>
              </a:ext>
            </a:extLst>
          </p:cNvPr>
          <p:cNvSpPr txBox="1"/>
          <p:nvPr/>
        </p:nvSpPr>
        <p:spPr>
          <a:xfrm>
            <a:off x="3995936" y="62373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  <a:cs typeface="+mn-cs"/>
              </a:rPr>
              <a:t>脫模、修邊、切塊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093D898-1032-02C8-7685-67C8E5003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61319"/>
            <a:ext cx="3024336" cy="226825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D30496B-2500-BD56-2A21-DC9BA2F3FD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94199"/>
            <a:ext cx="3024336" cy="22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518916-BC72-9FD5-4F5F-7E9FA3A5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開始雕刻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0FA64B-381A-C77B-6587-5CBB40C9D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2228"/>
            <a:ext cx="3072341" cy="230425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956E1D5-C6BF-0E02-4BC4-B8F852DB2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552228"/>
            <a:ext cx="3072342" cy="230425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64C5A0F-D62F-D7F7-DE0C-9BCC1EB83E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3964235"/>
            <a:ext cx="3072342" cy="230425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F6BC39E-A091-7472-ADB0-BBA6875A4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36" y="3953396"/>
            <a:ext cx="3086794" cy="23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8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1186</TotalTime>
  <Words>425</Words>
  <Application>Microsoft Office PowerPoint</Application>
  <PresentationFormat>如螢幕大小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Calibri</vt:lpstr>
      <vt:lpstr>Gill Sans MT</vt:lpstr>
      <vt:lpstr>Verdana</vt:lpstr>
      <vt:lpstr>Wingdings 2</vt:lpstr>
      <vt:lpstr>夏至</vt:lpstr>
      <vt:lpstr>PowerPoint 簡報</vt:lpstr>
      <vt:lpstr>動機</vt:lpstr>
      <vt:lpstr>材料準備</vt:lpstr>
      <vt:lpstr>工具準備</vt:lpstr>
      <vt:lpstr>肥皂製作過程</vt:lpstr>
      <vt:lpstr>肥皂製作過程</vt:lpstr>
      <vt:lpstr>肥皂製作過程</vt:lpstr>
      <vt:lpstr>肥皂製作過程</vt:lpstr>
      <vt:lpstr>開始雕刻</vt:lpstr>
      <vt:lpstr>彩繪背景</vt:lpstr>
      <vt:lpstr>將各種道具固定，完成作品!</vt:lpstr>
      <vt:lpstr>製作過程中我的挑戰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chin</cp:lastModifiedBy>
  <cp:revision>120</cp:revision>
  <dcterms:created xsi:type="dcterms:W3CDTF">2017-09-10T12:22:23Z</dcterms:created>
  <dcterms:modified xsi:type="dcterms:W3CDTF">2024-09-24T23:06:36Z</dcterms:modified>
</cp:coreProperties>
</file>