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70" r:id="rId10"/>
    <p:sldId id="269" r:id="rId11"/>
    <p:sldId id="268" r:id="rId12"/>
    <p:sldId id="263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CC"/>
    <a:srgbClr val="3333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napToGrid="0">
      <p:cViewPr varScale="1">
        <p:scale>
          <a:sx n="90" d="100"/>
          <a:sy n="90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27E5-D0F3-433F-BD4B-4F98EA701996}" type="datetimeFigureOut">
              <a:rPr lang="zh-TW" altLang="en-US" smtClean="0"/>
              <a:t>2018/8/17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6300-B1ED-473D-B210-D8F553A8B1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287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27E5-D0F3-433F-BD4B-4F98EA701996}" type="datetimeFigureOut">
              <a:rPr lang="zh-TW" altLang="en-US" smtClean="0"/>
              <a:t>2018/8/17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6300-B1ED-473D-B210-D8F553A8B1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296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27E5-D0F3-433F-BD4B-4F98EA701996}" type="datetimeFigureOut">
              <a:rPr lang="zh-TW" altLang="en-US" smtClean="0"/>
              <a:t>2018/8/17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6300-B1ED-473D-B210-D8F553A8B1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492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27E5-D0F3-433F-BD4B-4F98EA701996}" type="datetimeFigureOut">
              <a:rPr lang="zh-TW" altLang="en-US" smtClean="0"/>
              <a:t>2018/8/17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6300-B1ED-473D-B210-D8F553A8B1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1538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27E5-D0F3-433F-BD4B-4F98EA701996}" type="datetimeFigureOut">
              <a:rPr lang="zh-TW" altLang="en-US" smtClean="0"/>
              <a:t>2018/8/17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6300-B1ED-473D-B210-D8F553A8B1B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4634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27E5-D0F3-433F-BD4B-4F98EA701996}" type="datetimeFigureOut">
              <a:rPr lang="zh-TW" altLang="en-US" smtClean="0"/>
              <a:t>2018/8/17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6300-B1ED-473D-B210-D8F553A8B1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4612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27E5-D0F3-433F-BD4B-4F98EA701996}" type="datetimeFigureOut">
              <a:rPr lang="zh-TW" altLang="en-US" smtClean="0"/>
              <a:t>2018/8/17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6300-B1ED-473D-B210-D8F553A8B1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9304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27E5-D0F3-433F-BD4B-4F98EA701996}" type="datetimeFigureOut">
              <a:rPr lang="zh-TW" altLang="en-US" smtClean="0"/>
              <a:t>2018/8/17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6300-B1ED-473D-B210-D8F553A8B1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2497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27E5-D0F3-433F-BD4B-4F98EA701996}" type="datetimeFigureOut">
              <a:rPr lang="zh-TW" altLang="en-US" smtClean="0"/>
              <a:t>2018/8/17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6300-B1ED-473D-B210-D8F553A8B1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4078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27E5-D0F3-433F-BD4B-4F98EA701996}" type="datetimeFigureOut">
              <a:rPr lang="zh-TW" altLang="en-US" smtClean="0"/>
              <a:t>2018/8/17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6300-B1ED-473D-B210-D8F553A8B1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4223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27E5-D0F3-433F-BD4B-4F98EA701996}" type="datetimeFigureOut">
              <a:rPr lang="zh-TW" altLang="en-US" smtClean="0"/>
              <a:t>2018/8/17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6300-B1ED-473D-B210-D8F553A8B1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704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27E5-D0F3-433F-BD4B-4F98EA701996}" type="datetimeFigureOut">
              <a:rPr lang="zh-TW" altLang="en-US" smtClean="0"/>
              <a:t>2018/8/17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6300-B1ED-473D-B210-D8F553A8B1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2882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27E5-D0F3-433F-BD4B-4F98EA701996}" type="datetimeFigureOut">
              <a:rPr lang="zh-TW" altLang="en-US" smtClean="0"/>
              <a:t>2018/8/17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6300-B1ED-473D-B210-D8F553A8B1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4796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27E5-D0F3-433F-BD4B-4F98EA701996}" type="datetimeFigureOut">
              <a:rPr lang="zh-TW" altLang="en-US" smtClean="0"/>
              <a:t>2018/8/17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6300-B1ED-473D-B210-D8F553A8B1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512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27E5-D0F3-433F-BD4B-4F98EA701996}" type="datetimeFigureOut">
              <a:rPr lang="zh-TW" altLang="en-US" smtClean="0"/>
              <a:t>2018/8/17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6300-B1ED-473D-B210-D8F553A8B1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76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827E5-D0F3-433F-BD4B-4F98EA701996}" type="datetimeFigureOut">
              <a:rPr lang="zh-TW" altLang="en-US" smtClean="0"/>
              <a:t>2018/8/17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6300-B1ED-473D-B210-D8F553A8B1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2733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827E5-D0F3-433F-BD4B-4F98EA701996}" type="datetimeFigureOut">
              <a:rPr lang="zh-TW" altLang="en-US" smtClean="0"/>
              <a:t>2018/8/17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1F76300-B1ED-473D-B210-D8F553A8B1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803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968586" y="992294"/>
            <a:ext cx="9536853" cy="1646302"/>
          </a:xfrm>
        </p:spPr>
        <p:txBody>
          <a:bodyPr/>
          <a:lstStyle/>
          <a:p>
            <a:pPr algn="ctr"/>
            <a:r>
              <a:rPr lang="zh-TW" altLang="en-US" sz="8000" dirty="0" smtClean="0">
                <a:solidFill>
                  <a:srgbClr val="00B0F0"/>
                </a:solidFill>
              </a:rPr>
              <a:t>冰棒棍遊樂</a:t>
            </a:r>
            <a:r>
              <a:rPr lang="zh-TW" altLang="en-US" sz="8000" dirty="0">
                <a:solidFill>
                  <a:srgbClr val="00B0F0"/>
                </a:solidFill>
              </a:rPr>
              <a:t>園</a:t>
            </a: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>
          <a:xfrm>
            <a:off x="2361647" y="3674818"/>
            <a:ext cx="7766936" cy="1096899"/>
          </a:xfrm>
        </p:spPr>
        <p:txBody>
          <a:bodyPr>
            <a:noAutofit/>
          </a:bodyPr>
          <a:lstStyle/>
          <a:p>
            <a:r>
              <a:rPr lang="zh-TW" alt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四年愛班</a:t>
            </a:r>
            <a:endParaRPr lang="en-US" altLang="zh-TW" sz="40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zh-TW" altLang="en-US" sz="4000" dirty="0" smtClean="0"/>
              <a:t>楊欣糖</a:t>
            </a:r>
            <a:endParaRPr lang="en-US" altLang="zh-TW" sz="4000" dirty="0" smtClean="0"/>
          </a:p>
          <a:p>
            <a:r>
              <a:rPr lang="zh-TW" altLang="en-US" sz="4000" dirty="0" smtClean="0"/>
              <a:t>郭蕎菱</a:t>
            </a:r>
            <a:endParaRPr lang="en-US" altLang="zh-TW" sz="4000" dirty="0" smtClean="0"/>
          </a:p>
          <a:p>
            <a:r>
              <a:rPr lang="zh-TW" altLang="en-US" sz="4000" dirty="0" smtClean="0"/>
              <a:t>劉沛妤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441868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12272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地板</a:t>
            </a:r>
            <a:endParaRPr lang="zh-TW" altLang="en-US" sz="7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93" y="1169729"/>
            <a:ext cx="3859132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000" dirty="0" smtClean="0">
                <a:solidFill>
                  <a:srgbClr val="FFC000"/>
                </a:solidFill>
              </a:rPr>
              <a:t>冰棒棍遊樂園</a:t>
            </a:r>
            <a:endParaRPr lang="zh-TW" altLang="en-US" sz="6000" dirty="0">
              <a:solidFill>
                <a:srgbClr val="FFC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77334" y="1637414"/>
            <a:ext cx="4184035" cy="4403947"/>
          </a:xfrm>
        </p:spPr>
        <p:txBody>
          <a:bodyPr/>
          <a:lstStyle/>
          <a:p>
            <a:r>
              <a:rPr lang="zh-TW" altLang="en-US" dirty="0" smtClean="0"/>
              <a:t>地圖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878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01071" y="0"/>
            <a:ext cx="7766936" cy="914400"/>
          </a:xfrm>
        </p:spPr>
        <p:txBody>
          <a:bodyPr/>
          <a:lstStyle/>
          <a:p>
            <a:pPr algn="ctr"/>
            <a:r>
              <a:rPr lang="zh-TW" altLang="en-US" dirty="0" smtClean="0"/>
              <a:t>心</a:t>
            </a:r>
            <a:r>
              <a:rPr lang="zh-TW" altLang="en-US" dirty="0"/>
              <a:t>得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55507" y="1712381"/>
            <a:ext cx="6920127" cy="3847423"/>
          </a:xfrm>
        </p:spPr>
        <p:txBody>
          <a:bodyPr>
            <a:noAutofit/>
          </a:bodyPr>
          <a:lstStyle/>
          <a:p>
            <a:pPr algn="ctr"/>
            <a:r>
              <a:rPr lang="zh-TW" altLang="en-US" sz="2400" dirty="0" smtClean="0"/>
              <a:t>這是我們第一次挑戰做如此困難的東西，經過幾</a:t>
            </a:r>
            <a:endParaRPr lang="en-US" altLang="zh-TW" sz="2400" dirty="0" smtClean="0"/>
          </a:p>
          <a:p>
            <a:pPr algn="ctr"/>
            <a:r>
              <a:rPr lang="zh-TW" altLang="en-US" sz="2400" dirty="0" smtClean="0"/>
              <a:t>次失敗我們努力改進，最後我們採用不黏死方式</a:t>
            </a:r>
            <a:endParaRPr lang="en-US" altLang="zh-TW" sz="2400" dirty="0" smtClean="0"/>
          </a:p>
          <a:p>
            <a:pPr algn="ctr"/>
            <a:r>
              <a:rPr lang="zh-TW" altLang="en-US" sz="2400" dirty="0" smtClean="0"/>
              <a:t>去做</a:t>
            </a:r>
            <a:r>
              <a:rPr lang="zh-TW" altLang="en-US" sz="2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，地板是可對摺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收納的</a:t>
            </a:r>
            <a:r>
              <a:rPr lang="zh-TW" altLang="en-US" sz="2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，全部幾乎都是使用回</a:t>
            </a:r>
            <a:endParaRPr lang="en-US" altLang="zh-TW" sz="24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algn="ctr"/>
            <a:r>
              <a:rPr lang="zh-TW" altLang="en-US" sz="2400" dirty="0" smtClean="0"/>
              <a:t>收再利用的東西做的</a:t>
            </a:r>
            <a:r>
              <a:rPr lang="en-US" altLang="zh-TW" sz="2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2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能完成這次的心願我們很開</a:t>
            </a:r>
            <a:endParaRPr lang="en-US" altLang="zh-TW" sz="24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algn="ctr"/>
            <a:r>
              <a:rPr lang="zh-TW" altLang="en-US" sz="2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心，一開始以為做不出理想中的東西，但是最後我</a:t>
            </a:r>
            <a:endParaRPr lang="en-US" altLang="zh-TW" sz="24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algn="ctr"/>
            <a:r>
              <a:rPr lang="zh-TW" altLang="en-US" sz="2400" dirty="0" smtClean="0"/>
              <a:t>們抱著信心</a:t>
            </a:r>
            <a:r>
              <a:rPr lang="zh-TW" altLang="en-US" sz="2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，做出了比理想中的還要好很多的東西，</a:t>
            </a:r>
            <a:endParaRPr lang="en-US" altLang="zh-TW" sz="24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algn="ctr"/>
            <a:r>
              <a:rPr lang="zh-TW" altLang="en-US" sz="2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我們真的很開心</a:t>
            </a:r>
            <a:r>
              <a:rPr lang="en-US" altLang="zh-TW" sz="2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!</a:t>
            </a:r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6" y="5559804"/>
            <a:ext cx="1293222" cy="129819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1527" y="5559804"/>
            <a:ext cx="1275425" cy="127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7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98506" y="0"/>
            <a:ext cx="8216053" cy="1646302"/>
          </a:xfrm>
        </p:spPr>
        <p:txBody>
          <a:bodyPr/>
          <a:lstStyle/>
          <a:p>
            <a:pPr algn="ctr"/>
            <a:r>
              <a:rPr lang="zh-TW" altLang="en-US" sz="8800" dirty="0" smtClean="0">
                <a:solidFill>
                  <a:srgbClr val="C00000"/>
                </a:solidFill>
              </a:rPr>
              <a:t>材料</a:t>
            </a:r>
            <a:endParaRPr lang="zh-TW" altLang="en-US" sz="8800" dirty="0">
              <a:solidFill>
                <a:srgbClr val="C00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60531" y="2058778"/>
            <a:ext cx="7645516" cy="2321958"/>
          </a:xfrm>
        </p:spPr>
        <p:txBody>
          <a:bodyPr>
            <a:normAutofit/>
          </a:bodyPr>
          <a:lstStyle/>
          <a:p>
            <a:pPr algn="l"/>
            <a:r>
              <a:rPr lang="zh-TW" altLang="en-US" sz="3200" dirty="0" smtClean="0">
                <a:solidFill>
                  <a:srgbClr val="7030A0"/>
                </a:solidFill>
                <a:latin typeface="+mn-ea"/>
              </a:rPr>
              <a:t>竹筷子</a:t>
            </a:r>
            <a:r>
              <a:rPr lang="zh-TW" altLang="en-US" sz="3200" dirty="0" smtClean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3200" dirty="0" smtClean="0">
                <a:solidFill>
                  <a:srgbClr val="7030A0"/>
                </a:solidFill>
                <a:latin typeface="+mn-ea"/>
              </a:rPr>
              <a:t>水彩</a:t>
            </a:r>
            <a:r>
              <a:rPr lang="zh-TW" altLang="en-US" sz="3200" dirty="0" smtClean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3200" dirty="0" smtClean="0">
                <a:solidFill>
                  <a:srgbClr val="7030A0"/>
                </a:solidFill>
                <a:latin typeface="+mn-ea"/>
              </a:rPr>
              <a:t>雲彩紙</a:t>
            </a:r>
            <a:r>
              <a:rPr lang="zh-TW" altLang="en-US" sz="3200" dirty="0" smtClean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3200" dirty="0" smtClean="0">
                <a:solidFill>
                  <a:srgbClr val="7030A0"/>
                </a:solidFill>
                <a:latin typeface="+mn-ea"/>
              </a:rPr>
              <a:t>紙箱</a:t>
            </a:r>
            <a:r>
              <a:rPr lang="zh-TW" altLang="en-US" sz="3200" dirty="0" smtClean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3200" dirty="0" smtClean="0">
                <a:solidFill>
                  <a:srgbClr val="7030A0"/>
                </a:solidFill>
                <a:latin typeface="+mn-ea"/>
              </a:rPr>
              <a:t>冰棒棍</a:t>
            </a:r>
            <a:r>
              <a:rPr lang="zh-TW" altLang="en-US" sz="3200" dirty="0" smtClean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3200" dirty="0" smtClean="0">
                <a:solidFill>
                  <a:srgbClr val="7030A0"/>
                </a:solidFill>
                <a:latin typeface="+mn-ea"/>
              </a:rPr>
              <a:t>剪刀</a:t>
            </a:r>
            <a:r>
              <a:rPr lang="zh-TW" altLang="en-US" sz="3200" dirty="0" smtClean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3200" dirty="0" smtClean="0">
                <a:solidFill>
                  <a:srgbClr val="7030A0"/>
                </a:solidFill>
                <a:latin typeface="+mn-ea"/>
              </a:rPr>
              <a:t>熱熔膠</a:t>
            </a:r>
            <a:r>
              <a:rPr lang="zh-TW" altLang="en-US" sz="3200" dirty="0" smtClean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3200" dirty="0" smtClean="0">
                <a:solidFill>
                  <a:srgbClr val="7030A0"/>
                </a:solidFill>
                <a:latin typeface="+mn-ea"/>
              </a:rPr>
              <a:t>快乾</a:t>
            </a:r>
            <a:r>
              <a:rPr lang="zh-TW" altLang="en-US" sz="3200" dirty="0" smtClean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3200" dirty="0" smtClean="0">
                <a:solidFill>
                  <a:srgbClr val="7030A0"/>
                </a:solidFill>
                <a:latin typeface="+mn-ea"/>
              </a:rPr>
              <a:t>厚紙板</a:t>
            </a:r>
            <a:r>
              <a:rPr lang="zh-TW" altLang="en-US" sz="3200" dirty="0" smtClean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3200" dirty="0" smtClean="0">
                <a:solidFill>
                  <a:srgbClr val="7030A0"/>
                </a:solidFill>
                <a:latin typeface="+mn-ea"/>
              </a:rPr>
              <a:t>樹</a:t>
            </a:r>
            <a:r>
              <a:rPr lang="zh-TW" altLang="en-US" sz="3200" dirty="0" smtClean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3200" dirty="0" smtClean="0">
                <a:solidFill>
                  <a:srgbClr val="7030A0"/>
                </a:solidFill>
                <a:latin typeface="+mn-ea"/>
              </a:rPr>
              <a:t>花</a:t>
            </a:r>
            <a:r>
              <a:rPr lang="zh-TW" altLang="en-US" sz="3200" dirty="0" smtClean="0">
                <a:solidFill>
                  <a:srgbClr val="7030A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endParaRPr lang="en-US" altLang="zh-TW" sz="3200" dirty="0" smtClean="0">
              <a:solidFill>
                <a:srgbClr val="7030A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algn="l"/>
            <a:r>
              <a:rPr lang="zh-TW" altLang="en-US" sz="3200" dirty="0" smtClean="0">
                <a:solidFill>
                  <a:srgbClr val="7030A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草地、冰棒棍、牛奶罐、吸管、</a:t>
            </a:r>
            <a:r>
              <a:rPr lang="zh-TW" altLang="en-US" sz="3200" dirty="0" smtClean="0">
                <a:solidFill>
                  <a:srgbClr val="7030A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鐵絲</a:t>
            </a:r>
            <a:r>
              <a:rPr lang="zh-TW" altLang="en-US" sz="3200" dirty="0" smtClean="0">
                <a:solidFill>
                  <a:srgbClr val="7030A0"/>
                </a:solidFill>
                <a:latin typeface="新細明體"/>
                <a:ea typeface="新細明體"/>
              </a:rPr>
              <a:t>、竹筷子、像皮筋。  </a:t>
            </a:r>
            <a:endParaRPr lang="en-US" altLang="zh-TW" sz="3200" dirty="0">
              <a:solidFill>
                <a:srgbClr val="7030A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algn="l"/>
            <a:endParaRPr lang="en-US" altLang="zh-TW" sz="3200" dirty="0" smtClean="0">
              <a:solidFill>
                <a:srgbClr val="7030A0"/>
              </a:solidFill>
              <a:latin typeface="+mn-ea"/>
            </a:endParaRPr>
          </a:p>
          <a:p>
            <a:pPr algn="l"/>
            <a:endParaRPr lang="zh-TW" altLang="en-US" sz="3200" dirty="0">
              <a:solidFill>
                <a:srgbClr val="7030A0"/>
              </a:solidFill>
              <a:latin typeface="+mn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1" r="3061" b="4742"/>
          <a:stretch/>
        </p:blipFill>
        <p:spPr>
          <a:xfrm rot="10800000">
            <a:off x="9229458" y="1367325"/>
            <a:ext cx="2637422" cy="397379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" r="683" b="28432"/>
          <a:stretch/>
        </p:blipFill>
        <p:spPr>
          <a:xfrm rot="16200000">
            <a:off x="3909620" y="3243021"/>
            <a:ext cx="2467003" cy="474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5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07067" y="1"/>
            <a:ext cx="7766936" cy="1008404"/>
          </a:xfrm>
        </p:spPr>
        <p:txBody>
          <a:bodyPr/>
          <a:lstStyle/>
          <a:p>
            <a:pPr algn="ctr"/>
            <a:r>
              <a:rPr lang="zh-TW" altLang="en-US" sz="6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任務分配</a:t>
            </a:r>
            <a:endParaRPr lang="zh-TW" altLang="en-US" sz="6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60433" y="1965534"/>
            <a:ext cx="8485973" cy="3187580"/>
          </a:xfrm>
        </p:spPr>
        <p:txBody>
          <a:bodyPr>
            <a:noAutofit/>
          </a:bodyPr>
          <a:lstStyle/>
          <a:p>
            <a:pPr algn="l"/>
            <a:r>
              <a:rPr lang="zh-TW" altLang="en-US" sz="3200" dirty="0" smtClean="0">
                <a:latin typeface="+mj-lt"/>
              </a:rPr>
              <a:t>劉沛妤</a:t>
            </a:r>
            <a:r>
              <a:rPr lang="en-US" altLang="zh-TW" sz="3200" dirty="0" smtClean="0">
                <a:latin typeface="+mj-lt"/>
              </a:rPr>
              <a:t>:</a:t>
            </a:r>
            <a:r>
              <a:rPr lang="zh-TW" altLang="en-US" sz="3200" dirty="0" smtClean="0">
                <a:latin typeface="+mj-lt"/>
              </a:rPr>
              <a:t>摩天輪</a:t>
            </a:r>
            <a:endParaRPr lang="en-US" altLang="zh-TW" sz="3200" dirty="0" smtClean="0">
              <a:latin typeface="+mj-lt"/>
            </a:endParaRPr>
          </a:p>
          <a:p>
            <a:pPr algn="l"/>
            <a:r>
              <a:rPr lang="zh-TW" altLang="en-US" sz="3200" dirty="0" smtClean="0">
                <a:latin typeface="+mj-lt"/>
              </a:rPr>
              <a:t>楊欣糖</a:t>
            </a:r>
            <a:r>
              <a:rPr lang="en-US" altLang="zh-TW" sz="3200" dirty="0" smtClean="0">
                <a:latin typeface="+mj-lt"/>
              </a:rPr>
              <a:t>:</a:t>
            </a:r>
            <a:r>
              <a:rPr lang="zh-TW" altLang="en-US" sz="3200" dirty="0" smtClean="0">
                <a:latin typeface="+mj-lt"/>
              </a:rPr>
              <a:t>游泳池</a:t>
            </a:r>
            <a:r>
              <a:rPr lang="zh-TW" altLang="en-US" sz="3200" dirty="0" smtClean="0">
                <a:latin typeface="+mj-lt"/>
                <a:ea typeface="新細明體" panose="02020500000000000000" pitchFamily="18" charset="-120"/>
              </a:rPr>
              <a:t>、觀景台、</a:t>
            </a:r>
            <a:r>
              <a:rPr lang="zh-TW" altLang="en-US" sz="3200" dirty="0" smtClean="0">
                <a:latin typeface="+mj-lt"/>
                <a:ea typeface="新細明體" panose="02020500000000000000" pitchFamily="18" charset="-120"/>
              </a:rPr>
              <a:t>休息室</a:t>
            </a:r>
            <a:r>
              <a:rPr lang="zh-TW" altLang="en-US" sz="3200" dirty="0" smtClean="0">
                <a:latin typeface="新細明體"/>
                <a:ea typeface="新細明體"/>
              </a:rPr>
              <a:t>、海盜船</a:t>
            </a:r>
            <a:endParaRPr lang="en-US" altLang="zh-TW" sz="3200" dirty="0" smtClean="0">
              <a:latin typeface="+mj-lt"/>
              <a:ea typeface="新細明體" panose="02020500000000000000" pitchFamily="18" charset="-120"/>
            </a:endParaRPr>
          </a:p>
          <a:p>
            <a:pPr algn="l"/>
            <a:r>
              <a:rPr lang="zh-TW" altLang="en-US" sz="3200" dirty="0" smtClean="0">
                <a:latin typeface="+mj-lt"/>
                <a:ea typeface="新細明體" panose="02020500000000000000" pitchFamily="18" charset="-120"/>
              </a:rPr>
              <a:t>郭蕎菱</a:t>
            </a:r>
            <a:r>
              <a:rPr lang="en-US" altLang="zh-TW" sz="3200" dirty="0" smtClean="0">
                <a:latin typeface="+mj-lt"/>
                <a:ea typeface="新細明體" panose="02020500000000000000" pitchFamily="18" charset="-120"/>
              </a:rPr>
              <a:t>:</a:t>
            </a:r>
            <a:r>
              <a:rPr lang="zh-TW" altLang="en-US" sz="3200" dirty="0" smtClean="0">
                <a:latin typeface="+mj-lt"/>
                <a:ea typeface="新細明體" panose="02020500000000000000" pitchFamily="18" charset="-120"/>
              </a:rPr>
              <a:t>火山歷險記</a:t>
            </a:r>
            <a:endParaRPr lang="en-US" altLang="zh-TW" sz="3200" dirty="0" smtClean="0">
              <a:latin typeface="+mj-lt"/>
              <a:ea typeface="新細明體" panose="02020500000000000000" pitchFamily="18" charset="-120"/>
            </a:endParaRPr>
          </a:p>
          <a:p>
            <a:pPr algn="l"/>
            <a:r>
              <a:rPr lang="zh-TW" altLang="en-US" sz="3200" dirty="0" smtClean="0">
                <a:latin typeface="+mj-lt"/>
              </a:rPr>
              <a:t>一起做的有</a:t>
            </a:r>
            <a:r>
              <a:rPr lang="en-US" altLang="zh-TW" sz="3200" dirty="0" smtClean="0">
                <a:latin typeface="+mj-lt"/>
              </a:rPr>
              <a:t>:</a:t>
            </a:r>
            <a:r>
              <a:rPr lang="zh-TW" altLang="en-US" sz="3200" dirty="0" smtClean="0">
                <a:latin typeface="+mj-lt"/>
              </a:rPr>
              <a:t>地板</a:t>
            </a:r>
            <a:r>
              <a:rPr lang="zh-TW" altLang="en-US" sz="3200" dirty="0" smtClean="0">
                <a:latin typeface="+mj-lt"/>
                <a:ea typeface="新細明體" panose="02020500000000000000" pitchFamily="18" charset="-120"/>
              </a:rPr>
              <a:t>、大門、花圃、</a:t>
            </a:r>
            <a:r>
              <a:rPr lang="zh-TW" altLang="en-US" sz="3200" dirty="0" smtClean="0">
                <a:latin typeface="+mj-lt"/>
                <a:ea typeface="新細明體" panose="02020500000000000000" pitchFamily="18" charset="-120"/>
              </a:rPr>
              <a:t>草地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8731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02920" y="0"/>
            <a:ext cx="11503152" cy="1247686"/>
          </a:xfrm>
        </p:spPr>
        <p:txBody>
          <a:bodyPr/>
          <a:lstStyle/>
          <a:p>
            <a:pPr algn="ctr"/>
            <a:r>
              <a:rPr lang="zh-TW" altLang="en-US" dirty="0" smtClean="0">
                <a:solidFill>
                  <a:srgbClr val="FF99CC"/>
                </a:solidFill>
              </a:rPr>
              <a:t>摩天輪      </a:t>
            </a:r>
            <a:r>
              <a:rPr lang="zh-TW" altLang="en-US" sz="2400" dirty="0" smtClean="0">
                <a:solidFill>
                  <a:srgbClr val="FF0000"/>
                </a:solidFill>
              </a:rPr>
              <a:t>會轉喔</a:t>
            </a:r>
            <a:r>
              <a:rPr lang="en-US" altLang="zh-TW" sz="240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﹗</a:t>
            </a:r>
            <a:r>
              <a:rPr lang="zh-TW" altLang="en-US" sz="2400" dirty="0" smtClean="0">
                <a:solidFill>
                  <a:srgbClr val="FF0000"/>
                </a:solidFill>
              </a:rPr>
              <a:t>     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049" y="1954850"/>
            <a:ext cx="3709480" cy="441604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870" y="1954850"/>
            <a:ext cx="4171630" cy="438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6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93422" y="0"/>
            <a:ext cx="7766936" cy="906837"/>
          </a:xfrm>
        </p:spPr>
        <p:txBody>
          <a:bodyPr/>
          <a:lstStyle/>
          <a:p>
            <a:pPr algn="ctr"/>
            <a:r>
              <a:rPr lang="zh-TW" altLang="en-US" dirty="0" smtClean="0">
                <a:solidFill>
                  <a:srgbClr val="00FFFF"/>
                </a:solidFill>
              </a:rPr>
              <a:t>游泳池</a:t>
            </a:r>
            <a:endParaRPr lang="zh-TW" altLang="en-US" dirty="0">
              <a:solidFill>
                <a:srgbClr val="00FFFF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746" y="1837345"/>
            <a:ext cx="1983405" cy="495655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172" y="1914258"/>
            <a:ext cx="2205424" cy="487964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795" y="1837346"/>
            <a:ext cx="2205426" cy="495655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07" y="1760434"/>
            <a:ext cx="2768837" cy="496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3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244550"/>
            <a:ext cx="8596668" cy="1031358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solidFill>
                  <a:schemeClr val="accent3">
                    <a:lumMod val="75000"/>
                  </a:schemeClr>
                </a:solidFill>
              </a:rPr>
              <a:t>火山歷險記</a:t>
            </a:r>
            <a:endParaRPr lang="zh-TW" altLang="en-US" sz="4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67" y="1732594"/>
            <a:ext cx="4059467" cy="460191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376" y="2372408"/>
            <a:ext cx="4772140" cy="268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2453" y="-123089"/>
            <a:ext cx="7797758" cy="1320800"/>
          </a:xfrm>
        </p:spPr>
        <p:txBody>
          <a:bodyPr>
            <a:normAutofit/>
          </a:bodyPr>
          <a:lstStyle/>
          <a:p>
            <a:pPr algn="ctr"/>
            <a:r>
              <a:rPr lang="zh-TW" altLang="en-US" sz="6600" dirty="0" smtClean="0">
                <a:solidFill>
                  <a:srgbClr val="3333FF"/>
                </a:solidFill>
              </a:rPr>
              <a:t>觀景台</a:t>
            </a:r>
            <a:endParaRPr lang="zh-TW" altLang="en-US" sz="6600" dirty="0">
              <a:solidFill>
                <a:srgbClr val="3333FF"/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" y="2996334"/>
            <a:ext cx="4117919" cy="231723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49" y="1843610"/>
            <a:ext cx="2614465" cy="4862924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4" b="28777"/>
          <a:stretch/>
        </p:blipFill>
        <p:spPr>
          <a:xfrm>
            <a:off x="8255949" y="0"/>
            <a:ext cx="2503651" cy="239542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949" y="2580267"/>
            <a:ext cx="3075272" cy="427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8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3906" y="15886"/>
            <a:ext cx="8596668" cy="99568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7300" dirty="0" smtClean="0">
                <a:solidFill>
                  <a:srgbClr val="FFC000"/>
                </a:solidFill>
              </a:rPr>
              <a:t>休息室</a:t>
            </a:r>
            <a:r>
              <a:rPr lang="en-US" altLang="zh-TW" sz="7300" dirty="0" smtClean="0">
                <a:solidFill>
                  <a:srgbClr val="FFC000"/>
                </a:solidFill>
              </a:rPr>
              <a:t/>
            </a:r>
            <a:br>
              <a:rPr lang="en-US" altLang="zh-TW" sz="7300" dirty="0" smtClean="0">
                <a:solidFill>
                  <a:srgbClr val="FFC000"/>
                </a:solidFill>
              </a:rPr>
            </a:br>
            <a:r>
              <a:rPr lang="zh-TW" altLang="en-US" dirty="0" smtClean="0"/>
              <a:t>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0" t="14600" r="-8564" b="10469"/>
          <a:stretch/>
        </p:blipFill>
        <p:spPr>
          <a:xfrm>
            <a:off x="319002" y="1391920"/>
            <a:ext cx="4656666" cy="276352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5" t="19722" r="1495" b="25277"/>
          <a:stretch/>
        </p:blipFill>
        <p:spPr>
          <a:xfrm>
            <a:off x="4842133" y="1178560"/>
            <a:ext cx="2722046" cy="268663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06"/>
          <a:stretch/>
        </p:blipFill>
        <p:spPr>
          <a:xfrm>
            <a:off x="677334" y="4247251"/>
            <a:ext cx="3738046" cy="264344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46"/>
          <a:stretch/>
        </p:blipFill>
        <p:spPr>
          <a:xfrm>
            <a:off x="4599748" y="4255748"/>
            <a:ext cx="3219886" cy="244098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3" t="11740" r="19383" b="9557"/>
          <a:stretch/>
        </p:blipFill>
        <p:spPr>
          <a:xfrm>
            <a:off x="7819634" y="2499360"/>
            <a:ext cx="400304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1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0214" y="96852"/>
            <a:ext cx="10154093" cy="1320800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海盜船      </a:t>
            </a:r>
            <a:r>
              <a:rPr lang="zh-TW" altLang="en-US" sz="2400" dirty="0" smtClean="0">
                <a:solidFill>
                  <a:srgbClr val="FF3300"/>
                </a:solidFill>
              </a:rPr>
              <a:t>會動</a:t>
            </a:r>
            <a:endParaRPr lang="zh-TW" altLang="en-US" sz="2400" dirty="0">
              <a:solidFill>
                <a:srgbClr val="FF3300"/>
              </a:solidFill>
            </a:endParaRPr>
          </a:p>
        </p:txBody>
      </p:sp>
      <p:pic>
        <p:nvPicPr>
          <p:cNvPr id="1027" name="Picture 3" descr="J:\糖糖照片\15345052632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18" y="1722473"/>
            <a:ext cx="2287530" cy="496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\Downloads\153450526928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56"/>
          <a:stretch/>
        </p:blipFill>
        <p:spPr bwMode="auto">
          <a:xfrm>
            <a:off x="3188239" y="1521017"/>
            <a:ext cx="2649035" cy="503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\Downloads\15345052648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92" b="1"/>
          <a:stretch/>
        </p:blipFill>
        <p:spPr bwMode="auto">
          <a:xfrm>
            <a:off x="6291413" y="2200940"/>
            <a:ext cx="2521445" cy="414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:\糖糖照片\15345052616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157" y="2299758"/>
            <a:ext cx="2121963" cy="381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1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277</TotalTime>
  <Words>222</Words>
  <Application>Microsoft Office PowerPoint</Application>
  <PresentationFormat>自訂</PresentationFormat>
  <Paragraphs>30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多面向</vt:lpstr>
      <vt:lpstr>冰棒棍遊樂園</vt:lpstr>
      <vt:lpstr>材料</vt:lpstr>
      <vt:lpstr>任務分配</vt:lpstr>
      <vt:lpstr>摩天輪      會轉喔﹗     </vt:lpstr>
      <vt:lpstr>游泳池</vt:lpstr>
      <vt:lpstr>火山歷險記</vt:lpstr>
      <vt:lpstr>觀景台</vt:lpstr>
      <vt:lpstr>休息室   </vt:lpstr>
      <vt:lpstr>海盜船      會動</vt:lpstr>
      <vt:lpstr>地板</vt:lpstr>
      <vt:lpstr>冰棒棍遊樂園</vt:lpstr>
      <vt:lpstr>心得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冰棒棍遊樂園</dc:title>
  <dc:creator>USER</dc:creator>
  <cp:lastModifiedBy>a</cp:lastModifiedBy>
  <cp:revision>31</cp:revision>
  <dcterms:created xsi:type="dcterms:W3CDTF">2018-08-14T07:56:20Z</dcterms:created>
  <dcterms:modified xsi:type="dcterms:W3CDTF">2018-08-17T11:41:19Z</dcterms:modified>
</cp:coreProperties>
</file>