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  <p:sldMasterId id="2147483816" r:id="rId2"/>
  </p:sldMasterIdLst>
  <p:sldIdLst>
    <p:sldId id="256" r:id="rId3"/>
    <p:sldId id="258" r:id="rId4"/>
    <p:sldId id="259" r:id="rId5"/>
    <p:sldId id="260" r:id="rId6"/>
    <p:sldId id="261" r:id="rId7"/>
    <p:sldId id="266" r:id="rId8"/>
    <p:sldId id="262" r:id="rId9"/>
    <p:sldId id="272" r:id="rId10"/>
    <p:sldId id="264" r:id="rId11"/>
    <p:sldId id="267" r:id="rId12"/>
    <p:sldId id="268" r:id="rId13"/>
    <p:sldId id="270" r:id="rId14"/>
    <p:sldId id="269" r:id="rId15"/>
    <p:sldId id="271" r:id="rId1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0" autoAdjust="0"/>
    <p:restoredTop sz="94723" autoAdjust="0"/>
  </p:normalViewPr>
  <p:slideViewPr>
    <p:cSldViewPr>
      <p:cViewPr varScale="1">
        <p:scale>
          <a:sx n="81" d="100"/>
          <a:sy n="81" d="100"/>
        </p:scale>
        <p:origin x="1498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2023/10/17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2023/10/17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2023/10/17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2023/10/17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2023/10/17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2023/10/17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2023/10/17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2023/10/17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2023/10/17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2023/10/17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2023/10/17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2023/10/17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2023/10/17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2023/10/17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2023/10/17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2023/10/17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2023/10/17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2023/10/17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2023/10/17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2023/10/17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2023/10/17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2023/10/17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t>2023/10/17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t>2023/10/17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55576" y="764704"/>
            <a:ext cx="7772400" cy="1152128"/>
          </a:xfrm>
        </p:spPr>
        <p:txBody>
          <a:bodyPr>
            <a:normAutofit/>
          </a:bodyPr>
          <a:lstStyle/>
          <a:p>
            <a:pPr algn="ctr"/>
            <a:r>
              <a:rPr lang="zh-TW" alt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我的三年信班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259632" y="5805264"/>
            <a:ext cx="6840760" cy="648072"/>
          </a:xfrm>
        </p:spPr>
        <p:txBody>
          <a:bodyPr>
            <a:normAutofit/>
          </a:bodyPr>
          <a:lstStyle/>
          <a:p>
            <a:pPr algn="ctr"/>
            <a:r>
              <a:rPr lang="zh-TW" altLang="en-US" sz="2800" dirty="0"/>
              <a:t>四年信班 陳泓勳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1504" y="2319879"/>
            <a:ext cx="4543946" cy="3070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9420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zh-TW" altLang="en-US" sz="4800" b="1" dirty="0"/>
              <a:t>二</a:t>
            </a:r>
            <a:r>
              <a:rPr lang="en-US" altLang="zh-TW" sz="4800" b="1" dirty="0"/>
              <a:t>.</a:t>
            </a:r>
            <a:r>
              <a:rPr lang="zh-TW" altLang="en-US" sz="4800" b="1" dirty="0"/>
              <a:t>過程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altLang="zh-TW" sz="2800" dirty="0"/>
              <a:t>3.</a:t>
            </a:r>
            <a:r>
              <a:rPr lang="zh-TW" altLang="en-US" sz="2800" dirty="0"/>
              <a:t>組合</a:t>
            </a:r>
            <a:r>
              <a:rPr lang="en-US" altLang="zh-TW" sz="2800" dirty="0"/>
              <a:t>(5)</a:t>
            </a:r>
          </a:p>
          <a:p>
            <a:pPr marL="0" indent="0"/>
            <a:r>
              <a:rPr lang="en-US" altLang="zh-TW" dirty="0"/>
              <a:t>      </a:t>
            </a:r>
            <a:r>
              <a:rPr lang="zh-TW" altLang="en-US" sz="2800" dirty="0"/>
              <a:t>製作天花板以及電風扇與投影機，</a:t>
            </a:r>
            <a:endParaRPr lang="en-US" altLang="zh-TW" sz="2800" dirty="0"/>
          </a:p>
          <a:p>
            <a:pPr marL="0" indent="0"/>
            <a:r>
              <a:rPr lang="zh-TW" altLang="en-US" sz="2800" dirty="0"/>
              <a:t>    再利用轉折角固定。</a:t>
            </a:r>
            <a:endParaRPr lang="en-US" altLang="zh-TW" sz="2800" dirty="0"/>
          </a:p>
          <a:p>
            <a:pPr marL="0" indent="0"/>
            <a:endParaRPr lang="en-US" altLang="zh-TW" dirty="0"/>
          </a:p>
          <a:p>
            <a:pPr marL="0" indent="0"/>
            <a:endParaRPr lang="en-US" altLang="zh-TW" dirty="0"/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708920"/>
            <a:ext cx="7272808" cy="2928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8545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zh-TW" altLang="en-US" sz="4800" b="1" dirty="0"/>
              <a:t>三</a:t>
            </a:r>
            <a:r>
              <a:rPr lang="en-US" altLang="zh-TW" sz="4800" b="1" dirty="0"/>
              <a:t>.</a:t>
            </a:r>
            <a:r>
              <a:rPr lang="zh-TW" altLang="en-US" sz="4800" b="1" dirty="0"/>
              <a:t>成品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zh-TW" altLang="en-US" sz="2800" dirty="0"/>
              <a:t>終於完成了</a:t>
            </a:r>
            <a:r>
              <a:rPr lang="en-US" altLang="zh-TW" sz="2800" dirty="0"/>
              <a:t> YA!</a:t>
            </a:r>
          </a:p>
          <a:p>
            <a:endParaRPr lang="en-US" altLang="zh-TW" dirty="0"/>
          </a:p>
          <a:p>
            <a:endParaRPr lang="en-US" altLang="zh-TW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735" y="1772816"/>
            <a:ext cx="7776864" cy="4139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66543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sz="4800" b="1" dirty="0"/>
              <a:t>四</a:t>
            </a:r>
            <a:r>
              <a:rPr lang="en-US" altLang="zh-TW" sz="4800" b="1" dirty="0"/>
              <a:t>.</a:t>
            </a:r>
            <a:r>
              <a:rPr lang="zh-TW" altLang="en-US" sz="4800" b="1" dirty="0"/>
              <a:t>困難與解決方法</a:t>
            </a:r>
          </a:p>
        </p:txBody>
      </p:sp>
      <p:pic>
        <p:nvPicPr>
          <p:cNvPr id="102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8289734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22034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sz="4800" b="1" dirty="0"/>
              <a:t>五</a:t>
            </a:r>
            <a:r>
              <a:rPr lang="en-US" altLang="zh-TW" sz="4800" b="1" dirty="0"/>
              <a:t>.</a:t>
            </a:r>
            <a:r>
              <a:rPr lang="zh-TW" altLang="en-US" sz="4800" b="1" dirty="0"/>
              <a:t>心得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71600" y="1196752"/>
            <a:ext cx="7520940" cy="3579849"/>
          </a:xfrm>
        </p:spPr>
        <p:txBody>
          <a:bodyPr>
            <a:noAutofit/>
          </a:bodyPr>
          <a:lstStyle/>
          <a:p>
            <a:r>
              <a:rPr lang="en-US" altLang="zh-TW" sz="2400" dirty="0"/>
              <a:t>1.</a:t>
            </a:r>
            <a:r>
              <a:rPr lang="zh-TW" altLang="en-US" sz="2400" dirty="0"/>
              <a:t>每次收到的積木組合都會有說明書，而這次不一樣必須要從無裝到有，所以我覺得特別的難。</a:t>
            </a:r>
          </a:p>
          <a:p>
            <a:r>
              <a:rPr lang="en-US" altLang="zh-TW" sz="2400" dirty="0"/>
              <a:t>2.</a:t>
            </a:r>
            <a:r>
              <a:rPr lang="zh-TW" altLang="en-US" sz="2400" dirty="0"/>
              <a:t>由於這一次麥哲倫需要自行創作，所以我裝了又拆、拆了又裝一直重複做才做好，這時我才發現製作積木模型的人真的好厲害，竟然可以把每一個結構都分得清清楚楚。</a:t>
            </a:r>
          </a:p>
          <a:p>
            <a:r>
              <a:rPr lang="en-US" altLang="zh-TW" sz="2400" dirty="0"/>
              <a:t>3.</a:t>
            </a:r>
            <a:r>
              <a:rPr lang="zh-TW" altLang="en-US" sz="2400" dirty="0"/>
              <a:t>在過程中我學到了如果第一次沒有成功，那就必須利用其他方法繼續嘗試，直到成功，就會獲得滿滿的成就感。</a:t>
            </a:r>
          </a:p>
          <a:p>
            <a:r>
              <a:rPr lang="en-US" altLang="zh-TW" sz="2400" dirty="0"/>
              <a:t>4.</a:t>
            </a:r>
            <a:r>
              <a:rPr lang="zh-TW" altLang="en-US" sz="2400" dirty="0"/>
              <a:t>感謝有媽媽的陪伴與鞭策。</a:t>
            </a:r>
            <a:endParaRPr lang="en-US" altLang="zh-TW" sz="2400" dirty="0"/>
          </a:p>
          <a:p>
            <a:endParaRPr lang="en-US" altLang="zh-TW" sz="2400" dirty="0"/>
          </a:p>
          <a:p>
            <a:endParaRPr lang="en-US" altLang="zh-TW" sz="2400" dirty="0"/>
          </a:p>
          <a:p>
            <a:endParaRPr lang="en-US" altLang="zh-TW" sz="2400" dirty="0"/>
          </a:p>
          <a:p>
            <a:endParaRPr lang="zh-TW" altLang="en-US" sz="24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509120"/>
            <a:ext cx="1278369" cy="1704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91805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5400" dirty="0"/>
              <a:t>謝謝大家的聆 聽</a:t>
            </a:r>
            <a:endParaRPr lang="en-US" altLang="zh-TW" sz="5400" dirty="0"/>
          </a:p>
          <a:p>
            <a:pPr algn="ctr"/>
            <a:endParaRPr lang="zh-TW" altLang="en-US" sz="5400" dirty="0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420888"/>
            <a:ext cx="3075886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7013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830992"/>
          </a:xfrm>
        </p:spPr>
        <p:txBody>
          <a:bodyPr>
            <a:normAutofit/>
          </a:bodyPr>
          <a:lstStyle/>
          <a:p>
            <a:pPr algn="ctr"/>
            <a:r>
              <a:rPr lang="zh-TW" altLang="en-US" sz="4800" b="1" dirty="0"/>
              <a:t>目錄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4294967295"/>
          </p:nvPr>
        </p:nvSpPr>
        <p:spPr>
          <a:xfrm>
            <a:off x="899592" y="1484784"/>
            <a:ext cx="7521575" cy="3579813"/>
          </a:xfrm>
        </p:spPr>
        <p:txBody>
          <a:bodyPr vert="eaVert">
            <a:normAutofit/>
          </a:bodyPr>
          <a:lstStyle/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zh-TW" altLang="en-US" sz="2800" dirty="0"/>
              <a:t>一</a:t>
            </a:r>
            <a:r>
              <a:rPr lang="en-US" altLang="zh-TW" sz="2800" dirty="0"/>
              <a:t>.</a:t>
            </a:r>
            <a:r>
              <a:rPr lang="zh-TW" altLang="en-US" sz="2800" dirty="0"/>
              <a:t>動機</a:t>
            </a:r>
            <a:endParaRPr lang="en-US" altLang="zh-TW" sz="2800" dirty="0"/>
          </a:p>
          <a:p>
            <a:pPr marL="0" indent="0">
              <a:buNone/>
            </a:pPr>
            <a:r>
              <a:rPr lang="zh-TW" altLang="en-US" sz="2800" dirty="0"/>
              <a:t> </a:t>
            </a:r>
            <a:endParaRPr lang="en-US" altLang="zh-TW" sz="2800" dirty="0"/>
          </a:p>
          <a:p>
            <a:pPr marL="0" indent="0">
              <a:buNone/>
            </a:pPr>
            <a:endParaRPr lang="en-US" altLang="zh-TW" sz="2800" dirty="0"/>
          </a:p>
          <a:p>
            <a:pPr marL="0" indent="0">
              <a:buNone/>
            </a:pPr>
            <a:r>
              <a:rPr lang="zh-TW" altLang="en-US" sz="2800" dirty="0"/>
              <a:t>二</a:t>
            </a:r>
            <a:r>
              <a:rPr lang="en-US" altLang="zh-TW" sz="2800" dirty="0"/>
              <a:t>.</a:t>
            </a:r>
            <a:r>
              <a:rPr lang="zh-TW" altLang="en-US" sz="2800" dirty="0"/>
              <a:t>過程</a:t>
            </a:r>
            <a:endParaRPr lang="en-US" altLang="zh-TW" sz="2800" dirty="0"/>
          </a:p>
          <a:p>
            <a:pPr marL="0" indent="0">
              <a:buNone/>
            </a:pPr>
            <a:endParaRPr lang="en-US" altLang="zh-TW" sz="2800" dirty="0"/>
          </a:p>
          <a:p>
            <a:pPr marL="0" indent="0">
              <a:buNone/>
            </a:pPr>
            <a:endParaRPr lang="en-US" altLang="zh-TW" sz="2800" dirty="0"/>
          </a:p>
          <a:p>
            <a:pPr marL="0" indent="0">
              <a:buNone/>
            </a:pPr>
            <a:r>
              <a:rPr lang="zh-TW" altLang="en-US" sz="2800" dirty="0"/>
              <a:t>三</a:t>
            </a:r>
            <a:r>
              <a:rPr lang="en-US" altLang="zh-TW" sz="2800" dirty="0"/>
              <a:t>.</a:t>
            </a:r>
            <a:r>
              <a:rPr lang="zh-TW" altLang="en-US" sz="2800" dirty="0"/>
              <a:t>成品</a:t>
            </a:r>
            <a:endParaRPr lang="en-US" altLang="zh-TW" sz="2800" dirty="0"/>
          </a:p>
          <a:p>
            <a:pPr marL="0" indent="0">
              <a:buNone/>
            </a:pPr>
            <a:endParaRPr lang="en-US" altLang="zh-TW" sz="2800" dirty="0"/>
          </a:p>
          <a:p>
            <a:pPr marL="0" indent="0">
              <a:buNone/>
            </a:pPr>
            <a:endParaRPr lang="en-US" altLang="zh-TW" sz="2800" dirty="0"/>
          </a:p>
          <a:p>
            <a:pPr marL="0" indent="0">
              <a:buNone/>
            </a:pPr>
            <a:r>
              <a:rPr lang="zh-TW" altLang="en-US" sz="2800" dirty="0"/>
              <a:t>四</a:t>
            </a:r>
            <a:r>
              <a:rPr lang="en-US" altLang="zh-TW" sz="2800" dirty="0"/>
              <a:t>.</a:t>
            </a:r>
            <a:r>
              <a:rPr lang="zh-TW" altLang="en-US" sz="2800" dirty="0"/>
              <a:t>問題與解決方案</a:t>
            </a:r>
            <a:endParaRPr lang="en-US" altLang="zh-TW" sz="2800" dirty="0"/>
          </a:p>
          <a:p>
            <a:pPr marL="0" indent="0">
              <a:buNone/>
            </a:pPr>
            <a:endParaRPr lang="en-US" altLang="zh-TW" sz="2800" dirty="0"/>
          </a:p>
          <a:p>
            <a:pPr marL="0" indent="0">
              <a:buNone/>
            </a:pPr>
            <a:endParaRPr lang="en-US" altLang="zh-TW" sz="2800" dirty="0"/>
          </a:p>
          <a:p>
            <a:pPr marL="0" indent="0">
              <a:buNone/>
            </a:pPr>
            <a:r>
              <a:rPr lang="zh-TW" altLang="en-US" sz="2800" dirty="0"/>
              <a:t>五</a:t>
            </a:r>
            <a:r>
              <a:rPr lang="en-US" altLang="zh-TW" sz="2800" dirty="0"/>
              <a:t>.</a:t>
            </a:r>
            <a:r>
              <a:rPr lang="zh-TW" altLang="en-US" sz="2800" dirty="0"/>
              <a:t>心得</a:t>
            </a:r>
            <a:endParaRPr lang="en-US" altLang="zh-TW" sz="28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573016"/>
            <a:ext cx="1670050" cy="166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938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424936" cy="1080120"/>
          </a:xfrm>
        </p:spPr>
        <p:txBody>
          <a:bodyPr>
            <a:noAutofit/>
          </a:bodyPr>
          <a:lstStyle/>
          <a:p>
            <a:r>
              <a:rPr lang="zh-TW" altLang="en-US" sz="6600" dirty="0">
                <a:solidFill>
                  <a:schemeClr val="tx1"/>
                </a:solidFill>
              </a:rPr>
              <a:t>             </a:t>
            </a:r>
            <a:r>
              <a:rPr lang="zh-TW" altLang="en-US" sz="4800" dirty="0">
                <a:solidFill>
                  <a:schemeClr val="tx1"/>
                </a:solidFill>
              </a:rPr>
              <a:t>一</a:t>
            </a:r>
            <a:r>
              <a:rPr lang="en-US" altLang="zh-TW" sz="4800" dirty="0">
                <a:solidFill>
                  <a:schemeClr val="tx1"/>
                </a:solidFill>
              </a:rPr>
              <a:t>.</a:t>
            </a:r>
            <a:r>
              <a:rPr lang="zh-TW" altLang="en-US" sz="4800" dirty="0">
                <a:solidFill>
                  <a:schemeClr val="tx1"/>
                </a:solidFill>
              </a:rPr>
              <a:t>動機                   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1" t="31609" r="-461" b="30016"/>
          <a:stretch/>
        </p:blipFill>
        <p:spPr bwMode="auto">
          <a:xfrm>
            <a:off x="5292079" y="1586005"/>
            <a:ext cx="2664559" cy="1072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39552" y="1700808"/>
            <a:ext cx="4114800" cy="468052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en-US" sz="1800" dirty="0"/>
              <a:t>            </a:t>
            </a:r>
            <a:r>
              <a:rPr lang="zh-TW" altLang="en-US" sz="2400" dirty="0">
                <a:solidFill>
                  <a:schemeClr val="tx1"/>
                </a:solidFill>
              </a:rPr>
              <a:t>因為我很喜歡玩積木</a:t>
            </a:r>
            <a:r>
              <a:rPr lang="en-US" altLang="zh-TW" sz="2400" dirty="0">
                <a:solidFill>
                  <a:schemeClr val="tx1"/>
                </a:solidFill>
              </a:rPr>
              <a:t>,</a:t>
            </a:r>
            <a:r>
              <a:rPr lang="zh-TW" altLang="en-US" sz="2400" dirty="0">
                <a:solidFill>
                  <a:schemeClr val="tx1"/>
                </a:solidFill>
              </a:rPr>
              <a:t>所以長輩常常拿積木作為我的禮物</a:t>
            </a:r>
            <a:r>
              <a:rPr lang="en-US" altLang="zh-TW" sz="2400" dirty="0">
                <a:solidFill>
                  <a:schemeClr val="tx1"/>
                </a:solidFill>
              </a:rPr>
              <a:t>,</a:t>
            </a:r>
            <a:r>
              <a:rPr lang="zh-TW" altLang="en-US" sz="2400" dirty="0">
                <a:solidFill>
                  <a:schemeClr val="tx1"/>
                </a:solidFill>
              </a:rPr>
              <a:t>於是家裡有許多積木</a:t>
            </a:r>
            <a:r>
              <a:rPr lang="en-US" altLang="zh-TW" sz="2400" dirty="0">
                <a:solidFill>
                  <a:schemeClr val="tx1"/>
                </a:solidFill>
              </a:rPr>
              <a:t>,</a:t>
            </a:r>
            <a:r>
              <a:rPr lang="zh-TW" altLang="en-US" sz="2400" dirty="0">
                <a:solidFill>
                  <a:schemeClr val="tx1"/>
                </a:solidFill>
              </a:rPr>
              <a:t>我在網路上看到有人用積木蓋出了精緻的房子</a:t>
            </a:r>
            <a:r>
              <a:rPr lang="en-US" altLang="zh-TW" sz="2400" dirty="0">
                <a:solidFill>
                  <a:schemeClr val="tx1"/>
                </a:solidFill>
              </a:rPr>
              <a:t>,</a:t>
            </a:r>
            <a:r>
              <a:rPr lang="zh-TW" altLang="en-US" sz="2400" dirty="0">
                <a:solidFill>
                  <a:schemeClr val="tx1"/>
                </a:solidFill>
              </a:rPr>
              <a:t>所以我也想嘗試看看用家裡擁有的積木故出自己的教室。</a:t>
            </a:r>
          </a:p>
        </p:txBody>
      </p:sp>
      <p:pic>
        <p:nvPicPr>
          <p:cNvPr id="1028" name="Picture 4" descr="樂高】炒火大啦! 大黑白的台灣街景14號- 熱炒店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73"/>
          <a:stretch/>
        </p:blipFill>
        <p:spPr bwMode="auto">
          <a:xfrm>
            <a:off x="5148064" y="2924944"/>
            <a:ext cx="2664296" cy="2681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6910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zh-TW" altLang="en-US" sz="4800" b="1" dirty="0"/>
              <a:t>二</a:t>
            </a:r>
            <a:r>
              <a:rPr lang="en-US" altLang="zh-TW" sz="4800" b="1" dirty="0"/>
              <a:t>.</a:t>
            </a:r>
            <a:r>
              <a:rPr lang="zh-TW" altLang="en-US" sz="4800" b="1" dirty="0"/>
              <a:t>過程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2800" dirty="0"/>
              <a:t>1.</a:t>
            </a:r>
            <a:r>
              <a:rPr lang="zh-TW" altLang="en-US" sz="2800" dirty="0"/>
              <a:t>拍照</a:t>
            </a:r>
            <a:endParaRPr lang="en-US" altLang="zh-TW" sz="2800" dirty="0"/>
          </a:p>
          <a:p>
            <a:pPr marL="0" indent="0">
              <a:buNone/>
            </a:pPr>
            <a:r>
              <a:rPr lang="zh-TW" altLang="en-US" sz="2800" dirty="0"/>
              <a:t>   進行教室環境拍攝</a:t>
            </a:r>
            <a:r>
              <a:rPr lang="en-US" altLang="zh-TW" sz="2800" dirty="0"/>
              <a:t>,</a:t>
            </a:r>
            <a:r>
              <a:rPr lang="zh-TW" altLang="en-US" sz="2800" dirty="0"/>
              <a:t>作為拼積木的依據。</a:t>
            </a:r>
            <a:endParaRPr lang="en-US" altLang="zh-TW" sz="2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348880"/>
            <a:ext cx="4870932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8516" y="2420888"/>
            <a:ext cx="2332564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3038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zh-TW" altLang="en-US" sz="4800" b="1" dirty="0"/>
              <a:t>二</a:t>
            </a:r>
            <a:r>
              <a:rPr lang="en-US" altLang="zh-TW" sz="4800" b="1" dirty="0"/>
              <a:t>.</a:t>
            </a:r>
            <a:r>
              <a:rPr lang="zh-TW" altLang="en-US" sz="4800" b="1" dirty="0"/>
              <a:t>過程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2800" dirty="0"/>
              <a:t>2.</a:t>
            </a:r>
            <a:r>
              <a:rPr lang="zh-TW" altLang="en-US" sz="2800" dirty="0"/>
              <a:t>拆解</a:t>
            </a:r>
            <a:r>
              <a:rPr lang="en-US" altLang="zh-TW" sz="2800" dirty="0"/>
              <a:t>/</a:t>
            </a:r>
            <a:r>
              <a:rPr lang="zh-TW" altLang="en-US" sz="2800" dirty="0"/>
              <a:t>分類</a:t>
            </a:r>
            <a:endParaRPr lang="en-US" altLang="zh-TW" sz="2800" dirty="0"/>
          </a:p>
          <a:p>
            <a:pPr marL="0" indent="0">
              <a:buNone/>
            </a:pPr>
            <a:r>
              <a:rPr lang="zh-TW" altLang="en-US" sz="2800" dirty="0"/>
              <a:t>   將以前完成的作品拆解</a:t>
            </a:r>
            <a:r>
              <a:rPr lang="en-US" altLang="zh-TW" sz="2800" dirty="0"/>
              <a:t>,</a:t>
            </a:r>
            <a:r>
              <a:rPr lang="zh-TW" altLang="en-US" sz="2800" dirty="0"/>
              <a:t>並且分類。</a:t>
            </a:r>
            <a:endParaRPr lang="en-US" altLang="zh-TW" sz="2800" dirty="0"/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874" y="2204864"/>
            <a:ext cx="3960440" cy="346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103983" y="2220995"/>
            <a:ext cx="2828815" cy="3450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6898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sz="4800" b="1" dirty="0"/>
              <a:t>二</a:t>
            </a:r>
            <a:r>
              <a:rPr lang="en-US" altLang="zh-TW" sz="4800" b="1" dirty="0"/>
              <a:t>.</a:t>
            </a:r>
            <a:r>
              <a:rPr lang="zh-TW" altLang="en-US" sz="4800" b="1" dirty="0"/>
              <a:t>過程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sz="2800" dirty="0"/>
              <a:t>3.</a:t>
            </a:r>
            <a:r>
              <a:rPr lang="zh-TW" altLang="en-US" sz="2800" dirty="0"/>
              <a:t>組合</a:t>
            </a:r>
            <a:r>
              <a:rPr lang="en-US" altLang="zh-TW" sz="2800" dirty="0"/>
              <a:t>(1)</a:t>
            </a:r>
          </a:p>
          <a:p>
            <a:pPr marL="0" indent="0">
              <a:buNone/>
            </a:pPr>
            <a:r>
              <a:rPr lang="zh-TW" altLang="en-US" sz="2800" dirty="0"/>
              <a:t>   底板組合，做為地板</a:t>
            </a:r>
            <a:endParaRPr lang="en-US" altLang="zh-TW" sz="2800" dirty="0"/>
          </a:p>
          <a:p>
            <a:pPr marL="0" indent="0">
              <a:buNone/>
            </a:pPr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92896"/>
            <a:ext cx="7939248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30930">
            <a:off x="6948264" y="980728"/>
            <a:ext cx="12192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7621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sz="4800" b="1" dirty="0"/>
              <a:t>二</a:t>
            </a:r>
            <a:r>
              <a:rPr lang="en-US" altLang="zh-TW" sz="4800" b="1" dirty="0"/>
              <a:t>.</a:t>
            </a:r>
            <a:r>
              <a:rPr lang="zh-TW" altLang="en-US" sz="4800" b="1" dirty="0"/>
              <a:t>過程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2800" dirty="0"/>
              <a:t>3.</a:t>
            </a:r>
            <a:r>
              <a:rPr lang="zh-TW" altLang="en-US" sz="2800" dirty="0"/>
              <a:t>組合</a:t>
            </a:r>
            <a:r>
              <a:rPr lang="en-US" altLang="zh-TW" sz="2800" dirty="0"/>
              <a:t>(2)</a:t>
            </a:r>
          </a:p>
          <a:p>
            <a:pPr marL="0" indent="0">
              <a:buNone/>
            </a:pPr>
            <a:r>
              <a:rPr lang="en-US" altLang="zh-TW" sz="2800" dirty="0"/>
              <a:t>   </a:t>
            </a:r>
            <a:r>
              <a:rPr lang="zh-TW" altLang="en-US" sz="2800" dirty="0"/>
              <a:t>拼出教室的配置 </a:t>
            </a:r>
            <a:r>
              <a:rPr lang="en-US" altLang="zh-TW" sz="2800" dirty="0"/>
              <a:t>~</a:t>
            </a:r>
          </a:p>
          <a:p>
            <a:pPr marL="0" indent="0">
              <a:buNone/>
            </a:pPr>
            <a:r>
              <a:rPr lang="en-US" altLang="zh-TW" sz="2800" dirty="0"/>
              <a:t>   </a:t>
            </a:r>
            <a:r>
              <a:rPr lang="zh-TW" altLang="en-US" sz="2800" dirty="0"/>
              <a:t>課桌椅</a:t>
            </a:r>
            <a:r>
              <a:rPr lang="en-US" altLang="zh-TW" sz="2800" dirty="0"/>
              <a:t>/</a:t>
            </a:r>
            <a:r>
              <a:rPr lang="zh-TW" altLang="en-US" sz="2800" dirty="0"/>
              <a:t>置物櫃</a:t>
            </a:r>
            <a:r>
              <a:rPr lang="en-US" altLang="zh-TW" sz="2800" dirty="0"/>
              <a:t>/</a:t>
            </a:r>
            <a:r>
              <a:rPr lang="zh-TW" altLang="en-US" sz="2800" dirty="0"/>
              <a:t>兩邊書櫃</a:t>
            </a:r>
            <a:r>
              <a:rPr lang="en-US" altLang="zh-TW" sz="2800" dirty="0"/>
              <a:t>/</a:t>
            </a:r>
            <a:r>
              <a:rPr lang="zh-TW" altLang="en-US" sz="2800" dirty="0"/>
              <a:t>老師的前後桌椅 </a:t>
            </a:r>
            <a:endParaRPr lang="en-US" altLang="zh-TW" sz="2800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29" y="2852936"/>
            <a:ext cx="8108950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5384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sz="4800" b="1" dirty="0"/>
              <a:t>二</a:t>
            </a:r>
            <a:r>
              <a:rPr lang="en-US" altLang="zh-TW" sz="4800" b="1" dirty="0"/>
              <a:t>.</a:t>
            </a:r>
            <a:r>
              <a:rPr lang="zh-TW" altLang="en-US" sz="4800" b="1" dirty="0"/>
              <a:t>過程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/>
              <a:t>3.</a:t>
            </a:r>
            <a:r>
              <a:rPr lang="zh-TW" altLang="en-US" sz="2800" dirty="0"/>
              <a:t>組合</a:t>
            </a:r>
            <a:r>
              <a:rPr lang="en-US" altLang="zh-TW" sz="2800" dirty="0"/>
              <a:t>(3)</a:t>
            </a:r>
          </a:p>
          <a:p>
            <a:r>
              <a:rPr lang="en-US" altLang="zh-TW" sz="2800" dirty="0"/>
              <a:t>   </a:t>
            </a:r>
            <a:r>
              <a:rPr lang="zh-TW" altLang="en-US" sz="2800" dirty="0"/>
              <a:t>把左右邊的牆建好 </a:t>
            </a:r>
            <a:r>
              <a:rPr lang="en-US" altLang="zh-TW" sz="2800" dirty="0"/>
              <a:t>~</a:t>
            </a:r>
          </a:p>
          <a:p>
            <a:r>
              <a:rPr lang="en-US" altLang="zh-TW" sz="2800" dirty="0"/>
              <a:t>   </a:t>
            </a:r>
            <a:r>
              <a:rPr lang="zh-TW" altLang="en-US" sz="2800" dirty="0"/>
              <a:t>前後門</a:t>
            </a:r>
            <a:r>
              <a:rPr lang="en-US" altLang="zh-TW" sz="2800" dirty="0"/>
              <a:t>/</a:t>
            </a:r>
            <a:r>
              <a:rPr lang="zh-TW" altLang="en-US" sz="2800" dirty="0"/>
              <a:t>窗戶</a:t>
            </a:r>
            <a:r>
              <a:rPr lang="en-US" altLang="zh-TW" sz="2800" dirty="0"/>
              <a:t>/</a:t>
            </a:r>
            <a:r>
              <a:rPr lang="zh-TW" altLang="en-US" sz="2800" dirty="0"/>
              <a:t>冷氣</a:t>
            </a:r>
            <a:r>
              <a:rPr lang="en-US" altLang="zh-TW" sz="2800" dirty="0"/>
              <a:t>/</a:t>
            </a:r>
            <a:r>
              <a:rPr lang="zh-TW" altLang="en-US" sz="2800" dirty="0"/>
              <a:t>柱子</a:t>
            </a:r>
          </a:p>
          <a:p>
            <a:r>
              <a:rPr lang="zh-TW" altLang="en-US" sz="2800" dirty="0"/>
              <a:t> （牆面要交錯才會穩定不晃動）</a:t>
            </a:r>
          </a:p>
          <a:p>
            <a:endParaRPr lang="zh-TW" altLang="en-US" sz="2800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429000"/>
            <a:ext cx="7834313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8169">
            <a:off x="6240563" y="1614737"/>
            <a:ext cx="1865313" cy="142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517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sz="4800" b="1" dirty="0"/>
              <a:t>二</a:t>
            </a:r>
            <a:r>
              <a:rPr lang="en-US" altLang="zh-TW" sz="4800" b="1" dirty="0"/>
              <a:t>.</a:t>
            </a:r>
            <a:r>
              <a:rPr lang="zh-TW" altLang="en-US" sz="4800" b="1" dirty="0"/>
              <a:t>過程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2800" dirty="0"/>
              <a:t>3.</a:t>
            </a:r>
            <a:r>
              <a:rPr lang="zh-TW" altLang="en-US" sz="2800" dirty="0"/>
              <a:t>組合</a:t>
            </a:r>
            <a:r>
              <a:rPr lang="en-US" altLang="zh-TW" sz="2800" dirty="0"/>
              <a:t>(4)</a:t>
            </a:r>
          </a:p>
          <a:p>
            <a:pPr marL="0" indent="0">
              <a:buNone/>
            </a:pPr>
            <a:r>
              <a:rPr lang="zh-TW" altLang="en-US" sz="2800" dirty="0"/>
              <a:t>   用底板組合黑板及佈告欄 </a:t>
            </a:r>
            <a:r>
              <a:rPr lang="en-US" altLang="zh-TW" sz="2800" dirty="0"/>
              <a:t>~</a:t>
            </a:r>
          </a:p>
          <a:p>
            <a:pPr marL="0" indent="0">
              <a:buNone/>
            </a:pPr>
            <a:r>
              <a:rPr lang="zh-TW" altLang="en-US" sz="2800" dirty="0"/>
              <a:t>   </a:t>
            </a:r>
            <a:r>
              <a:rPr lang="en-US" altLang="zh-TW" sz="2800" dirty="0"/>
              <a:t>(</a:t>
            </a:r>
            <a:r>
              <a:rPr lang="zh-TW" altLang="en-US" sz="2800" dirty="0"/>
              <a:t>利用轉折角來豎立</a:t>
            </a:r>
            <a:r>
              <a:rPr lang="en-US" altLang="zh-TW" sz="2800" dirty="0"/>
              <a:t>)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817" y="2738795"/>
            <a:ext cx="7727124" cy="2581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814" y="1156200"/>
            <a:ext cx="1656184" cy="14922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04187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角度">
  <a:themeElements>
    <a:clrScheme name="角度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角度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角度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角度">
  <a:themeElements>
    <a:clrScheme name="角度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角度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角度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2703</TotalTime>
  <Words>410</Words>
  <Application>Microsoft Office PowerPoint</Application>
  <PresentationFormat>如螢幕大小 (4:3)</PresentationFormat>
  <Paragraphs>59</Paragraphs>
  <Slides>14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14</vt:i4>
      </vt:variant>
    </vt:vector>
  </HeadingPairs>
  <TitlesOfParts>
    <vt:vector size="23" baseType="lpstr">
      <vt:lpstr>微軟正黑體</vt:lpstr>
      <vt:lpstr>新細明體</vt:lpstr>
      <vt:lpstr>Arial</vt:lpstr>
      <vt:lpstr>Franklin Gothic Book</vt:lpstr>
      <vt:lpstr>Franklin Gothic Medium</vt:lpstr>
      <vt:lpstr>Tunga</vt:lpstr>
      <vt:lpstr>Wingdings</vt:lpstr>
      <vt:lpstr>角度</vt:lpstr>
      <vt:lpstr>1_角度</vt:lpstr>
      <vt:lpstr>我的三年信班</vt:lpstr>
      <vt:lpstr>目錄</vt:lpstr>
      <vt:lpstr>             一.動機                   </vt:lpstr>
      <vt:lpstr>二.過程</vt:lpstr>
      <vt:lpstr>二.過程</vt:lpstr>
      <vt:lpstr>二.過程</vt:lpstr>
      <vt:lpstr>二.過程</vt:lpstr>
      <vt:lpstr>二.過程</vt:lpstr>
      <vt:lpstr>二.過程</vt:lpstr>
      <vt:lpstr>二.過程</vt:lpstr>
      <vt:lpstr>三.成品</vt:lpstr>
      <vt:lpstr>四.困難與解決方法</vt:lpstr>
      <vt:lpstr>五.心得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我的三年信班</dc:title>
  <dc:creator>user</dc:creator>
  <cp:lastModifiedBy>USER</cp:lastModifiedBy>
  <cp:revision>128</cp:revision>
  <dcterms:created xsi:type="dcterms:W3CDTF">2023-09-03T02:39:32Z</dcterms:created>
  <dcterms:modified xsi:type="dcterms:W3CDTF">2023-10-17T05:30:14Z</dcterms:modified>
</cp:coreProperties>
</file>