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0" r:id="rId4"/>
    <p:sldId id="258" r:id="rId5"/>
    <p:sldId id="259" r:id="rId6"/>
    <p:sldId id="260" r:id="rId7"/>
    <p:sldId id="294" r:id="rId8"/>
    <p:sldId id="296" r:id="rId9"/>
    <p:sldId id="298" r:id="rId10"/>
    <p:sldId id="297" r:id="rId11"/>
    <p:sldId id="299" r:id="rId12"/>
    <p:sldId id="29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61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97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86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27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7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879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44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52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61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16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687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115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6347A8E-1D96-427B-AE4C-2B563A716B24}" type="datetimeFigureOut">
              <a:rPr lang="zh-TW" altLang="en-US" smtClean="0"/>
              <a:t>2021/8/2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645F17-2CEE-4B4D-B252-85A9F02D48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75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992A97-A6DC-44E2-B8C3-CDF393818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3761" y="378436"/>
            <a:ext cx="8966531" cy="4122196"/>
          </a:xfrm>
        </p:spPr>
        <p:txBody>
          <a:bodyPr/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麥哲倫計畫</a:t>
            </a:r>
            <a:b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題目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手做布偶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385F974-1536-4FAB-91CB-C821E6E9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982" y="4283963"/>
            <a:ext cx="9070848" cy="457201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一年仁班 游鈞寧</a:t>
            </a:r>
          </a:p>
        </p:txBody>
      </p:sp>
    </p:spTree>
    <p:extLst>
      <p:ext uri="{BB962C8B-B14F-4D97-AF65-F5344CB8AC3E}">
        <p14:creationId xmlns:p14="http://schemas.microsoft.com/office/powerpoint/2010/main" val="3649388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6C4C7E-01F3-46D2-9F95-F592CBE1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使用的縫針法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841378-F99E-4295-84B4-71BA8ECBA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3200" dirty="0"/>
              <a:t>平針法</a:t>
            </a:r>
            <a:r>
              <a:rPr lang="en-US" altLang="zh-TW" sz="3200" dirty="0"/>
              <a:t>(</a:t>
            </a:r>
            <a:r>
              <a:rPr lang="zh-TW" altLang="en-US" sz="3200" dirty="0"/>
              <a:t>布偶內側</a:t>
            </a:r>
            <a:r>
              <a:rPr lang="en-US" altLang="zh-TW" sz="3200" dirty="0"/>
              <a:t>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200" dirty="0"/>
              <a:t>回針法</a:t>
            </a:r>
            <a:r>
              <a:rPr lang="en-US" altLang="zh-TW" sz="3200" dirty="0"/>
              <a:t>(</a:t>
            </a:r>
            <a:r>
              <a:rPr lang="zh-TW" altLang="en-US" sz="3200" dirty="0"/>
              <a:t>布偶內側</a:t>
            </a:r>
            <a:r>
              <a:rPr lang="en-US" altLang="zh-TW" sz="3200" dirty="0"/>
              <a:t>)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TW" sz="3200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200" dirty="0"/>
              <a:t>交叉縫</a:t>
            </a:r>
            <a:r>
              <a:rPr lang="en-US" altLang="zh-TW" sz="3200" dirty="0"/>
              <a:t>(</a:t>
            </a:r>
            <a:r>
              <a:rPr lang="zh-TW" altLang="en-US" sz="3200" dirty="0"/>
              <a:t>布偶內側拼布相交處</a:t>
            </a:r>
            <a:r>
              <a:rPr lang="en-US" altLang="zh-TW" sz="3200" dirty="0"/>
              <a:t>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200" dirty="0"/>
              <a:t>藏針法</a:t>
            </a:r>
            <a:r>
              <a:rPr lang="en-US" altLang="zh-TW" sz="3200" dirty="0"/>
              <a:t>(</a:t>
            </a:r>
            <a:r>
              <a:rPr lang="zh-TW" altLang="en-US" sz="3200" dirty="0"/>
              <a:t>正面布偶塞棉花收針處</a:t>
            </a:r>
            <a:r>
              <a:rPr lang="en-US" altLang="zh-TW" sz="3200" dirty="0"/>
              <a:t>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200" dirty="0"/>
              <a:t>鈕扣</a:t>
            </a: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、珠子</a:t>
            </a:r>
            <a:endParaRPr lang="zh-TW" altLang="en-US" sz="3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EA3857-1CB0-4C80-8A8C-E0955CB60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1179799"/>
            <a:ext cx="2457785" cy="36201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7279FC-CC1A-4079-B00D-2867392F8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0" y="1179799"/>
            <a:ext cx="2458499" cy="26472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C74BF-56E4-4C4B-80F2-E0BA7E586CE2}"/>
              </a:ext>
            </a:extLst>
          </p:cNvPr>
          <p:cNvSpPr/>
          <p:nvPr/>
        </p:nvSpPr>
        <p:spPr>
          <a:xfrm>
            <a:off x="7056491" y="3363208"/>
            <a:ext cx="21722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交叉縫</a:t>
            </a:r>
            <a:endParaRPr lang="en-US" altLang="zh-TW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E40315-7394-405E-B809-BB77DBFC8B6E}"/>
              </a:ext>
            </a:extLst>
          </p:cNvPr>
          <p:cNvSpPr/>
          <p:nvPr/>
        </p:nvSpPr>
        <p:spPr>
          <a:xfrm>
            <a:off x="10203210" y="4247496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藏針法</a:t>
            </a:r>
            <a:endParaRPr lang="zh-TW" alt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33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5BB869-1688-4390-84BF-D3EBF6BF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9" y="322554"/>
            <a:ext cx="11222587" cy="13716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手做布偶過程，遇到困難時的我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難過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在縫鈕扣、珠子，還有縫布偶內側交接處。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A3C8BE2-60F7-42D1-852A-92521E4C6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90" y="1751834"/>
            <a:ext cx="3190386" cy="408767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F99EAF-D3D7-4139-8F7F-7ACDBBB21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769" y="2255822"/>
            <a:ext cx="4031907" cy="302393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4ACD441-5039-4581-9E60-7C30FF8CA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77" y="1730205"/>
            <a:ext cx="2778883" cy="413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4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C47211-8AEB-4C58-A847-5CB10FB6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59" y="169782"/>
            <a:ext cx="10058400" cy="1371600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心得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39CB30-B9AB-4537-A606-65289E58A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60" y="1362680"/>
            <a:ext cx="7687974" cy="42240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dirty="0"/>
              <a:t>  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可以親手設計一個自己喜歡的布偶，我覺得很開心。手做布偶需要很有耐心，一開始，我花了一個禮拜在手縫上，真的很考驗沒耐心的我。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過程遇到困難時，一邊虛心向媽媽請教，一邊調整自己的情緒。雖然手縫很辛苦，但努力過後的成果是美好的。「只要有心，一定做得到」。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偷偷告你，我的布偶可以下水洗澡喔！不擔心塵蹣找上門。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20584CB-0C88-45B1-9868-AF8EBC4F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8994" y="1201824"/>
            <a:ext cx="5082726" cy="3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21B5EE0-E0C6-4D40-BFB5-1C62FB58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C624F2-A322-4A06-ADD9-F98350BBF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475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FA52B5-8C45-4E4E-BDF9-CE662F3C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98" y="51770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zh-TW" altLang="en-US" sz="6700" b="1" dirty="0"/>
              <a:t>目錄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702862-21A7-4A82-AB3D-85689F1AF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247" y="1857793"/>
            <a:ext cx="10058400" cy="393192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4800" dirty="0"/>
              <a:t>動機</a:t>
            </a:r>
            <a:endParaRPr lang="en-US" altLang="zh-TW" sz="4800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800" dirty="0"/>
              <a:t>材料</a:t>
            </a:r>
            <a:endParaRPr lang="en-US" altLang="zh-TW" sz="4800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800" dirty="0"/>
              <a:t>作法</a:t>
            </a:r>
            <a:endParaRPr lang="en-US" altLang="zh-TW" sz="4800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+mj-ea"/>
                <a:ea typeface="+mj-ea"/>
              </a:rPr>
              <a:t>使用的縫針法</a:t>
            </a:r>
            <a:endParaRPr lang="en-US" altLang="zh-TW" sz="4800" dirty="0"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4800" dirty="0">
                <a:latin typeface="+mj-ea"/>
                <a:ea typeface="+mj-ea"/>
              </a:rPr>
              <a:t>心得</a:t>
            </a:r>
            <a:endParaRPr lang="en-US" altLang="zh-TW" sz="4800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840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D679FB-8771-4D5B-B1D0-A5433EF24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45" y="370505"/>
            <a:ext cx="10058400" cy="13716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6E3773-90BB-4178-9C05-04F407D12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847" y="1835491"/>
            <a:ext cx="9888901" cy="4266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因為我很喜歡娃娃，市售的布偶大多都不能下水清洗，媽媽擔心我對塵蹣過敏，所以我想利用暑假期間，和媽媽親手做一個可以清洗的布偶，這樣我就可以安心抱著。</a:t>
            </a:r>
          </a:p>
        </p:txBody>
      </p:sp>
    </p:spTree>
    <p:extLst>
      <p:ext uri="{BB962C8B-B14F-4D97-AF65-F5344CB8AC3E}">
        <p14:creationId xmlns:p14="http://schemas.microsoft.com/office/powerpoint/2010/main" val="217886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09A1BA-547A-49D7-AD9B-4DA89D5D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75" y="43741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材料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F3AD33-68E5-4567-88DA-4022106538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17" y="1698937"/>
            <a:ext cx="5699360" cy="4273655"/>
          </a:xfr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7C9CC2-AE2E-4F35-BC7B-153964572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940" y="1492032"/>
            <a:ext cx="4867135" cy="47571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縫紉盒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針、線、剪刀、鈕扣、固定針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紙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鉛筆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麥克筆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布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棉花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珠子</a:t>
            </a:r>
          </a:p>
        </p:txBody>
      </p:sp>
    </p:spTree>
    <p:extLst>
      <p:ext uri="{BB962C8B-B14F-4D97-AF65-F5344CB8AC3E}">
        <p14:creationId xmlns:p14="http://schemas.microsoft.com/office/powerpoint/2010/main" val="410669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0D204F-1BEA-4786-8F6C-0FF16BC6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65" y="343742"/>
            <a:ext cx="10368650" cy="1371600"/>
          </a:xfrm>
        </p:spPr>
        <p:txBody>
          <a:bodyPr>
            <a:normAutofit fontScale="90000"/>
          </a:bodyPr>
          <a:lstStyle/>
          <a:p>
            <a:r>
              <a:rPr lang="zh-TW" altLang="en-US" sz="5300" b="1" dirty="0"/>
              <a:t>作法</a:t>
            </a:r>
            <a:r>
              <a:rPr lang="en-US" altLang="zh-TW" sz="5300" b="1" dirty="0"/>
              <a:t>:</a:t>
            </a:r>
            <a:br>
              <a:rPr lang="en-US" altLang="zh-TW" sz="4400" b="1" dirty="0"/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布偶構圖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大象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-&gt;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將圖形剪下 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-&gt;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畫到縫布上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D929E2B-F271-436F-81D3-CA84203A6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08" y="2310421"/>
            <a:ext cx="4212649" cy="312062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4C08AA-0845-464D-B1B9-0A45DE4D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8544" y="2256710"/>
            <a:ext cx="4212650" cy="32280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70240C9-0558-4807-A19B-8F1D77BC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4409" y="2278472"/>
            <a:ext cx="4212648" cy="31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3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03B99C-EE66-4390-9EFF-200F2D9E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0" y="394753"/>
            <a:ext cx="10924478" cy="1371600"/>
          </a:xfrm>
        </p:spPr>
        <p:txBody>
          <a:bodyPr>
            <a:normAutofit fontScale="90000"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剪下縫布上圖形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-&gt;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兩面固定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前置作業完成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1837E8D-5F4F-4021-87C9-928EF6C34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8" y="1590479"/>
            <a:ext cx="3126549" cy="468606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DFEA6A9-036B-4A4F-8437-B5AEFC02A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7317" y="2238210"/>
            <a:ext cx="4686064" cy="336152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CCA4670-2E3E-40B1-951D-61DC906AE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3927" y="2149414"/>
            <a:ext cx="4700107" cy="35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7F9B3D-11F6-44F2-B26C-2C4C78D6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81" y="642594"/>
            <a:ext cx="11084312" cy="13716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沿著布邊開始手縫囉 ！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手縫完成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留一個口塞棉花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收口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0B80DAF-E014-417C-89A6-15082D977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652" y="2332852"/>
            <a:ext cx="4322831" cy="3242122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AFBB1D8-EE74-4B71-9A47-F843320B2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7319" y="2336902"/>
            <a:ext cx="4322834" cy="32340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70D601C-6DCB-47AB-A90B-3BB9E54C4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72" y="1792497"/>
            <a:ext cx="3176763" cy="4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A72C42-DC83-4A4C-B194-54C3E46E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8" y="312961"/>
            <a:ext cx="11128917" cy="13716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縫上耳朵、尾巴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眼睛 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腳上裝飾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D8D3AF6-9C85-4F4C-B458-77FE1BA93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62" y="2220264"/>
            <a:ext cx="4413234" cy="322762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E8C2400-EBBE-4200-8375-DB32FFB02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9898" y="2151518"/>
            <a:ext cx="4454869" cy="332347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07F21DD-0F41-42E3-ACE6-34BB69870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5413" y="2142681"/>
            <a:ext cx="4454870" cy="33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5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9B69C8-1F44-40A2-B7CA-46FD2711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282" y="87651"/>
            <a:ext cx="9755087" cy="160733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手做布偶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----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大象完成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35A05A0-A81C-498B-912D-7610DE423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68" y="1530619"/>
            <a:ext cx="6324972" cy="4743730"/>
          </a:xfrm>
        </p:spPr>
      </p:pic>
    </p:spTree>
    <p:extLst>
      <p:ext uri="{BB962C8B-B14F-4D97-AF65-F5344CB8AC3E}">
        <p14:creationId xmlns:p14="http://schemas.microsoft.com/office/powerpoint/2010/main" val="3832287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肥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210</TotalTime>
  <Words>357</Words>
  <Application>Microsoft Office PowerPoint</Application>
  <PresentationFormat>寬螢幕</PresentationFormat>
  <Paragraphs>211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PMingLiU</vt:lpstr>
      <vt:lpstr>PMingLiU</vt:lpstr>
      <vt:lpstr>標楷體</vt:lpstr>
      <vt:lpstr>Century Gothic</vt:lpstr>
      <vt:lpstr>Garamond</vt:lpstr>
      <vt:lpstr>Wingdings</vt:lpstr>
      <vt:lpstr>肥皂</vt:lpstr>
      <vt:lpstr>麥哲倫計畫  題目:手做布偶</vt:lpstr>
      <vt:lpstr>目錄 </vt:lpstr>
      <vt:lpstr>動機</vt:lpstr>
      <vt:lpstr>材料 </vt:lpstr>
      <vt:lpstr>作法: 布偶構圖(大象) -&gt; 將圖形剪下  -&gt; 畫到縫布上</vt:lpstr>
      <vt:lpstr>剪下縫布上圖形-&gt; 兩面固定-&gt; 前置作業完成</vt:lpstr>
      <vt:lpstr>沿著布邊開始手縫囉 ！  手縫完成(留一個口塞棉花) -&gt; 收口 </vt:lpstr>
      <vt:lpstr>縫上耳朵、尾巴、眼睛 -&gt; 腳上裝飾</vt:lpstr>
      <vt:lpstr>手做布偶----大象完成</vt:lpstr>
      <vt:lpstr>使用的縫針法</vt:lpstr>
      <vt:lpstr>手做布偶過程，遇到困難時的我~難過~ 在縫鈕扣、珠子，還有縫布偶內側交接處。</vt:lpstr>
      <vt:lpstr>心得</vt:lpstr>
      <vt:lpstr>謝謝大家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麥哲倫計畫   題目:手做布偶</dc:title>
  <dc:creator>謹瑜 陳</dc:creator>
  <cp:lastModifiedBy>謹瑜 陳</cp:lastModifiedBy>
  <cp:revision>40</cp:revision>
  <dcterms:created xsi:type="dcterms:W3CDTF">2021-07-19T07:07:58Z</dcterms:created>
  <dcterms:modified xsi:type="dcterms:W3CDTF">2021-08-02T09:49:18Z</dcterms:modified>
</cp:coreProperties>
</file>