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5" r:id="rId10"/>
    <p:sldId id="264" r:id="rId11"/>
    <p:sldId id="266" r:id="rId1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13" d="100"/>
          <a:sy n="113" d="100"/>
        </p:scale>
        <p:origin x="155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標題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16" name="日期版面配置區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7A59A-C017-4EDB-8063-71F4D8404F39}" type="datetimeFigureOut">
              <a:rPr lang="zh-TW" altLang="en-US" smtClean="0"/>
              <a:pPr/>
              <a:t>2024/10/28</a:t>
            </a:fld>
            <a:endParaRPr lang="zh-TW" altLang="en-US"/>
          </a:p>
        </p:txBody>
      </p:sp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5" name="投影片編號版面配置區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64C308B-647A-4F37-9EA2-BE3983608E7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7A59A-C017-4EDB-8063-71F4D8404F39}" type="datetimeFigureOut">
              <a:rPr lang="zh-TW" altLang="en-US" smtClean="0"/>
              <a:pPr/>
              <a:t>2024/10/28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C308B-647A-4F37-9EA2-BE3983608E7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7A59A-C017-4EDB-8063-71F4D8404F39}" type="datetimeFigureOut">
              <a:rPr lang="zh-TW" altLang="en-US" smtClean="0"/>
              <a:pPr/>
              <a:t>2024/10/28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C308B-647A-4F37-9EA2-BE3983608E7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標題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27" name="內容版面配置區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25" name="日期版面配置區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7A59A-C017-4EDB-8063-71F4D8404F39}" type="datetimeFigureOut">
              <a:rPr lang="zh-TW" altLang="en-US" smtClean="0"/>
              <a:pPr/>
              <a:t>2024/10/28</a:t>
            </a:fld>
            <a:endParaRPr lang="zh-TW" altLang="en-US"/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16" name="投影片編號版面配置區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64C308B-647A-4F37-9EA2-BE3983608E7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文字版面配置區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19" name="日期版面配置區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7A59A-C017-4EDB-8063-71F4D8404F39}" type="datetimeFigureOut">
              <a:rPr lang="zh-TW" altLang="en-US" smtClean="0"/>
              <a:pPr/>
              <a:t>2024/10/28</a:t>
            </a:fld>
            <a:endParaRPr lang="zh-TW" altLang="en-US"/>
          </a:p>
        </p:txBody>
      </p:sp>
      <p:sp>
        <p:nvSpPr>
          <p:cNvPr id="11" name="頁尾版面配置區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6" name="投影片編號版面配置區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C308B-647A-4F37-9EA2-BE3983608E76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標題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14" name="內容版面配置區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7A59A-C017-4EDB-8063-71F4D8404F39}" type="datetimeFigureOut">
              <a:rPr lang="zh-TW" altLang="en-US" smtClean="0"/>
              <a:pPr/>
              <a:t>2024/10/28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1" name="投影片編號版面配置區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C308B-647A-4F37-9EA2-BE3983608E7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標題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25" name="文字版面配置區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28" name="內容版面配置區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7A59A-C017-4EDB-8063-71F4D8404F39}" type="datetimeFigureOut">
              <a:rPr lang="zh-TW" altLang="en-US" smtClean="0"/>
              <a:pPr/>
              <a:t>2024/10/28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64C308B-647A-4F37-9EA2-BE3983608E76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標題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12" name="日期版面配置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7A59A-C017-4EDB-8063-71F4D8404F39}" type="datetimeFigureOut">
              <a:rPr lang="zh-TW" altLang="en-US" smtClean="0"/>
              <a:pPr/>
              <a:t>2024/10/28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C308B-647A-4F37-9EA2-BE3983608E7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7A59A-C017-4EDB-8063-71F4D8404F39}" type="datetimeFigureOut">
              <a:rPr lang="zh-TW" altLang="en-US" smtClean="0"/>
              <a:pPr/>
              <a:t>2024/10/28</a:t>
            </a:fld>
            <a:endParaRPr lang="zh-TW" altLang="en-US"/>
          </a:p>
        </p:txBody>
      </p:sp>
      <p:sp>
        <p:nvSpPr>
          <p:cNvPr id="24" name="頁尾版面配置區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C308B-647A-4F37-9EA2-BE3983608E7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標題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26" name="文字版面配置區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14" name="內容版面配置區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25" name="日期版面配置區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7A59A-C017-4EDB-8063-71F4D8404F39}" type="datetimeFigureOut">
              <a:rPr lang="zh-TW" altLang="en-US" smtClean="0"/>
              <a:pPr/>
              <a:t>2024/10/28</a:t>
            </a:fld>
            <a:endParaRPr lang="zh-TW" altLang="en-US"/>
          </a:p>
        </p:txBody>
      </p:sp>
      <p:sp>
        <p:nvSpPr>
          <p:cNvPr id="29" name="頁尾版面配置區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C308B-647A-4F37-9EA2-BE3983608E7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圖片版面配置區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/>
              <a:t>按一下圖示以新增圖片</a:t>
            </a:r>
            <a:endParaRPr kumimoji="0" lang="en-US" dirty="0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7A59A-C017-4EDB-8063-71F4D8404F39}" type="datetimeFigureOut">
              <a:rPr lang="zh-TW" altLang="en-US" smtClean="0"/>
              <a:pPr/>
              <a:t>2024/10/28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1" name="投影片編號版面配置區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C308B-647A-4F37-9EA2-BE3983608E76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7" name="標題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26" name="文字版面配置區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文字版面配置區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11" name="日期版面配置區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AE7A59A-C017-4EDB-8063-71F4D8404F39}" type="datetimeFigureOut">
              <a:rPr lang="zh-TW" altLang="en-US" smtClean="0"/>
              <a:pPr/>
              <a:t>2024/10/28</a:t>
            </a:fld>
            <a:endParaRPr lang="zh-TW" altLang="en-US"/>
          </a:p>
        </p:txBody>
      </p:sp>
      <p:sp>
        <p:nvSpPr>
          <p:cNvPr id="28" name="頁尾版面配置區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64C308B-647A-4F37-9EA2-BE3983608E76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0" name="標題版面配置區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8182004" cy="1128706"/>
          </a:xfrm>
        </p:spPr>
        <p:txBody>
          <a:bodyPr>
            <a:normAutofit/>
          </a:bodyPr>
          <a:lstStyle/>
          <a:p>
            <a:pPr algn="ctr"/>
            <a:r>
              <a:rPr lang="zh-TW" altLang="en-US" sz="60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自製彈珠台</a:t>
            </a:r>
            <a:r>
              <a:rPr lang="zh-TW" altLang="en-US" sz="6000" dirty="0">
                <a:latin typeface="標楷體" pitchFamily="65" charset="-120"/>
                <a:ea typeface="標楷體" pitchFamily="65" charset="-120"/>
              </a:rPr>
              <a:t>  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96252" cy="2772232"/>
          </a:xfrm>
        </p:spPr>
        <p:txBody>
          <a:bodyPr>
            <a:noAutofit/>
          </a:bodyPr>
          <a:lstStyle/>
          <a:p>
            <a:pPr algn="l"/>
            <a:r>
              <a:rPr lang="zh-TW" altLang="en-US" sz="40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    六忠</a:t>
            </a:r>
            <a:endParaRPr lang="en-US" altLang="zh-TW" sz="4000" b="1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algn="l"/>
            <a:r>
              <a:rPr lang="zh-TW" altLang="en-US" sz="40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   許恩維</a:t>
            </a:r>
            <a:endParaRPr lang="en-US" altLang="zh-TW" sz="4000" b="1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algn="l"/>
            <a:r>
              <a:rPr lang="en-US" altLang="zh-TW" sz="40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    12</a:t>
            </a:r>
            <a:r>
              <a:rPr lang="zh-TW" altLang="en-US" sz="40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號</a:t>
            </a:r>
          </a:p>
          <a:p>
            <a:endParaRPr lang="zh-TW" altLang="en-US" sz="4000" b="1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5" name="圖片 4" descr="152579.jpg"/>
          <p:cNvPicPr>
            <a:picLocks noChangeAspect="1"/>
          </p:cNvPicPr>
          <p:nvPr/>
        </p:nvPicPr>
        <p:blipFill>
          <a:blip r:embed="rId2"/>
          <a:srcRect l="1899" t="16667" b="17708"/>
          <a:stretch>
            <a:fillRect/>
          </a:stretch>
        </p:blipFill>
        <p:spPr>
          <a:xfrm>
            <a:off x="4929190" y="2357430"/>
            <a:ext cx="3645210" cy="433084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lovepik-marble-png-image_401158280_wh1200.png"/>
          <p:cNvPicPr>
            <a:picLocks noChangeAspect="1"/>
          </p:cNvPicPr>
          <p:nvPr/>
        </p:nvPicPr>
        <p:blipFill>
          <a:blip r:embed="rId2"/>
          <a:srcRect l="4166" t="8333" r="2083" b="10416"/>
          <a:stretch>
            <a:fillRect/>
          </a:stretch>
        </p:blipFill>
        <p:spPr>
          <a:xfrm>
            <a:off x="5940152" y="5445224"/>
            <a:ext cx="2587926" cy="108525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8.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心得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(1)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一開始我以為做彈珠台會很難，做了以後才知道其實沒有很難。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(2 )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我覺得用釘槍時比較可怕，因為後座力很強，但打了幾次後就習慣了。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(3)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打釘子時有時候打太用力，會穿過木板就只能重釘。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(4)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裁木板時有些都是爸爸裁，希望以後我可以自己裁。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928926" y="3357562"/>
            <a:ext cx="3429024" cy="785818"/>
          </a:xfrm>
        </p:spPr>
        <p:txBody>
          <a:bodyPr>
            <a:noAutofit/>
          </a:bodyPr>
          <a:lstStyle/>
          <a:p>
            <a:r>
              <a:rPr lang="zh-TW" altLang="en-US" sz="5400" dirty="0"/>
              <a:t>謝謝聆聽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大綱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動機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所需材料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製作過程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-1</a:t>
            </a:r>
          </a:p>
          <a:p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4.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製作過程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-2</a:t>
            </a:r>
          </a:p>
          <a:p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5.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遇到的困難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6.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訪問的問卷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7.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心得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動機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因為小時候爸爸有做一個彈珠台讓我和妹妹玩，充滿美好的回憶，現在家裡也有一些木板和製作的材料，所以想自己做做看。</a:t>
            </a:r>
          </a:p>
        </p:txBody>
      </p:sp>
      <p:pic>
        <p:nvPicPr>
          <p:cNvPr id="5" name="圖片 4" descr="20220414_夜市遊戲.jpg"/>
          <p:cNvPicPr>
            <a:picLocks noChangeAspect="1"/>
          </p:cNvPicPr>
          <p:nvPr/>
        </p:nvPicPr>
        <p:blipFill>
          <a:blip r:embed="rId2"/>
          <a:srcRect l="17790" r="8325" b="6249"/>
          <a:stretch>
            <a:fillRect/>
          </a:stretch>
        </p:blipFill>
        <p:spPr>
          <a:xfrm>
            <a:off x="5527201" y="3236532"/>
            <a:ext cx="2496256" cy="3164268"/>
          </a:xfrm>
          <a:prstGeom prst="rect">
            <a:avLst/>
          </a:prstGeom>
        </p:spPr>
      </p:pic>
      <p:pic>
        <p:nvPicPr>
          <p:cNvPr id="6" name="圖片 5" descr="9612.png_860.png"/>
          <p:cNvPicPr>
            <a:picLocks noChangeAspect="1"/>
          </p:cNvPicPr>
          <p:nvPr/>
        </p:nvPicPr>
        <p:blipFill>
          <a:blip r:embed="rId3"/>
          <a:srcRect l="16206" t="19512" r="26718" b="25138"/>
          <a:stretch>
            <a:fillRect/>
          </a:stretch>
        </p:blipFill>
        <p:spPr>
          <a:xfrm rot="452994">
            <a:off x="3240548" y="3766815"/>
            <a:ext cx="1828574" cy="177539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所需材料</a:t>
            </a:r>
          </a:p>
        </p:txBody>
      </p:sp>
      <p:pic>
        <p:nvPicPr>
          <p:cNvPr id="4" name="內容版面配置區 3" descr="391_0.jpg"/>
          <p:cNvPicPr>
            <a:picLocks noGrp="1" noChangeAspect="1"/>
          </p:cNvPicPr>
          <p:nvPr>
            <p:ph idx="1"/>
          </p:nvPr>
        </p:nvPicPr>
        <p:blipFill>
          <a:blip r:embed="rId2"/>
          <a:srcRect l="15165" t="13012" r="17679" b="13253"/>
          <a:stretch>
            <a:fillRect/>
          </a:stretch>
        </p:blipFill>
        <p:spPr>
          <a:xfrm>
            <a:off x="285720" y="2143116"/>
            <a:ext cx="2214578" cy="2428892"/>
          </a:xfrm>
        </p:spPr>
      </p:pic>
      <p:pic>
        <p:nvPicPr>
          <p:cNvPr id="6" name="圖片 5" descr="399_0.jpg"/>
          <p:cNvPicPr>
            <a:picLocks noChangeAspect="1"/>
          </p:cNvPicPr>
          <p:nvPr/>
        </p:nvPicPr>
        <p:blipFill>
          <a:blip r:embed="rId3"/>
          <a:srcRect l="3030" t="40023" r="5665" b="3627"/>
          <a:stretch>
            <a:fillRect/>
          </a:stretch>
        </p:blipFill>
        <p:spPr>
          <a:xfrm>
            <a:off x="3071802" y="2143116"/>
            <a:ext cx="2428892" cy="2428892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571472" y="1428736"/>
            <a:ext cx="1714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(1)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釘子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3286116" y="1428736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(2)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木板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6858016" y="1500174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(3)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彈珠</a:t>
            </a:r>
          </a:p>
        </p:txBody>
      </p:sp>
      <p:pic>
        <p:nvPicPr>
          <p:cNvPr id="10" name="圖片 9" descr="146121.jpg"/>
          <p:cNvPicPr>
            <a:picLocks noChangeAspect="1"/>
          </p:cNvPicPr>
          <p:nvPr/>
        </p:nvPicPr>
        <p:blipFill>
          <a:blip r:embed="rId4"/>
          <a:srcRect l="18549" t="19791" r="22249" b="44792"/>
          <a:stretch>
            <a:fillRect/>
          </a:stretch>
        </p:blipFill>
        <p:spPr>
          <a:xfrm>
            <a:off x="6143636" y="2214554"/>
            <a:ext cx="2286016" cy="242889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3.</a:t>
            </a:r>
            <a:r>
              <a:rPr lang="zh-TW" altLang="en-US" dirty="0"/>
              <a:t>製作過程</a:t>
            </a:r>
            <a:r>
              <a:rPr lang="en-US" altLang="zh-TW" dirty="0"/>
              <a:t>-1</a:t>
            </a:r>
            <a:r>
              <a:rPr lang="zh-TW" altLang="en-US" dirty="0"/>
              <a:t>裁板子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將板子裁成設計圖的樣子。（以下是裁好的圖）</a:t>
            </a:r>
          </a:p>
        </p:txBody>
      </p:sp>
      <p:pic>
        <p:nvPicPr>
          <p:cNvPr id="6" name="圖片 5" descr="90656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14554"/>
            <a:ext cx="4714875" cy="4643446"/>
          </a:xfrm>
          <a:prstGeom prst="rect">
            <a:avLst/>
          </a:prstGeom>
        </p:spPr>
      </p:pic>
      <p:pic>
        <p:nvPicPr>
          <p:cNvPr id="7" name="內容版面配置區 3" descr="1097674_0.jpg"/>
          <p:cNvPicPr>
            <a:picLocks noChangeAspect="1"/>
          </p:cNvPicPr>
          <p:nvPr/>
        </p:nvPicPr>
        <p:blipFill>
          <a:blip r:embed="rId3"/>
          <a:srcRect t="14591" r="-357" b="9645"/>
          <a:stretch>
            <a:fillRect/>
          </a:stretch>
        </p:blipFill>
        <p:spPr>
          <a:xfrm>
            <a:off x="4714876" y="2214554"/>
            <a:ext cx="4196371" cy="464344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4.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製作過程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-2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組裝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先照設計圖組裝箱體，在組裝彈珠滑道，最後在主面板上釘上釘子，就完成了。</a:t>
            </a:r>
          </a:p>
          <a:p>
            <a:endParaRPr lang="zh-TW" altLang="en-US" dirty="0"/>
          </a:p>
        </p:txBody>
      </p:sp>
      <p:pic>
        <p:nvPicPr>
          <p:cNvPr id="4" name="圖片 3" descr="1097673_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2857496"/>
            <a:ext cx="2714644" cy="3813407"/>
          </a:xfrm>
          <a:prstGeom prst="rect">
            <a:avLst/>
          </a:prstGeom>
        </p:spPr>
      </p:pic>
      <p:pic>
        <p:nvPicPr>
          <p:cNvPr id="5" name="圖片 4" descr="400_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0364" y="2857496"/>
            <a:ext cx="2714644" cy="3813428"/>
          </a:xfrm>
          <a:prstGeom prst="rect">
            <a:avLst/>
          </a:prstGeom>
        </p:spPr>
      </p:pic>
      <p:pic>
        <p:nvPicPr>
          <p:cNvPr id="7" name="圖片 6" descr="153587.jpg"/>
          <p:cNvPicPr>
            <a:picLocks noChangeAspect="1"/>
          </p:cNvPicPr>
          <p:nvPr/>
        </p:nvPicPr>
        <p:blipFill>
          <a:blip r:embed="rId4"/>
          <a:srcRect l="3749" t="5208" r="3749" b="43750"/>
          <a:stretch>
            <a:fillRect/>
          </a:stretch>
        </p:blipFill>
        <p:spPr>
          <a:xfrm>
            <a:off x="5859342" y="2857496"/>
            <a:ext cx="3070376" cy="378621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5.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製作完成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問卷調查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285720" y="1785926"/>
            <a:ext cx="3595856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1.</a:t>
            </a:r>
            <a:r>
              <a:rPr lang="zh-TW" altLang="en-US" sz="28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彈珠台完成後，讓</a:t>
            </a:r>
            <a:endParaRPr lang="en-US" altLang="zh-TW" sz="2800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r>
              <a:rPr lang="en-US" altLang="zh-TW" sz="28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  </a:t>
            </a:r>
            <a:r>
              <a:rPr lang="zh-TW" altLang="en-US" sz="28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朋友試玩，並填寫</a:t>
            </a:r>
            <a:endParaRPr lang="en-US" altLang="zh-TW" sz="2800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r>
              <a:rPr lang="en-US" altLang="zh-TW" sz="28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  </a:t>
            </a:r>
            <a:r>
              <a:rPr lang="zh-TW" altLang="en-US" sz="28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問卷。</a:t>
            </a:r>
            <a:endParaRPr lang="en-US" altLang="zh-TW" sz="2800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r>
              <a:rPr lang="en-US" altLang="zh-TW" sz="28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2.20</a:t>
            </a:r>
            <a:r>
              <a:rPr lang="zh-TW" altLang="en-US" sz="28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張問卷中，大不</a:t>
            </a:r>
            <a:endParaRPr lang="en-US" altLang="zh-TW" sz="2800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r>
              <a:rPr lang="en-US" altLang="zh-TW" sz="28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  </a:t>
            </a:r>
            <a:r>
              <a:rPr lang="zh-TW" altLang="en-US" sz="28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部份的回應還不錯。</a:t>
            </a:r>
            <a:endParaRPr lang="en-US" altLang="zh-TW" sz="2800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r>
              <a:rPr lang="en-US" altLang="zh-TW" sz="28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3.</a:t>
            </a:r>
            <a:r>
              <a:rPr lang="zh-TW" altLang="en-US" sz="28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有</a:t>
            </a:r>
            <a:r>
              <a:rPr lang="en-US" altLang="zh-TW" sz="28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9</a:t>
            </a:r>
            <a:r>
              <a:rPr lang="zh-TW" altLang="en-US" sz="28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位朋友反應 彈</a:t>
            </a:r>
            <a:endParaRPr lang="en-US" altLang="zh-TW" sz="2800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r>
              <a:rPr lang="en-US" altLang="zh-TW" sz="28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  </a:t>
            </a:r>
            <a:r>
              <a:rPr lang="zh-TW" altLang="en-US" sz="28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珠有時會卡住，而</a:t>
            </a:r>
            <a:endParaRPr lang="en-US" altLang="zh-TW" sz="2800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r>
              <a:rPr lang="en-US" altLang="zh-TW" sz="28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  </a:t>
            </a:r>
            <a:r>
              <a:rPr lang="zh-TW" altLang="en-US" sz="28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無法順利滑下。</a:t>
            </a:r>
            <a:endParaRPr lang="en-US" altLang="zh-TW" sz="2800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7" name="內容版面配置區 6" descr="15358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86182" y="1785926"/>
            <a:ext cx="5086142" cy="3500462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橢圓 6"/>
          <p:cNvSpPr/>
          <p:nvPr/>
        </p:nvSpPr>
        <p:spPr>
          <a:xfrm>
            <a:off x="1571604" y="4714884"/>
            <a:ext cx="571504" cy="57150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橢圓 5"/>
          <p:cNvSpPr/>
          <p:nvPr/>
        </p:nvSpPr>
        <p:spPr>
          <a:xfrm>
            <a:off x="1571604" y="4714884"/>
            <a:ext cx="571504" cy="500066"/>
          </a:xfrm>
          <a:prstGeom prst="ellips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6.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問卷調查結果及遇到的困難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04800" y="1554163"/>
            <a:ext cx="8624918" cy="2232028"/>
          </a:xfrm>
        </p:spPr>
        <p:txBody>
          <a:bodyPr/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木板裁切成直線不容易。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釘釘子時，力道不好拿捏，釘子也容易歪掉。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彈珠容易卡住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問卷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/>
          </a:p>
          <a:p>
            <a:endParaRPr lang="zh-TW" altLang="en-US" dirty="0"/>
          </a:p>
        </p:txBody>
      </p:sp>
      <p:pic>
        <p:nvPicPr>
          <p:cNvPr id="4" name="圖片 3" descr="405_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3357538"/>
            <a:ext cx="2714644" cy="3500462"/>
          </a:xfrm>
          <a:prstGeom prst="rect">
            <a:avLst/>
          </a:prstGeom>
        </p:spPr>
      </p:pic>
      <p:pic>
        <p:nvPicPr>
          <p:cNvPr id="5" name="圖片 4" descr="406_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3306" y="3238800"/>
            <a:ext cx="2715013" cy="3619200"/>
          </a:xfrm>
          <a:prstGeom prst="rect">
            <a:avLst/>
          </a:prstGeom>
        </p:spPr>
      </p:pic>
      <p:sp>
        <p:nvSpPr>
          <p:cNvPr id="8" name="橢圓 7"/>
          <p:cNvSpPr/>
          <p:nvPr/>
        </p:nvSpPr>
        <p:spPr>
          <a:xfrm>
            <a:off x="1643042" y="4714884"/>
            <a:ext cx="571504" cy="6429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/>
          <p:cNvSpPr/>
          <p:nvPr/>
        </p:nvSpPr>
        <p:spPr>
          <a:xfrm>
            <a:off x="4143372" y="4143380"/>
            <a:ext cx="571504" cy="7143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7.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解決方法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木板裁切，一開始不順手，試了好幾次，之後爸爸告訴我</a:t>
            </a:r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技巧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後，裁切的狀況有改善。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一開始在敲打釘子時，就要將</a:t>
            </a:r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釘子拿正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，若一開始就打歪，就要拔釘重打。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將釘子的間距調整，或是</a:t>
            </a:r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換成小一點的彈珠 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，就可以比較順。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旅程">
  <a:themeElements>
    <a:clrScheme name="旅程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旅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旅程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919</TotalTime>
  <Words>437</Words>
  <Application>Microsoft Office PowerPoint</Application>
  <PresentationFormat>如螢幕大小 (4:3)</PresentationFormat>
  <Paragraphs>45</Paragraphs>
  <Slides>11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8" baseType="lpstr">
      <vt:lpstr>微軟正黑體</vt:lpstr>
      <vt:lpstr>標楷體</vt:lpstr>
      <vt:lpstr>Franklin Gothic Book</vt:lpstr>
      <vt:lpstr>Franklin Gothic Medium</vt:lpstr>
      <vt:lpstr>Times New Roman</vt:lpstr>
      <vt:lpstr>Wingdings 2</vt:lpstr>
      <vt:lpstr>旅程</vt:lpstr>
      <vt:lpstr>自製彈珠台  </vt:lpstr>
      <vt:lpstr>大綱</vt:lpstr>
      <vt:lpstr>1.動機</vt:lpstr>
      <vt:lpstr>2.所需材料</vt:lpstr>
      <vt:lpstr>3.製作過程-1裁板子</vt:lpstr>
      <vt:lpstr>4.製作過程-2組裝</vt:lpstr>
      <vt:lpstr>5.製作完成(問卷調查)</vt:lpstr>
      <vt:lpstr>6.問卷調查結果及遇到的困難</vt:lpstr>
      <vt:lpstr>7.解決方法</vt:lpstr>
      <vt:lpstr>8.心得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學會游蝶式</dc:title>
  <dc:creator>許銘仁</dc:creator>
  <cp:lastModifiedBy>bcps</cp:lastModifiedBy>
  <cp:revision>104</cp:revision>
  <dcterms:created xsi:type="dcterms:W3CDTF">2023-07-26T13:26:59Z</dcterms:created>
  <dcterms:modified xsi:type="dcterms:W3CDTF">2024-10-28T05:15:10Z</dcterms:modified>
</cp:coreProperties>
</file>