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61" r:id="rId6"/>
    <p:sldId id="262" r:id="rId7"/>
    <p:sldId id="272" r:id="rId8"/>
    <p:sldId id="263" r:id="rId9"/>
    <p:sldId id="264" r:id="rId10"/>
    <p:sldId id="275" r:id="rId11"/>
    <p:sldId id="271" r:id="rId12"/>
    <p:sldId id="266" r:id="rId13"/>
    <p:sldId id="273" r:id="rId14"/>
    <p:sldId id="274" r:id="rId15"/>
    <p:sldId id="265" r:id="rId16"/>
    <p:sldId id="267" r:id="rId17"/>
    <p:sldId id="268" r:id="rId18"/>
    <p:sldId id="276" r:id="rId19"/>
    <p:sldId id="269" r:id="rId20"/>
    <p:sldId id="27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7449E13D-739C-4950-BBFB-B756E48D9222}">
          <p14:sldIdLst>
            <p14:sldId id="256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FFFF99"/>
    <a:srgbClr val="2F7CE3"/>
    <a:srgbClr val="B95337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0102" autoAdjust="0"/>
  </p:normalViewPr>
  <p:slideViewPr>
    <p:cSldViewPr>
      <p:cViewPr varScale="1">
        <p:scale>
          <a:sx n="57" d="100"/>
          <a:sy n="57" d="100"/>
        </p:scale>
        <p:origin x="-4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6F95-59F2-4463-8D05-F9C997173CF2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0CB52-20BF-4C1E-AE6C-B7AACBD765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53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602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319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6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37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60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16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018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7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973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052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89E3-A6D3-4A0C-8CA5-3BF3C5A804C1}" type="datetimeFigureOut">
              <a:rPr lang="zh-TW" altLang="en-US" smtClean="0"/>
              <a:pPr/>
              <a:t>2015/10/15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D56D-8608-43A9-B949-84427C1FA0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3596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Winne\AppData\Local\Microsoft\Windows\Temporary Internet Files\Content.IE5\66D30YVM\5403133710_4936bf466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78092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3852623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1200" dirty="0" smtClean="0">
                <a:solidFill>
                  <a:srgbClr val="FF3399"/>
                </a:solidFill>
              </a:rPr>
              <a:t>六年愛班：</a:t>
            </a:r>
            <a:endParaRPr lang="en-US" altLang="zh-TW" sz="11200" dirty="0" smtClean="0">
              <a:solidFill>
                <a:srgbClr val="FF3399"/>
              </a:solidFill>
            </a:endParaRPr>
          </a:p>
          <a:p>
            <a:r>
              <a:rPr lang="zh-TW" altLang="en-US" sz="11200" dirty="0" smtClean="0">
                <a:solidFill>
                  <a:srgbClr val="FF3399"/>
                </a:solidFill>
              </a:rPr>
              <a:t>林涵瑀</a:t>
            </a:r>
            <a:endParaRPr lang="en-US" altLang="zh-TW" sz="11200" dirty="0" smtClean="0">
              <a:solidFill>
                <a:srgbClr val="FF3399"/>
              </a:solidFill>
            </a:endParaRPr>
          </a:p>
          <a:p>
            <a:r>
              <a:rPr lang="zh-TW" altLang="en-US" sz="11200" dirty="0" smtClean="0">
                <a:solidFill>
                  <a:srgbClr val="FF3399"/>
                </a:solidFill>
              </a:rPr>
              <a:t>邱芝婷</a:t>
            </a:r>
            <a:endParaRPr lang="en-US" altLang="zh-TW" sz="11200" dirty="0" smtClean="0">
              <a:solidFill>
                <a:srgbClr val="FF3399"/>
              </a:solidFill>
            </a:endParaRPr>
          </a:p>
          <a:p>
            <a:r>
              <a:rPr lang="zh-TW" altLang="en-US" sz="13500" dirty="0">
                <a:solidFill>
                  <a:srgbClr val="FF3399"/>
                </a:solidFill>
              </a:rPr>
              <a:t>目標</a:t>
            </a:r>
            <a:r>
              <a:rPr lang="en-US" altLang="zh-TW" sz="13500" dirty="0">
                <a:solidFill>
                  <a:srgbClr val="FF3399"/>
                </a:solidFill>
              </a:rPr>
              <a:t>100</a:t>
            </a:r>
            <a:r>
              <a:rPr lang="zh-TW" altLang="en-US" sz="13500" dirty="0">
                <a:solidFill>
                  <a:srgbClr val="FF3399"/>
                </a:solidFill>
              </a:rPr>
              <a:t>個</a:t>
            </a:r>
          </a:p>
        </p:txBody>
      </p:sp>
      <p:sp>
        <p:nvSpPr>
          <p:cNvPr id="7" name="矩形 6"/>
          <p:cNvSpPr/>
          <p:nvPr/>
        </p:nvSpPr>
        <p:spPr>
          <a:xfrm>
            <a:off x="1800253" y="1916832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拼豆大集合！</a:t>
            </a:r>
            <a:endParaRPr lang="en-US" altLang="zh-TW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2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150920_21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96" y="2341680"/>
            <a:ext cx="4954152" cy="3240360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jOyz9H1saYAV_7TbqN8CNzMWmlG0kk56d7LilnQYLjPeNMaSCyY38tw_5RP1iugwe83It2fFSQ1cU3pQbjXQqWWNSeR0Kr14AOVoTwg3RYMqIi9_r7rB4N0BnN8F9tHUcb357BxeU7LPMJm9QHzuWsVKFUvAZz2bZHE9RXzytpJvuIDxXnKheVxSpat-xXj2HFpDz63AJuQQZ_3jL-dwIwYIR6_1nCy1XR9t4YtabuJodRzsJ7p0BkR8u8k0WQP3UF3H45kDT5lCSZOOwjdjNX1Cf_FkohccEA_E8gTVl-2myKn53wmcG6lXjgyXg1kgBY5do4KdrY6kyvvxFbyu8JQoACdAGOWjefHRQT7sFcCi9K1nucDJydsi7AxicMbx-gQ4T-R9r-M5HJWVhKuDujpkotGDSAdzlnNgYnoaAzTwFKw7I4E-zyN8V-vG8-1t5lD3RJG0aGc4WrZAIpy67lLxFceMUmVqeLGY9WViEFs-gJnm14-73FoZq0bqZ5lGJVUF71bGAY81xWY4cXtwLj_8ZN2hEXp5tA2zFV3djfY=w426-h757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240360" cy="494451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699792" y="18864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成品</a:t>
            </a:r>
            <a:endParaRPr lang="zh-TW" altLang="en-US" sz="6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150801_18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23928" cy="274874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464444" y="404664"/>
            <a:ext cx="4001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義賣過程  </a:t>
            </a:r>
            <a:r>
              <a:rPr lang="en-US" altLang="zh-TW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zh-TW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user\Downloads\20150801_184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652503" cy="313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8</a:t>
            </a:r>
            <a:r>
              <a:rPr lang="zh-TW" altLang="en-US" sz="2800" dirty="0" smtClean="0"/>
              <a:t>月份禮拜六、日，我們去各省一條街叫賣</a:t>
            </a:r>
            <a:endParaRPr lang="en-US" altLang="zh-TW" sz="2800" dirty="0" smtClean="0"/>
          </a:p>
          <a:p>
            <a:r>
              <a:rPr lang="zh-TW" altLang="en-US" sz="2800" dirty="0"/>
              <a:t>若是</a:t>
            </a:r>
            <a:r>
              <a:rPr lang="zh-TW" altLang="en-US" sz="2800" dirty="0" smtClean="0"/>
              <a:t>下雨就沒去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8194" name="Picture 2" descr="C:\Users\Winne\Desktop\sammy\20150801_193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600400" cy="24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inne\Desktop\sammy\20150801_182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1080"/>
            <a:ext cx="476793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188640"/>
            <a:ext cx="40806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義賣過程 </a:t>
            </a:r>
            <a:r>
              <a:rPr lang="en-US" altLang="zh-TW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TW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0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332656"/>
            <a:ext cx="3826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義賣過程 </a:t>
            </a:r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zh-TW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C:\Users\user\Downloads\20150801_19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991" y="2276872"/>
            <a:ext cx="4181084" cy="2664296"/>
          </a:xfrm>
          <a:prstGeom prst="rect">
            <a:avLst/>
          </a:prstGeom>
          <a:noFill/>
        </p:spPr>
      </p:pic>
      <p:pic>
        <p:nvPicPr>
          <p:cNvPr id="30723" name="Picture 3" descr="C:\Users\user\Downloads\20150801_185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265101" cy="253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user\Downloads\20150801_18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12276" y="2726276"/>
            <a:ext cx="4987592" cy="3275856"/>
          </a:xfrm>
          <a:prstGeom prst="rect">
            <a:avLst/>
          </a:prstGeom>
          <a:noFill/>
        </p:spPr>
      </p:pic>
      <p:pic>
        <p:nvPicPr>
          <p:cNvPr id="31748" name="Picture 4" descr="C:\Users\user\Downloads\20150801_194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5271765" cy="296536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589859" y="548680"/>
            <a:ext cx="3826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義賣過程 </a:t>
            </a:r>
            <a:r>
              <a:rPr lang="en-US" altLang="zh-TW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zh-TW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496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5400" dirty="0">
                <a:solidFill>
                  <a:srgbClr val="FF3399"/>
                </a:solidFill>
              </a:rPr>
              <a:t>失敗的證明</a:t>
            </a:r>
            <a:r>
              <a:rPr lang="en-US" altLang="zh-TW" sz="5400" dirty="0">
                <a:solidFill>
                  <a:srgbClr val="FF3399"/>
                </a:solidFill>
              </a:rPr>
              <a:t/>
            </a:r>
            <a:br>
              <a:rPr lang="en-US" altLang="zh-TW" sz="5400" dirty="0">
                <a:solidFill>
                  <a:srgbClr val="FF3399"/>
                </a:solidFill>
              </a:rPr>
            </a:b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有時候沒燙好，就會像這樣：</a:t>
            </a:r>
            <a:endParaRPr lang="zh-TW" altLang="en-US" dirty="0"/>
          </a:p>
        </p:txBody>
      </p:sp>
      <p:pic>
        <p:nvPicPr>
          <p:cNvPr id="7170" name="Picture 2" descr="C:\Users\Winne\Desktop\sammy\20150702_14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因為時間可能不夠，沒辦法賣完全部的拼豆，但是我們已經達到目標了！</a:t>
            </a:r>
            <a:endParaRPr lang="zh-TW" altLang="en-US" dirty="0"/>
          </a:p>
        </p:txBody>
      </p:sp>
      <p:pic>
        <p:nvPicPr>
          <p:cNvPr id="9218" name="Picture 2" descr="C:\Users\Winne\Desktop\sammy\20150801_18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02878"/>
            <a:ext cx="7272808" cy="35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義賣所得收入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林涵瑀義賣收入</a:t>
            </a:r>
            <a:r>
              <a:rPr lang="en-US" altLang="zh-TW" dirty="0" smtClean="0"/>
              <a:t>:1955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r>
              <a:rPr lang="zh-TW" altLang="en-US" dirty="0"/>
              <a:t>邱芝</a:t>
            </a:r>
            <a:r>
              <a:rPr lang="zh-TW" altLang="en-US" dirty="0" smtClean="0"/>
              <a:t>婷</a:t>
            </a:r>
            <a:r>
              <a:rPr lang="zh-TW" altLang="en-US" dirty="0"/>
              <a:t>義賣收入</a:t>
            </a:r>
            <a:r>
              <a:rPr lang="en-US" altLang="zh-TW" dirty="0" smtClean="0"/>
              <a:t>:300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r>
              <a:rPr lang="zh-TW" altLang="en-US" dirty="0"/>
              <a:t>總</a:t>
            </a:r>
            <a:r>
              <a:rPr lang="zh-TW" altLang="en-US" dirty="0" smtClean="0"/>
              <a:t>收入</a:t>
            </a:r>
            <a:r>
              <a:rPr lang="en-US" altLang="zh-TW" dirty="0" smtClean="0"/>
              <a:t>:2255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r>
              <a:rPr lang="zh-TW" altLang="en-US" dirty="0" smtClean="0"/>
              <a:t>涵瑀媽媽贊助</a:t>
            </a:r>
            <a:r>
              <a:rPr lang="en-US" altLang="zh-TW" dirty="0" smtClean="0"/>
              <a:t>:745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r>
              <a:rPr lang="zh-TW" altLang="en-US" sz="6600" dirty="0">
                <a:solidFill>
                  <a:srgbClr val="C00000"/>
                </a:solidFill>
              </a:rPr>
              <a:t>共</a:t>
            </a:r>
            <a:r>
              <a:rPr lang="zh-TW" altLang="en-US" sz="6600" dirty="0" smtClean="0">
                <a:solidFill>
                  <a:srgbClr val="C00000"/>
                </a:solidFill>
              </a:rPr>
              <a:t>捐款</a:t>
            </a:r>
            <a:r>
              <a:rPr lang="en-US" altLang="zh-TW" sz="6600" dirty="0" smtClean="0">
                <a:solidFill>
                  <a:srgbClr val="C00000"/>
                </a:solidFill>
              </a:rPr>
              <a:t>3000</a:t>
            </a:r>
            <a:r>
              <a:rPr lang="zh-TW" altLang="en-US" sz="6600" dirty="0" smtClean="0">
                <a:solidFill>
                  <a:srgbClr val="C00000"/>
                </a:solidFill>
              </a:rPr>
              <a:t>元</a:t>
            </a:r>
            <a:endParaRPr lang="en-US" altLang="zh-TW" sz="6600" dirty="0" smtClean="0">
              <a:solidFill>
                <a:srgbClr val="C0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18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ne\Downloads\畢士大收據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77528" cy="27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Winne\AppData\Local\Microsoft\Windows\Temporary Internet Files\Content.IE5\2YNN509V\lgi01a201401190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948" y="620688"/>
            <a:ext cx="2631052" cy="24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67744" y="476672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捐款收據</a:t>
            </a:r>
            <a:endParaRPr lang="zh-TW" alt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1600" y="198884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開學後的第一個週日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(9/6)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，爸爸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</a:rPr>
              <a:t>媽媽帶著我親自到畢士大教養院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</a:rPr>
              <a:t>去捐款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心得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義賣第一天剛開始有點害羞，但是後來越喊越順手了！常常會遇到拒絕的人，也有遇到許多很有愛心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人，因此讓我們的義賣有不錯的成績。</a:t>
            </a:r>
            <a:r>
              <a:rPr lang="zh-TW" altLang="en-US" sz="2800" dirty="0"/>
              <a:t>經過這次的義賣，讓我了解賺錢的</a:t>
            </a:r>
            <a:r>
              <a:rPr lang="zh-TW" altLang="en-US" sz="2800" dirty="0" smtClean="0"/>
              <a:t>辛苦。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感謝</a:t>
            </a:r>
            <a:r>
              <a:rPr lang="en-US" altLang="zh-TW" sz="2800" dirty="0" smtClean="0">
                <a:solidFill>
                  <a:srgbClr val="FF0000"/>
                </a:solidFill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</a:rPr>
              <a:t>我們的媽媽接送我們去夜市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感謝</a:t>
            </a:r>
            <a:r>
              <a:rPr lang="en-US" altLang="zh-TW" sz="2800" dirty="0" smtClean="0">
                <a:solidFill>
                  <a:srgbClr val="FF0000"/>
                </a:solidFill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</a:rPr>
              <a:t>同學媽媽提供攤位給我們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4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rs.udn.com/starimages/slide/213834/M_213842-DM2_Minion_Bob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126260" cy="437633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bg1"/>
                </a:solidFill>
              </a:rPr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000" dirty="0" smtClean="0">
                <a:solidFill>
                  <a:srgbClr val="FF3399"/>
                </a:solidFill>
              </a:rPr>
              <a:t>動機、目的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工具介紹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購買材料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>
                <a:solidFill>
                  <a:srgbClr val="FF3399"/>
                </a:solidFill>
              </a:rPr>
              <a:t>學習的</a:t>
            </a:r>
            <a:r>
              <a:rPr lang="zh-TW" altLang="en-US" sz="4000" dirty="0" smtClean="0">
                <a:solidFill>
                  <a:srgbClr val="FF3399"/>
                </a:solidFill>
              </a:rPr>
              <a:t>過程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>
                <a:solidFill>
                  <a:srgbClr val="FF3399"/>
                </a:solidFill>
              </a:rPr>
              <a:t>失敗的證明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義賣過程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義賣所得收入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捐款收據</a:t>
            </a:r>
            <a:endParaRPr lang="en-US" altLang="zh-TW" sz="4000" dirty="0" smtClean="0">
              <a:solidFill>
                <a:srgbClr val="FF3399"/>
              </a:solidFill>
            </a:endParaRPr>
          </a:p>
          <a:p>
            <a:r>
              <a:rPr lang="zh-TW" altLang="en-US" sz="4000" dirty="0" smtClean="0">
                <a:solidFill>
                  <a:srgbClr val="FF3399"/>
                </a:solidFill>
              </a:rPr>
              <a:t>心得</a:t>
            </a:r>
            <a:endParaRPr lang="en-US" altLang="zh-TW" sz="4000" dirty="0" smtClean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57422" y="1928802"/>
            <a:ext cx="4809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謝謝大家！</a:t>
            </a:r>
            <a:endParaRPr lang="en-US" altLang="zh-TW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www.maicoin.com/images/products/img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2857520" cy="2286001"/>
          </a:xfrm>
          <a:prstGeom prst="rect">
            <a:avLst/>
          </a:prstGeom>
          <a:noFill/>
        </p:spPr>
      </p:pic>
      <p:pic>
        <p:nvPicPr>
          <p:cNvPr id="3" name="Picture 4" descr="http://dailyview.tw/Content/ueditor/net/upload1/yolk%20215033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429000"/>
            <a:ext cx="2714626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09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3399"/>
                </a:solidFill>
              </a:rPr>
              <a:t>動機、目的</a:t>
            </a:r>
            <a:endParaRPr lang="zh-TW" altLang="en-US" sz="6000" dirty="0">
              <a:solidFill>
                <a:srgbClr val="FF33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zh-TW" altLang="en-US" dirty="0" smtClean="0"/>
              <a:t>因為最近在市中心看到有人在賣拼豆，覺得很好玩！想操作看看，並去夜市義賣，把錢捐贈給畢士大教養院，藉由這次來做麥哲倫築夢</a:t>
            </a:r>
            <a:r>
              <a:rPr lang="zh-TW" altLang="en-US" smtClean="0"/>
              <a:t>計畫</a:t>
            </a:r>
            <a:r>
              <a:rPr lang="zh-TW" altLang="en-US" smtClean="0"/>
              <a:t>。</a:t>
            </a:r>
            <a:endParaRPr lang="zh-TW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Winne\AppData\Local\Microsoft\Windows\Temporary Internet Files\Content.IE5\NY5Z7J7I\Bob_l'%C3%A9ponge-Personn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752" y="3993314"/>
            <a:ext cx="3045248" cy="28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0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工具介紹：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  一整合的拼豆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  夾子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  拼豆專用的板子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  熨斗</a:t>
            </a:r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zh-TW" altLang="en-US" dirty="0" smtClean="0"/>
              <a:t>  燙紙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195" y="1628800"/>
            <a:ext cx="4878805" cy="5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下箭號 3"/>
          <p:cNvSpPr/>
          <p:nvPr/>
        </p:nvSpPr>
        <p:spPr>
          <a:xfrm rot="16200000">
            <a:off x="3179244" y="4107376"/>
            <a:ext cx="864096" cy="9361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5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3399"/>
                </a:solidFill>
              </a:rPr>
              <a:t>購買材料</a:t>
            </a:r>
            <a:endParaRPr lang="zh-TW" altLang="en-US" sz="5400" dirty="0">
              <a:solidFill>
                <a:srgbClr val="FF33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媽媽先網購，再帶我們到鮮友火鍋附近的手工藝品店買不足的材料，店名：小丸子</a:t>
            </a:r>
            <a:endParaRPr lang="en-US" altLang="zh-TW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253" y="2996952"/>
            <a:ext cx="719437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1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學習過程</a:t>
            </a:r>
            <a:r>
              <a:rPr lang="en-US" altLang="zh-TW" sz="5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5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zh-TW" altLang="en-US" dirty="0" smtClean="0"/>
              <a:t>買好材料之後，我們就看著手機或電腦製作。</a:t>
            </a:r>
            <a:endParaRPr lang="zh-TW" altLang="en-US" dirty="0"/>
          </a:p>
        </p:txBody>
      </p:sp>
      <p:pic>
        <p:nvPicPr>
          <p:cNvPr id="4098" name="Picture 2" descr="C:\Users\Winne\Desktop\sammy\20150701_13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7768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150630_20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4090790" cy="302433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161242" y="332656"/>
            <a:ext cx="27302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過程 </a:t>
            </a:r>
            <a:r>
              <a:rPr lang="en-US" altLang="zh-TW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C:\Users\user\Downloads\20150802_111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11999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3399"/>
                </a:solidFill>
              </a:rPr>
              <a:t>拼</a:t>
            </a:r>
            <a:r>
              <a:rPr lang="zh-TW" altLang="en-US" sz="3600" dirty="0" smtClean="0">
                <a:solidFill>
                  <a:srgbClr val="FF3399"/>
                </a:solidFill>
              </a:rPr>
              <a:t>完之後，要用熨斗燙</a:t>
            </a:r>
            <a:r>
              <a:rPr lang="en-US" altLang="zh-TW" sz="3600" dirty="0" smtClean="0">
                <a:solidFill>
                  <a:srgbClr val="FF3399"/>
                </a:solidFill>
              </a:rPr>
              <a:t>15</a:t>
            </a:r>
            <a:r>
              <a:rPr lang="zh-TW" altLang="en-US" sz="3600" dirty="0" smtClean="0">
                <a:solidFill>
                  <a:srgbClr val="FF3399"/>
                </a:solidFill>
              </a:rPr>
              <a:t>秒，兩面都要喔！</a:t>
            </a:r>
            <a:endParaRPr lang="zh-TW" altLang="en-US" sz="3600" dirty="0">
              <a:solidFill>
                <a:srgbClr val="FF3399"/>
              </a:solidFill>
            </a:endParaRPr>
          </a:p>
        </p:txBody>
      </p:sp>
      <p:pic>
        <p:nvPicPr>
          <p:cNvPr id="5122" name="Picture 2" descr="C:\Users\Winne\Desktop\sammy\20150707_142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nne\Desktop\sammy\20150707_142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18864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過程</a:t>
            </a:r>
            <a:r>
              <a:rPr lang="en-US" altLang="zh-TW" sz="6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6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260648"/>
            <a:ext cx="6789440" cy="452596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3399"/>
                </a:solidFill>
              </a:rPr>
              <a:t>成品終於做好了！</a:t>
            </a:r>
            <a:endParaRPr lang="zh-TW" altLang="en-US" sz="5400" dirty="0">
              <a:solidFill>
                <a:srgbClr val="FF3399"/>
              </a:solidFill>
            </a:endParaRPr>
          </a:p>
        </p:txBody>
      </p:sp>
      <p:pic>
        <p:nvPicPr>
          <p:cNvPr id="6146" name="Picture 2" descr="C:\Users\Winne\Desktop\sammy\20150711_173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7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732</TotalTime>
  <Words>380</Words>
  <Application>Microsoft Office PowerPoint</Application>
  <PresentationFormat>如螢幕大小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投影片 1</vt:lpstr>
      <vt:lpstr>目次</vt:lpstr>
      <vt:lpstr>動機、目的</vt:lpstr>
      <vt:lpstr>工具介紹：</vt:lpstr>
      <vt:lpstr>購買材料</vt:lpstr>
      <vt:lpstr>學習過程1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失敗的證明 </vt:lpstr>
      <vt:lpstr>投影片 16</vt:lpstr>
      <vt:lpstr>義賣所得收入</vt:lpstr>
      <vt:lpstr>投影片 18</vt:lpstr>
      <vt:lpstr>心得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作品名稱：美味的手工餅乾</dc:title>
  <dc:creator>user</dc:creator>
  <cp:lastModifiedBy>user</cp:lastModifiedBy>
  <cp:revision>74</cp:revision>
  <dcterms:created xsi:type="dcterms:W3CDTF">2014-08-02T15:31:16Z</dcterms:created>
  <dcterms:modified xsi:type="dcterms:W3CDTF">2015-10-15T04:27:56Z</dcterms:modified>
</cp:coreProperties>
</file>