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9" r:id="rId1"/>
  </p:sldMasterIdLst>
  <p:notesMasterIdLst>
    <p:notesMasterId r:id="rId25"/>
  </p:notesMasterIdLst>
  <p:sldIdLst>
    <p:sldId id="256" r:id="rId2"/>
    <p:sldId id="258" r:id="rId3"/>
    <p:sldId id="257" r:id="rId4"/>
    <p:sldId id="262" r:id="rId5"/>
    <p:sldId id="264" r:id="rId6"/>
    <p:sldId id="259" r:id="rId7"/>
    <p:sldId id="261" r:id="rId8"/>
    <p:sldId id="263" r:id="rId9"/>
    <p:sldId id="274" r:id="rId10"/>
    <p:sldId id="275" r:id="rId11"/>
    <p:sldId id="265" r:id="rId12"/>
    <p:sldId id="266" r:id="rId13"/>
    <p:sldId id="267" r:id="rId14"/>
    <p:sldId id="268" r:id="rId15"/>
    <p:sldId id="270" r:id="rId16"/>
    <p:sldId id="273" r:id="rId17"/>
    <p:sldId id="271" r:id="rId18"/>
    <p:sldId id="272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FF"/>
    <a:srgbClr val="FF9966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0969" autoAdjust="0"/>
  </p:normalViewPr>
  <p:slideViewPr>
    <p:cSldViewPr snapToGrid="0">
      <p:cViewPr>
        <p:scale>
          <a:sx n="75" d="100"/>
          <a:sy n="75" d="100"/>
        </p:scale>
        <p:origin x="-7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0C5AF-AE15-47F6-8784-353259669E43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18552-4C15-4F40-99EB-D188C0B2C5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6288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18552-4C15-4F40-99EB-D188C0B2C5D7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6553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9978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1371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6244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9145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6180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9584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3055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710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076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651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7571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1126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801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350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397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421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6273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4B07FD-7D9F-457C-A2DF-36BA59C4DF22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019FF3F-9220-43F5-916F-FBF931005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84069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5" r:id="rId16"/>
    <p:sldLayoutId id="21474839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g"/><Relationship Id="rId10" Type="http://schemas.openxmlformats.org/officeDocument/2006/relationships/image" Target="../media/image38.jpeg"/><Relationship Id="rId4" Type="http://schemas.openxmlformats.org/officeDocument/2006/relationships/image" Target="../media/image32.jp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5D91D12-7395-FC70-96F4-E54613561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673" y="1151110"/>
            <a:ext cx="3851865" cy="690876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FFC000"/>
                </a:solidFill>
              </a:rPr>
              <a:t>我的小小森林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972016E5-83B5-198C-2874-4A2B152AF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990" y="2445025"/>
            <a:ext cx="4890053" cy="983975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66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DIY</a:t>
            </a:r>
            <a:r>
              <a:rPr lang="zh-TW" altLang="en-US" sz="66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種子盆栽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B4B22709-F3F5-C207-096E-1E798EC05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22" y="794617"/>
            <a:ext cx="5819605" cy="526876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7EB79C28-48E6-4F55-33F4-271585488DE7}"/>
              </a:ext>
            </a:extLst>
          </p:cNvPr>
          <p:cNvSpPr txBox="1"/>
          <p:nvPr/>
        </p:nvSpPr>
        <p:spPr>
          <a:xfrm>
            <a:off x="874643" y="5199058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/>
              <a:t>602</a:t>
            </a:r>
            <a:r>
              <a:rPr lang="zh-TW" altLang="en-US" sz="3200" dirty="0"/>
              <a:t>      </a:t>
            </a:r>
            <a:r>
              <a:rPr lang="zh-TW" altLang="en-US" sz="6000" b="1" i="1" u="sng" dirty="0"/>
              <a:t>陳柏瑜</a:t>
            </a:r>
          </a:p>
        </p:txBody>
      </p:sp>
    </p:spTree>
    <p:extLst>
      <p:ext uri="{BB962C8B-B14F-4D97-AF65-F5344CB8AC3E}">
        <p14:creationId xmlns:p14="http://schemas.microsoft.com/office/powerpoint/2010/main" val="16239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5099BEA-E75D-5EDA-B712-358C86B0E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567172">
            <a:off x="-1481583" y="1551937"/>
            <a:ext cx="8610600" cy="1293028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="" xmlns:a16="http://schemas.microsoft.com/office/drawing/2014/main" id="{E36683C4-8A7D-37CC-8482-FE1D37B86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" y="558837"/>
            <a:ext cx="2215454" cy="2568690"/>
          </a:xfrm>
        </p:spPr>
      </p:pic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95EB50C2-3CBA-A6B5-364E-909C61FEA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545086"/>
            <a:ext cx="2220188" cy="256869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87138260-EE10-4968-001E-88D2A6B69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013" y="558837"/>
            <a:ext cx="2215454" cy="254118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D22700FD-115B-EAB6-4891-E1B9035CA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43" y="531335"/>
            <a:ext cx="2220188" cy="256869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="" xmlns:a16="http://schemas.microsoft.com/office/drawing/2014/main" id="{12A81CD2-4EFA-2E9E-4307-A26D510A2D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665" y="558837"/>
            <a:ext cx="2215454" cy="2541188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="" xmlns:a16="http://schemas.microsoft.com/office/drawing/2014/main" id="{6C52668A-629E-0F89-C604-126622478B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157" y="4092920"/>
            <a:ext cx="2222686" cy="273757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="" xmlns:a16="http://schemas.microsoft.com/office/drawing/2014/main" id="{D949FD1C-EC07-43CF-9F9F-972CEB1032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37" y="4092921"/>
            <a:ext cx="2222685" cy="273757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="" xmlns:a16="http://schemas.microsoft.com/office/drawing/2014/main" id="{2C2B5547-5FBC-29B1-F931-7837785BF6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" y="4092920"/>
            <a:ext cx="2222685" cy="2737578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="" xmlns:a16="http://schemas.microsoft.com/office/drawing/2014/main" id="{E8D959AE-58B2-A36B-77B5-83A542E979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04" y="4120422"/>
            <a:ext cx="2188175" cy="273757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="" xmlns:a16="http://schemas.microsoft.com/office/drawing/2014/main" id="{5067D234-267B-0633-EE2F-9CA270E6C9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315" y="4120422"/>
            <a:ext cx="2255609" cy="271007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5CF6F463-7122-AC14-5054-BCCC458D7AFD}"/>
              </a:ext>
            </a:extLst>
          </p:cNvPr>
          <p:cNvSpPr txBox="1"/>
          <p:nvPr/>
        </p:nvSpPr>
        <p:spPr>
          <a:xfrm>
            <a:off x="4644736" y="-87494"/>
            <a:ext cx="2215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花盆成品</a:t>
            </a:r>
          </a:p>
        </p:txBody>
      </p:sp>
    </p:spTree>
    <p:extLst>
      <p:ext uri="{BB962C8B-B14F-4D97-AF65-F5344CB8AC3E}">
        <p14:creationId xmlns:p14="http://schemas.microsoft.com/office/powerpoint/2010/main" val="236632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A7FD2ED5-7D5C-B4C0-5A70-988E37849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52" y="2254099"/>
            <a:ext cx="3456221" cy="460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C21FB78D-598B-2687-818A-1916CE16C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391" y="2216881"/>
            <a:ext cx="3451614" cy="460389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31F09ACC-1AD2-3FE2-07EA-828CE1A1D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124" y="2216882"/>
            <a:ext cx="3455824" cy="460389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A0F124A1-76E6-8153-345C-FCB0A4ED6E88}"/>
              </a:ext>
            </a:extLst>
          </p:cNvPr>
          <p:cNvSpPr txBox="1"/>
          <p:nvPr/>
        </p:nvSpPr>
        <p:spPr>
          <a:xfrm>
            <a:off x="1842632" y="1618385"/>
            <a:ext cx="4021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種植步驟</a:t>
            </a:r>
            <a:r>
              <a:rPr lang="en-US" altLang="zh-TW" sz="2400" dirty="0"/>
              <a:t>1:</a:t>
            </a:r>
            <a:r>
              <a:rPr lang="zh-TW" altLang="en-US" sz="2400" dirty="0"/>
              <a:t> 收集種子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ED8118B6-2D2C-5A02-1AC7-604BD50F8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80" y="170162"/>
            <a:ext cx="5584420" cy="12741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0872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4455FD54-FE84-26BB-C7C1-9B19DDF77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102" y="1960178"/>
            <a:ext cx="2933581" cy="489782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B0AF96C-8F54-0C31-657C-E93BBD442DD6}"/>
              </a:ext>
            </a:extLst>
          </p:cNvPr>
          <p:cNvSpPr txBox="1"/>
          <p:nvPr/>
        </p:nvSpPr>
        <p:spPr>
          <a:xfrm>
            <a:off x="550718" y="904009"/>
            <a:ext cx="10910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種植步驟</a:t>
            </a:r>
            <a:r>
              <a:rPr lang="en-US" altLang="zh-TW" sz="2400" dirty="0"/>
              <a:t>2:</a:t>
            </a:r>
            <a:r>
              <a:rPr lang="zh-TW" altLang="en-US" sz="2400" dirty="0"/>
              <a:t> 將種子泡水</a:t>
            </a:r>
            <a:r>
              <a:rPr lang="en-US" altLang="zh-TW" sz="2400" dirty="0"/>
              <a:t>7</a:t>
            </a:r>
            <a:r>
              <a:rPr lang="zh-TW" altLang="en-US" sz="2400" dirty="0"/>
              <a:t>天，每日換水並清洗種子，將殘留的果肉洗掉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82EEBF7D-58CB-202F-2605-12114523A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3957" y="2826848"/>
            <a:ext cx="4819441" cy="303044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17E4C9FD-6B1F-6AD4-AC5F-719E58FAC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2347"/>
            <a:ext cx="2836718" cy="489782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26D18F1C-327E-6E3C-4590-30275CC09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414" y="1960177"/>
            <a:ext cx="2836717" cy="48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10FB4CDD-ED91-B90B-2434-6F61F73DE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7" y="2374229"/>
            <a:ext cx="2784125" cy="392229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7F2D71F4-8E7A-DB05-A7F7-C8B132E6E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273" y="2400029"/>
            <a:ext cx="2674401" cy="392229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B06E42EF-3032-E563-9096-2C298FCA1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122" y="2400029"/>
            <a:ext cx="2941722" cy="392229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63FD8289-A721-0421-D50E-2550D13471BE}"/>
              </a:ext>
            </a:extLst>
          </p:cNvPr>
          <p:cNvSpPr txBox="1"/>
          <p:nvPr/>
        </p:nvSpPr>
        <p:spPr>
          <a:xfrm>
            <a:off x="550718" y="446808"/>
            <a:ext cx="11066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種植步驟</a:t>
            </a:r>
            <a:r>
              <a:rPr lang="en-US" altLang="zh-TW" sz="2400" dirty="0"/>
              <a:t> 3:</a:t>
            </a:r>
            <a:r>
              <a:rPr lang="zh-TW" altLang="en-US" sz="2400" dirty="0"/>
              <a:t> 七日後開始種植，先將培養土放入花盆內，再將種子植入土裡，不要重疊，最後鋪上麥飯石或發泡煉石。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2266C97B-79CF-4110-6E59-B7530DFA0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5906" y="2944788"/>
            <a:ext cx="3922298" cy="28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B7BB1D9F-F6B8-24D2-7C2B-52019C7E3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62" y="1719467"/>
            <a:ext cx="3667992" cy="507618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0C22DFEE-2B27-ED17-871B-8441DE023DE7}"/>
              </a:ext>
            </a:extLst>
          </p:cNvPr>
          <p:cNvSpPr txBox="1"/>
          <p:nvPr/>
        </p:nvSpPr>
        <p:spPr>
          <a:xfrm>
            <a:off x="353291" y="603886"/>
            <a:ext cx="397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種植步驟</a:t>
            </a:r>
            <a:r>
              <a:rPr lang="en-US" altLang="zh-TW" sz="2400" dirty="0"/>
              <a:t>4:</a:t>
            </a:r>
            <a:r>
              <a:rPr lang="zh-TW" altLang="en-US" sz="2400" dirty="0"/>
              <a:t> 每天噴灑一次水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E0068E01-8B02-8BE9-AC5B-C2EE78562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4248" y="1719467"/>
            <a:ext cx="3764355" cy="507618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7C66AE1B-CF31-7D92-ED30-61D4BEC05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998" y="1719469"/>
            <a:ext cx="3807140" cy="50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6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711EC8A-BD77-A459-D0EA-07AB17BA7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200" y="442017"/>
            <a:ext cx="3228040" cy="841665"/>
          </a:xfrm>
        </p:spPr>
        <p:txBody>
          <a:bodyPr>
            <a:noAutofit/>
          </a:bodyPr>
          <a:lstStyle/>
          <a:p>
            <a:r>
              <a:rPr lang="zh-TW" altLang="en-US" sz="3600" b="1" dirty="0">
                <a:solidFill>
                  <a:srgbClr val="FF00FF"/>
                </a:solidFill>
              </a:rPr>
              <a:t>盆栽生長過程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E2BBDC4C-2133-FE35-7650-1374F19EC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006" y="1283682"/>
            <a:ext cx="4073844" cy="3678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b="1" dirty="0">
                <a:solidFill>
                  <a:srgbClr val="00B0F0"/>
                </a:solidFill>
              </a:rPr>
              <a:t>荔枝</a:t>
            </a:r>
            <a:r>
              <a:rPr lang="en-US" altLang="zh-TW" sz="3600" b="1" dirty="0">
                <a:solidFill>
                  <a:srgbClr val="00B0F0"/>
                </a:solidFill>
              </a:rPr>
              <a:t>(2022/07/06</a:t>
            </a:r>
            <a:r>
              <a:rPr lang="zh-TW" altLang="en-US" sz="3600" b="1" dirty="0">
                <a:solidFill>
                  <a:srgbClr val="00B0F0"/>
                </a:solidFill>
              </a:rPr>
              <a:t>種</a:t>
            </a:r>
            <a:r>
              <a:rPr lang="en-US" altLang="zh-TW" sz="3600" b="1" dirty="0">
                <a:solidFill>
                  <a:srgbClr val="00B0F0"/>
                </a:solidFill>
              </a:rPr>
              <a:t>)</a:t>
            </a:r>
            <a:endParaRPr lang="zh-TW" altLang="en-US" sz="3600" b="1" dirty="0">
              <a:solidFill>
                <a:srgbClr val="00B0F0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C23E9B0C-ED15-C016-45B8-4B398E350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9" y="1964028"/>
            <a:ext cx="2236659" cy="39693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AA6F411D-44EF-78BC-4F42-6A896964E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75" y="1974016"/>
            <a:ext cx="2448008" cy="396932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FCFF2C60-C40F-D0A2-EF86-D39F98461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976" y="1984004"/>
            <a:ext cx="2452700" cy="396932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83F69795-2D03-93AD-22BD-8F42F15DB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76" y="1993992"/>
            <a:ext cx="2452700" cy="395933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AAFBD910-83F2-9C80-27A5-4AB290C903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376" y="1974016"/>
            <a:ext cx="2452701" cy="3979315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="" xmlns:a16="http://schemas.microsoft.com/office/drawing/2014/main" id="{35924D80-A30D-CE9C-62CA-AAAA76938479}"/>
              </a:ext>
            </a:extLst>
          </p:cNvPr>
          <p:cNvSpPr txBox="1"/>
          <p:nvPr/>
        </p:nvSpPr>
        <p:spPr>
          <a:xfrm>
            <a:off x="-305439" y="5896507"/>
            <a:ext cx="194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      第</a:t>
            </a:r>
            <a:r>
              <a:rPr lang="en-US" altLang="zh-TW" dirty="0"/>
              <a:t>6</a:t>
            </a:r>
            <a:r>
              <a:rPr lang="zh-TW" altLang="en-US" dirty="0"/>
              <a:t>天發芽了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="" xmlns:a16="http://schemas.microsoft.com/office/drawing/2014/main" id="{45FBB0F1-B4A3-B5AD-FA30-4A58F6C0F8D6}"/>
              </a:ext>
            </a:extLst>
          </p:cNvPr>
          <p:cNvSpPr txBox="1"/>
          <p:nvPr/>
        </p:nvSpPr>
        <p:spPr>
          <a:xfrm>
            <a:off x="2317109" y="5872292"/>
            <a:ext cx="106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</a:t>
            </a:r>
            <a:r>
              <a:rPr lang="en-US" altLang="zh-TW" dirty="0"/>
              <a:t>12</a:t>
            </a:r>
            <a:r>
              <a:rPr lang="zh-TW" altLang="en-US" dirty="0"/>
              <a:t>天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829691DC-61C2-3B7C-3ED7-531130F8CB21}"/>
              </a:ext>
            </a:extLst>
          </p:cNvPr>
          <p:cNvSpPr txBox="1"/>
          <p:nvPr/>
        </p:nvSpPr>
        <p:spPr>
          <a:xfrm>
            <a:off x="4740509" y="5933355"/>
            <a:ext cx="111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</a:t>
            </a:r>
            <a:r>
              <a:rPr lang="en-US" altLang="zh-TW" dirty="0"/>
              <a:t>18</a:t>
            </a:r>
            <a:r>
              <a:rPr lang="zh-TW" altLang="en-US" dirty="0"/>
              <a:t>天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="" xmlns:a16="http://schemas.microsoft.com/office/drawing/2014/main" id="{500ADB2C-0FFE-4E10-25CF-7A58BA860719}"/>
              </a:ext>
            </a:extLst>
          </p:cNvPr>
          <p:cNvSpPr txBox="1"/>
          <p:nvPr/>
        </p:nvSpPr>
        <p:spPr>
          <a:xfrm>
            <a:off x="7211983" y="5896507"/>
            <a:ext cx="116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</a:t>
            </a:r>
            <a:r>
              <a:rPr lang="en-US" altLang="zh-TW" dirty="0"/>
              <a:t>24</a:t>
            </a:r>
            <a:r>
              <a:rPr lang="zh-TW" altLang="en-US" dirty="0"/>
              <a:t>天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="" xmlns:a16="http://schemas.microsoft.com/office/drawing/2014/main" id="{5846EBCB-6B6C-9A23-EC31-EBE8D4F3826D}"/>
              </a:ext>
            </a:extLst>
          </p:cNvPr>
          <p:cNvSpPr txBox="1"/>
          <p:nvPr/>
        </p:nvSpPr>
        <p:spPr>
          <a:xfrm>
            <a:off x="9669376" y="5933355"/>
            <a:ext cx="1116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</a:t>
            </a:r>
            <a:r>
              <a:rPr lang="en-US" altLang="zh-TW" dirty="0"/>
              <a:t>30</a:t>
            </a:r>
            <a:r>
              <a:rPr lang="zh-TW" altLang="en-US" dirty="0"/>
              <a:t>天</a:t>
            </a:r>
          </a:p>
        </p:txBody>
      </p:sp>
    </p:spTree>
    <p:extLst>
      <p:ext uri="{BB962C8B-B14F-4D97-AF65-F5344CB8AC3E}">
        <p14:creationId xmlns:p14="http://schemas.microsoft.com/office/powerpoint/2010/main" val="16528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AA25461-D57C-63AB-C3ED-1E802E903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08" y="958744"/>
            <a:ext cx="4215819" cy="446809"/>
          </a:xfrm>
        </p:spPr>
        <p:txBody>
          <a:bodyPr>
            <a:no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金桔</a:t>
            </a:r>
            <a:r>
              <a:rPr lang="en-US" altLang="zh-TW" b="1" dirty="0">
                <a:solidFill>
                  <a:srgbClr val="FF0000"/>
                </a:solidFill>
              </a:rPr>
              <a:t>(2022/07/11</a:t>
            </a:r>
            <a:r>
              <a:rPr lang="zh-TW" altLang="en-US" b="1" dirty="0">
                <a:solidFill>
                  <a:srgbClr val="FF0000"/>
                </a:solidFill>
              </a:rPr>
              <a:t>種</a:t>
            </a:r>
            <a:r>
              <a:rPr lang="en-US" altLang="zh-TW" b="1" dirty="0">
                <a:solidFill>
                  <a:srgbClr val="FF0000"/>
                </a:solidFill>
              </a:rPr>
              <a:t>)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7" name="內容版面配置區 16">
            <a:extLst>
              <a:ext uri="{FF2B5EF4-FFF2-40B4-BE49-F238E27FC236}">
                <a16:creationId xmlns="" xmlns:a16="http://schemas.microsoft.com/office/drawing/2014/main" id="{197690F1-DC65-9941-69A5-DBFCBCCAE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780" y="1704109"/>
            <a:ext cx="2264764" cy="4195145"/>
          </a:xfr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F139D671-840B-5694-8CD1-61D04FB2F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4" y="1704109"/>
            <a:ext cx="2258954" cy="419514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0D45CE5F-E20D-D269-85C3-92C438C0D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16" y="1704110"/>
            <a:ext cx="2373491" cy="419514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5CC67000-6245-38AF-CBA9-5DA4DE20B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215" y="1704109"/>
            <a:ext cx="2380557" cy="419514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D5435DCD-5679-5266-139D-EFA8AE0A4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52" y="1704109"/>
            <a:ext cx="2380557" cy="421199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A479B1B0-916B-BD89-29B8-9B113BD4D7A6}"/>
              </a:ext>
            </a:extLst>
          </p:cNvPr>
          <p:cNvSpPr txBox="1"/>
          <p:nvPr/>
        </p:nvSpPr>
        <p:spPr>
          <a:xfrm>
            <a:off x="75754" y="5995555"/>
            <a:ext cx="152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</a:t>
            </a:r>
            <a:r>
              <a:rPr lang="en-US" altLang="zh-TW" dirty="0"/>
              <a:t>6</a:t>
            </a:r>
            <a:r>
              <a:rPr lang="zh-TW" altLang="en-US" dirty="0"/>
              <a:t>天發芽了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20E8C10B-96D1-FB57-DFFA-D1C9F0B9A5D7}"/>
              </a:ext>
            </a:extLst>
          </p:cNvPr>
          <p:cNvSpPr txBox="1"/>
          <p:nvPr/>
        </p:nvSpPr>
        <p:spPr>
          <a:xfrm>
            <a:off x="2398716" y="601314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/>
              <a:t>第</a:t>
            </a:r>
            <a:r>
              <a:rPr lang="en-US" altLang="zh-TW" dirty="0"/>
              <a:t>8</a:t>
            </a:r>
            <a:r>
              <a:rPr lang="zh-TW" altLang="en-US" dirty="0"/>
              <a:t>天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9083D1C2-CE63-84FD-02C3-7056524A4CFE}"/>
              </a:ext>
            </a:extLst>
          </p:cNvPr>
          <p:cNvSpPr txBox="1"/>
          <p:nvPr/>
        </p:nvSpPr>
        <p:spPr>
          <a:xfrm>
            <a:off x="4877778" y="5995555"/>
            <a:ext cx="97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</a:t>
            </a:r>
            <a:r>
              <a:rPr lang="en-US" altLang="zh-TW" dirty="0"/>
              <a:t>12</a:t>
            </a:r>
            <a:r>
              <a:rPr lang="zh-TW" altLang="en-US" dirty="0"/>
              <a:t>天 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A5B08978-C95C-DC1F-2757-90F6DE1F0A1C}"/>
              </a:ext>
            </a:extLst>
          </p:cNvPr>
          <p:cNvSpPr txBox="1"/>
          <p:nvPr/>
        </p:nvSpPr>
        <p:spPr>
          <a:xfrm>
            <a:off x="7334303" y="5995555"/>
            <a:ext cx="114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</a:t>
            </a:r>
            <a:r>
              <a:rPr lang="en-US" altLang="zh-TW" dirty="0"/>
              <a:t>16</a:t>
            </a:r>
            <a:r>
              <a:rPr lang="zh-TW" altLang="en-US" dirty="0"/>
              <a:t>天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="" xmlns:a16="http://schemas.microsoft.com/office/drawing/2014/main" id="{A7F420DF-797F-1B2D-7A1A-4875E1EEBB8B}"/>
              </a:ext>
            </a:extLst>
          </p:cNvPr>
          <p:cNvSpPr txBox="1"/>
          <p:nvPr/>
        </p:nvSpPr>
        <p:spPr>
          <a:xfrm>
            <a:off x="9586354" y="6013147"/>
            <a:ext cx="114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/>
              <a:t>第</a:t>
            </a:r>
            <a:r>
              <a:rPr lang="en-US" altLang="zh-TW" dirty="0"/>
              <a:t>18</a:t>
            </a:r>
            <a:r>
              <a:rPr lang="zh-TW" altLang="en-US" dirty="0"/>
              <a:t>天</a:t>
            </a:r>
          </a:p>
        </p:txBody>
      </p:sp>
    </p:spTree>
    <p:extLst>
      <p:ext uri="{BB962C8B-B14F-4D97-AF65-F5344CB8AC3E}">
        <p14:creationId xmlns:p14="http://schemas.microsoft.com/office/powerpoint/2010/main" val="280901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F30E7408-DC76-EA18-89F8-6ABC22DDD55C}"/>
              </a:ext>
            </a:extLst>
          </p:cNvPr>
          <p:cNvSpPr txBox="1"/>
          <p:nvPr/>
        </p:nvSpPr>
        <p:spPr>
          <a:xfrm>
            <a:off x="405246" y="748146"/>
            <a:ext cx="5922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669900"/>
                </a:solidFill>
              </a:rPr>
              <a:t>芭樂</a:t>
            </a:r>
            <a:r>
              <a:rPr lang="en-US" altLang="zh-TW" sz="3600" b="1" dirty="0">
                <a:solidFill>
                  <a:srgbClr val="669900"/>
                </a:solidFill>
              </a:rPr>
              <a:t>(2022/07/11</a:t>
            </a:r>
            <a:r>
              <a:rPr lang="zh-TW" altLang="en-US" sz="3600" b="1" dirty="0">
                <a:solidFill>
                  <a:srgbClr val="669900"/>
                </a:solidFill>
              </a:rPr>
              <a:t>種</a:t>
            </a:r>
            <a:r>
              <a:rPr lang="en-US" altLang="zh-TW" sz="3600" b="1" dirty="0">
                <a:solidFill>
                  <a:srgbClr val="669900"/>
                </a:solidFill>
              </a:rPr>
              <a:t>)</a:t>
            </a:r>
            <a:endParaRPr lang="zh-TW" altLang="en-US" sz="3600" b="1" dirty="0">
              <a:solidFill>
                <a:srgbClr val="669900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70025400-F488-B7C5-A181-8837DA227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" y="1766888"/>
            <a:ext cx="2324393" cy="402431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C8063609-938D-5765-81C1-0B2B770AA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63" y="1766888"/>
            <a:ext cx="2324394" cy="402431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45989498-FCBF-F153-2D2E-4CF54238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73" y="1766887"/>
            <a:ext cx="2452163" cy="402431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88349711-4B87-A3A4-38B6-146A1A0AA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962" y="1766886"/>
            <a:ext cx="2501122" cy="4024313"/>
          </a:xfrm>
          <a:prstGeom prst="rect">
            <a:avLst/>
          </a:prstGeom>
        </p:spPr>
      </p:pic>
      <p:pic>
        <p:nvPicPr>
          <p:cNvPr id="15" name="內容版面配置區 14">
            <a:extLst>
              <a:ext uri="{FF2B5EF4-FFF2-40B4-BE49-F238E27FC236}">
                <a16:creationId xmlns="" xmlns:a16="http://schemas.microsoft.com/office/drawing/2014/main" id="{C1CBFF2F-9104-2013-5058-121C2938C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852" y="1766888"/>
            <a:ext cx="2378110" cy="4024312"/>
          </a:xfrm>
        </p:spPr>
      </p:pic>
      <p:sp>
        <p:nvSpPr>
          <p:cNvPr id="16" name="文字方塊 15">
            <a:extLst>
              <a:ext uri="{FF2B5EF4-FFF2-40B4-BE49-F238E27FC236}">
                <a16:creationId xmlns="" xmlns:a16="http://schemas.microsoft.com/office/drawing/2014/main" id="{7C63C500-4CF6-BE6A-47C0-5AE496143B71}"/>
              </a:ext>
            </a:extLst>
          </p:cNvPr>
          <p:cNvSpPr txBox="1"/>
          <p:nvPr/>
        </p:nvSpPr>
        <p:spPr>
          <a:xfrm>
            <a:off x="145473" y="5891645"/>
            <a:ext cx="172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</a:t>
            </a:r>
            <a:r>
              <a:rPr lang="en-US" altLang="zh-TW" dirty="0"/>
              <a:t>6</a:t>
            </a:r>
            <a:r>
              <a:rPr lang="zh-TW" altLang="en-US" dirty="0"/>
              <a:t>天發芽了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A3D1225E-ED91-E0C4-87D4-CFDCBAA9ACDF}"/>
              </a:ext>
            </a:extLst>
          </p:cNvPr>
          <p:cNvSpPr txBox="1"/>
          <p:nvPr/>
        </p:nvSpPr>
        <p:spPr>
          <a:xfrm>
            <a:off x="2493818" y="5891645"/>
            <a:ext cx="137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/>
              <a:t>第</a:t>
            </a:r>
            <a:r>
              <a:rPr lang="en-US" altLang="zh-TW" dirty="0"/>
              <a:t>9</a:t>
            </a:r>
            <a:r>
              <a:rPr lang="zh-TW" altLang="en-US" dirty="0"/>
              <a:t>天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31DD1E0E-773D-1BAB-332B-147B79A1D58C}"/>
              </a:ext>
            </a:extLst>
          </p:cNvPr>
          <p:cNvSpPr txBox="1"/>
          <p:nvPr/>
        </p:nvSpPr>
        <p:spPr>
          <a:xfrm>
            <a:off x="4831772" y="5891645"/>
            <a:ext cx="157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</a:t>
            </a:r>
            <a:r>
              <a:rPr lang="en-US" altLang="zh-TW" dirty="0"/>
              <a:t>11</a:t>
            </a:r>
            <a:r>
              <a:rPr lang="zh-TW" altLang="en-US" dirty="0"/>
              <a:t>天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="" xmlns:a16="http://schemas.microsoft.com/office/drawing/2014/main" id="{5C1149C2-5725-AD39-8897-6FD565364AE4}"/>
              </a:ext>
            </a:extLst>
          </p:cNvPr>
          <p:cNvSpPr txBox="1"/>
          <p:nvPr/>
        </p:nvSpPr>
        <p:spPr>
          <a:xfrm>
            <a:off x="7377545" y="5891645"/>
            <a:ext cx="122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</a:t>
            </a:r>
            <a:r>
              <a:rPr lang="en-US" altLang="zh-TW" dirty="0"/>
              <a:t>16</a:t>
            </a:r>
            <a:r>
              <a:rPr lang="zh-TW" altLang="en-US" dirty="0"/>
              <a:t>天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="" xmlns:a16="http://schemas.microsoft.com/office/drawing/2014/main" id="{B941AED5-AAE1-B8A6-DE88-97FDB23E4251}"/>
              </a:ext>
            </a:extLst>
          </p:cNvPr>
          <p:cNvSpPr txBox="1"/>
          <p:nvPr/>
        </p:nvSpPr>
        <p:spPr>
          <a:xfrm>
            <a:off x="9698182" y="5891645"/>
            <a:ext cx="122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/>
              <a:t>第</a:t>
            </a:r>
            <a:r>
              <a:rPr lang="en-US" altLang="zh-TW" dirty="0"/>
              <a:t>19</a:t>
            </a:r>
            <a:r>
              <a:rPr lang="zh-TW" altLang="en-US" dirty="0"/>
              <a:t>天</a:t>
            </a:r>
          </a:p>
        </p:txBody>
      </p:sp>
    </p:spTree>
    <p:extLst>
      <p:ext uri="{BB962C8B-B14F-4D97-AF65-F5344CB8AC3E}">
        <p14:creationId xmlns:p14="http://schemas.microsoft.com/office/powerpoint/2010/main" val="48701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56DCE8A-30ED-A21B-AE11-22003BD65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81" y="883226"/>
            <a:ext cx="4312228" cy="550719"/>
          </a:xfrm>
        </p:spPr>
        <p:txBody>
          <a:bodyPr>
            <a:normAutofit fontScale="90000"/>
          </a:bodyPr>
          <a:lstStyle/>
          <a:p>
            <a:r>
              <a:rPr lang="zh-TW" altLang="en-US" sz="3600" b="1" dirty="0">
                <a:solidFill>
                  <a:srgbClr val="FF9966"/>
                </a:solidFill>
              </a:rPr>
              <a:t>木瓜</a:t>
            </a:r>
            <a:r>
              <a:rPr lang="en-US" altLang="zh-TW" sz="3600" b="1" dirty="0">
                <a:solidFill>
                  <a:srgbClr val="FF9966"/>
                </a:solidFill>
              </a:rPr>
              <a:t>(2022/07/16</a:t>
            </a:r>
            <a:r>
              <a:rPr lang="zh-TW" altLang="en-US" sz="3600" b="1" dirty="0">
                <a:solidFill>
                  <a:srgbClr val="FF9966"/>
                </a:solidFill>
              </a:rPr>
              <a:t>種</a:t>
            </a:r>
            <a:r>
              <a:rPr lang="en-US" altLang="zh-TW" sz="3600" b="1" dirty="0">
                <a:solidFill>
                  <a:srgbClr val="FF9966"/>
                </a:solidFill>
              </a:rPr>
              <a:t>)</a:t>
            </a:r>
            <a:endParaRPr lang="zh-TW" altLang="en-US" sz="3600" b="1" dirty="0">
              <a:solidFill>
                <a:srgbClr val="FF9966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3F43CA07-443B-8D78-58E9-4EE780B71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5" y="1828800"/>
            <a:ext cx="2135003" cy="428823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CA9C5598-B9AB-A8C4-2591-5481E230F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57" y="1875190"/>
            <a:ext cx="2311652" cy="424184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0CD3342B-F315-166A-3343-6B1FA710C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52" y="1921581"/>
            <a:ext cx="2311652" cy="424184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5C56231F-2E52-FF03-84B9-7B1340976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75" y="1921581"/>
            <a:ext cx="2387186" cy="424184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4446FFDF-777C-732F-1636-0B3DF1D5E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104" y="1875190"/>
            <a:ext cx="2383288" cy="424184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12A53F46-3FE4-A741-1D76-18CF48AB0E4D}"/>
              </a:ext>
            </a:extLst>
          </p:cNvPr>
          <p:cNvSpPr txBox="1"/>
          <p:nvPr/>
        </p:nvSpPr>
        <p:spPr>
          <a:xfrm>
            <a:off x="-53762" y="6141679"/>
            <a:ext cx="1149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  第</a:t>
            </a:r>
            <a:r>
              <a:rPr lang="en-US" altLang="zh-TW" dirty="0"/>
              <a:t>4</a:t>
            </a:r>
            <a:r>
              <a:rPr lang="zh-TW" altLang="en-US" dirty="0"/>
              <a:t>天發芽了                   第</a:t>
            </a:r>
            <a:r>
              <a:rPr lang="en-US" altLang="zh-TW" dirty="0"/>
              <a:t>5</a:t>
            </a:r>
            <a:r>
              <a:rPr lang="zh-TW" altLang="en-US" dirty="0"/>
              <a:t>天                                   第</a:t>
            </a:r>
            <a:r>
              <a:rPr lang="en-US" altLang="zh-TW" dirty="0"/>
              <a:t>7</a:t>
            </a:r>
            <a:r>
              <a:rPr lang="zh-TW" altLang="en-US" dirty="0"/>
              <a:t>天                                   第</a:t>
            </a:r>
            <a:r>
              <a:rPr lang="en-US" altLang="zh-TW" dirty="0"/>
              <a:t>11</a:t>
            </a:r>
            <a:r>
              <a:rPr lang="zh-TW" altLang="en-US" dirty="0"/>
              <a:t>天                                    第</a:t>
            </a:r>
            <a:r>
              <a:rPr lang="en-US" altLang="zh-TW" dirty="0"/>
              <a:t>21</a:t>
            </a:r>
            <a:r>
              <a:rPr lang="zh-TW" altLang="en-US" dirty="0"/>
              <a:t>天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8342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FD002A1-0E86-5C7C-CEDF-622DDBA0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536" y="595424"/>
            <a:ext cx="9491250" cy="1337286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FFC000"/>
                </a:solidFill>
              </a:rPr>
              <a:t>柳丁</a:t>
            </a:r>
            <a:r>
              <a:rPr lang="en-US" altLang="zh-TW" sz="3600" b="1" dirty="0">
                <a:solidFill>
                  <a:srgbClr val="FFC000"/>
                </a:solidFill>
              </a:rPr>
              <a:t>(2022/07/11</a:t>
            </a:r>
            <a:r>
              <a:rPr lang="zh-TW" altLang="en-US" sz="3600" b="1" dirty="0">
                <a:solidFill>
                  <a:srgbClr val="FFC000"/>
                </a:solidFill>
              </a:rPr>
              <a:t>種</a:t>
            </a:r>
            <a:r>
              <a:rPr lang="en-US" altLang="zh-TW" sz="3600" b="1" dirty="0">
                <a:solidFill>
                  <a:srgbClr val="FFC000"/>
                </a:solidFill>
              </a:rPr>
              <a:t>)</a:t>
            </a:r>
            <a:endParaRPr lang="zh-TW" altLang="en-US" sz="3600" b="1" dirty="0">
              <a:solidFill>
                <a:srgbClr val="FFC000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F8542765-5A7D-F128-5C2A-5A2DEDBED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4" y="1932709"/>
            <a:ext cx="2251848" cy="3981783"/>
          </a:xfr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BAC41B8A-6C82-67C5-2ECF-5C12E7064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628" y="1932709"/>
            <a:ext cx="2160112" cy="398178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759FEB51-AAAC-093F-0330-AAB9117A7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281" y="1932709"/>
            <a:ext cx="2251848" cy="398178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B8046F2C-C90A-9696-698F-1250A57FF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587" y="1932709"/>
            <a:ext cx="2251848" cy="398178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5904D72B-F260-A153-7FEC-8861BE6A0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975" y="1932709"/>
            <a:ext cx="2251848" cy="3981783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BC4AF986-5B70-CC14-2A3D-58576ACA0077}"/>
              </a:ext>
            </a:extLst>
          </p:cNvPr>
          <p:cNvSpPr txBox="1"/>
          <p:nvPr/>
        </p:nvSpPr>
        <p:spPr>
          <a:xfrm>
            <a:off x="0" y="5854411"/>
            <a:ext cx="11261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第</a:t>
            </a:r>
            <a:r>
              <a:rPr lang="en-US" altLang="zh-TW" dirty="0"/>
              <a:t>6</a:t>
            </a:r>
            <a:r>
              <a:rPr lang="zh-TW" altLang="en-US" dirty="0"/>
              <a:t>天發芽了                      第</a:t>
            </a:r>
            <a:r>
              <a:rPr lang="en-US" altLang="zh-TW" dirty="0"/>
              <a:t>11</a:t>
            </a:r>
            <a:r>
              <a:rPr lang="zh-TW" altLang="en-US" dirty="0"/>
              <a:t>天                               第</a:t>
            </a:r>
            <a:r>
              <a:rPr lang="en-US" altLang="zh-TW" dirty="0"/>
              <a:t>15</a:t>
            </a:r>
            <a:r>
              <a:rPr lang="zh-TW" altLang="en-US" dirty="0"/>
              <a:t>天                                第</a:t>
            </a:r>
            <a:r>
              <a:rPr lang="en-US" altLang="zh-TW" dirty="0"/>
              <a:t>17</a:t>
            </a:r>
            <a:r>
              <a:rPr lang="zh-TW" altLang="en-US" dirty="0"/>
              <a:t>天                                 第</a:t>
            </a:r>
            <a:r>
              <a:rPr lang="en-US" altLang="zh-TW" dirty="0"/>
              <a:t>26</a:t>
            </a:r>
            <a:r>
              <a:rPr lang="zh-TW" altLang="en-US" dirty="0"/>
              <a:t>天 </a:t>
            </a:r>
          </a:p>
        </p:txBody>
      </p:sp>
    </p:spTree>
    <p:extLst>
      <p:ext uri="{BB962C8B-B14F-4D97-AF65-F5344CB8AC3E}">
        <p14:creationId xmlns:p14="http://schemas.microsoft.com/office/powerpoint/2010/main" val="399369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747B8B67-91F4-F474-7290-2288FF852D80}"/>
              </a:ext>
            </a:extLst>
          </p:cNvPr>
          <p:cNvSpPr txBox="1"/>
          <p:nvPr/>
        </p:nvSpPr>
        <p:spPr>
          <a:xfrm>
            <a:off x="363682" y="2117486"/>
            <a:ext cx="83190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動機 </a:t>
            </a:r>
            <a:r>
              <a:rPr lang="en-US" altLang="zh-TW" sz="3600" dirty="0"/>
              <a:t>P.3</a:t>
            </a:r>
          </a:p>
          <a:p>
            <a:r>
              <a:rPr lang="zh-TW" altLang="en-US" sz="3600" dirty="0"/>
              <a:t>準備材料</a:t>
            </a:r>
            <a:r>
              <a:rPr lang="en-US" altLang="zh-TW" sz="3600" dirty="0"/>
              <a:t>(</a:t>
            </a:r>
            <a:r>
              <a:rPr lang="zh-TW" altLang="en-US" sz="3600" dirty="0"/>
              <a:t>製作花盆</a:t>
            </a:r>
            <a:r>
              <a:rPr lang="en-US" altLang="zh-TW" sz="3600" dirty="0"/>
              <a:t>) P.4</a:t>
            </a:r>
          </a:p>
          <a:p>
            <a:r>
              <a:rPr lang="zh-TW" altLang="en-US" sz="3600" dirty="0"/>
              <a:t>準備材料</a:t>
            </a:r>
            <a:r>
              <a:rPr lang="en-US" altLang="zh-TW" sz="3600" dirty="0"/>
              <a:t>(</a:t>
            </a:r>
            <a:r>
              <a:rPr lang="zh-TW" altLang="en-US" sz="3600" dirty="0"/>
              <a:t>種植盆栽</a:t>
            </a:r>
            <a:r>
              <a:rPr lang="en-US" altLang="zh-TW" sz="3600" dirty="0"/>
              <a:t>)P.5</a:t>
            </a:r>
          </a:p>
          <a:p>
            <a:r>
              <a:rPr lang="zh-TW" altLang="en-US" sz="3600" dirty="0"/>
              <a:t>花盆製作步驟及成果 </a:t>
            </a:r>
            <a:r>
              <a:rPr lang="en-US" altLang="zh-TW" sz="3600" dirty="0"/>
              <a:t>P.6</a:t>
            </a:r>
          </a:p>
          <a:p>
            <a:r>
              <a:rPr lang="zh-TW" altLang="en-US" sz="3600" dirty="0"/>
              <a:t>種植盆栽步驟及</a:t>
            </a:r>
            <a:r>
              <a:rPr kumimoji="0" lang="zh-TW" altLang="en-US" sz="3600" b="1" i="0" u="none" strike="noStrike" kern="1200" cap="all" spc="0" normalizeH="0" baseline="0" noProof="0" dirty="0">
                <a:ln w="3175" cmpd="sng">
                  <a:noFill/>
                </a:ln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j-cs"/>
              </a:rPr>
              <a:t>盆栽生長過程</a:t>
            </a:r>
            <a:r>
              <a:rPr lang="en-US" altLang="zh-TW" sz="3600" dirty="0"/>
              <a:t>P.11</a:t>
            </a:r>
          </a:p>
          <a:p>
            <a:r>
              <a:rPr lang="zh-TW" altLang="en-US" sz="3600" dirty="0"/>
              <a:t>心得報告</a:t>
            </a:r>
            <a:r>
              <a:rPr lang="en-US" altLang="zh-TW" sz="3600" dirty="0"/>
              <a:t>P.22</a:t>
            </a:r>
          </a:p>
          <a:p>
            <a:endParaRPr lang="en-US" altLang="zh-TW" sz="3600" dirty="0"/>
          </a:p>
          <a:p>
            <a:endParaRPr lang="en-US" altLang="zh-TW" sz="3600" dirty="0"/>
          </a:p>
          <a:p>
            <a:endParaRPr lang="en-US" altLang="zh-TW" sz="3600" dirty="0"/>
          </a:p>
          <a:p>
            <a:endParaRPr lang="zh-TW" altLang="en-US" sz="3600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A49B50CF-7965-8F67-1172-70C30F381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86592"/>
            <a:ext cx="2048434" cy="1097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1527C49-A81D-6A4E-70F7-79C831881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244" y="504322"/>
            <a:ext cx="4617756" cy="635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5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612B665-7850-F4F0-BE19-0EC83D71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2" y="1381990"/>
            <a:ext cx="5642264" cy="374074"/>
          </a:xfrm>
        </p:spPr>
        <p:txBody>
          <a:bodyPr>
            <a:normAutofit fontScale="90000"/>
          </a:bodyPr>
          <a:lstStyle/>
          <a:p>
            <a:r>
              <a:rPr lang="zh-TW" altLang="en-US" sz="3600" b="1" dirty="0">
                <a:solidFill>
                  <a:srgbClr val="00FF00"/>
                </a:solidFill>
              </a:rPr>
              <a:t>檸檬</a:t>
            </a:r>
            <a:r>
              <a:rPr lang="en-US" altLang="zh-TW" sz="3600" b="1" dirty="0">
                <a:solidFill>
                  <a:srgbClr val="00FF00"/>
                </a:solidFill>
              </a:rPr>
              <a:t>(2022/07/11</a:t>
            </a:r>
            <a:r>
              <a:rPr lang="zh-TW" altLang="en-US" b="1" dirty="0">
                <a:solidFill>
                  <a:srgbClr val="00FF00"/>
                </a:solidFill>
              </a:rPr>
              <a:t>種</a:t>
            </a:r>
            <a:r>
              <a:rPr lang="en-US" altLang="zh-TW" sz="3600" b="1" dirty="0">
                <a:solidFill>
                  <a:srgbClr val="00FF00"/>
                </a:solidFill>
              </a:rPr>
              <a:t>)</a:t>
            </a:r>
            <a:endParaRPr lang="zh-TW" altLang="en-US" sz="3600" b="1" dirty="0">
              <a:solidFill>
                <a:srgbClr val="00FF00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2434502F-F4B8-BF6E-9FD4-BA2E0C790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3" y="1981272"/>
            <a:ext cx="2404660" cy="4198169"/>
          </a:xfr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7B1F0A82-3955-5708-4CE7-3C9B771E0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523" y="1981272"/>
            <a:ext cx="2404661" cy="419816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699CE484-CEFF-B98E-BEF4-C433E57EB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84" y="1970640"/>
            <a:ext cx="2404661" cy="419816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3FC84E6E-6E66-1CB5-BE50-9949E109C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845" y="1970640"/>
            <a:ext cx="2404661" cy="420880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CB261AA4-EE2D-C805-F8C1-5B6C1C2BD8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506" y="1970640"/>
            <a:ext cx="2404661" cy="419816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B130F370-1596-BF67-AEA9-41D4B36401DF}"/>
              </a:ext>
            </a:extLst>
          </p:cNvPr>
          <p:cNvSpPr txBox="1"/>
          <p:nvPr/>
        </p:nvSpPr>
        <p:spPr>
          <a:xfrm>
            <a:off x="0" y="6127046"/>
            <a:ext cx="11190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第</a:t>
            </a:r>
            <a:r>
              <a:rPr lang="en-US" altLang="zh-TW" dirty="0"/>
              <a:t>6</a:t>
            </a:r>
            <a:r>
              <a:rPr lang="zh-TW" altLang="en-US" dirty="0"/>
              <a:t>天發芽了                      第</a:t>
            </a:r>
            <a:r>
              <a:rPr lang="en-US" altLang="zh-TW" dirty="0"/>
              <a:t>9</a:t>
            </a:r>
            <a:r>
              <a:rPr lang="zh-TW" altLang="en-US" dirty="0"/>
              <a:t>天                                   第</a:t>
            </a:r>
            <a:r>
              <a:rPr lang="en-US" altLang="zh-TW" dirty="0"/>
              <a:t>16</a:t>
            </a:r>
            <a:r>
              <a:rPr lang="zh-TW" altLang="en-US" dirty="0"/>
              <a:t>天                                第</a:t>
            </a:r>
            <a:r>
              <a:rPr lang="en-US" altLang="zh-TW" dirty="0"/>
              <a:t>18</a:t>
            </a:r>
            <a:r>
              <a:rPr lang="zh-TW" altLang="en-US" dirty="0"/>
              <a:t>天                                  第</a:t>
            </a:r>
            <a:r>
              <a:rPr lang="en-US" altLang="zh-TW" dirty="0"/>
              <a:t>26</a:t>
            </a:r>
            <a:r>
              <a:rPr lang="zh-TW" altLang="en-US" dirty="0"/>
              <a:t>天 </a:t>
            </a:r>
          </a:p>
        </p:txBody>
      </p:sp>
    </p:spTree>
    <p:extLst>
      <p:ext uri="{BB962C8B-B14F-4D97-AF65-F5344CB8AC3E}">
        <p14:creationId xmlns:p14="http://schemas.microsoft.com/office/powerpoint/2010/main" val="41220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09580EB-BEA3-FD76-5352-9AEA33BF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60" y="924700"/>
            <a:ext cx="6018069" cy="607227"/>
          </a:xfrm>
        </p:spPr>
        <p:txBody>
          <a:bodyPr>
            <a:normAutofit fontScale="90000"/>
          </a:bodyPr>
          <a:lstStyle/>
          <a:p>
            <a:r>
              <a:rPr lang="zh-TW" altLang="en-US" sz="3600" b="1" dirty="0">
                <a:solidFill>
                  <a:schemeClr val="accent3"/>
                </a:solidFill>
              </a:rPr>
              <a:t>龍眼</a:t>
            </a:r>
            <a:r>
              <a:rPr lang="en-US" altLang="zh-TW" sz="3600" b="1" dirty="0">
                <a:solidFill>
                  <a:schemeClr val="accent3"/>
                </a:solidFill>
              </a:rPr>
              <a:t>(2022/08/6</a:t>
            </a:r>
            <a:r>
              <a:rPr lang="zh-TW" altLang="en-US" sz="3600" b="1" dirty="0">
                <a:solidFill>
                  <a:schemeClr val="accent3"/>
                </a:solidFill>
              </a:rPr>
              <a:t>種</a:t>
            </a:r>
            <a:r>
              <a:rPr lang="en-US" altLang="zh-TW" sz="3600" b="1" dirty="0">
                <a:solidFill>
                  <a:schemeClr val="accent3"/>
                </a:solidFill>
              </a:rPr>
              <a:t>)</a:t>
            </a:r>
            <a:endParaRPr lang="zh-TW" altLang="en-US" sz="3600" b="1" dirty="0">
              <a:solidFill>
                <a:schemeClr val="accent3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64373500-7712-CD9A-4228-1E3F50BB7B86}"/>
              </a:ext>
            </a:extLst>
          </p:cNvPr>
          <p:cNvSpPr txBox="1"/>
          <p:nvPr/>
        </p:nvSpPr>
        <p:spPr>
          <a:xfrm>
            <a:off x="405246" y="6160438"/>
            <a:ext cx="11045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第</a:t>
            </a:r>
            <a:r>
              <a:rPr lang="en-US" altLang="zh-TW" dirty="0"/>
              <a:t>6</a:t>
            </a:r>
            <a:r>
              <a:rPr lang="zh-TW" altLang="en-US" dirty="0"/>
              <a:t>天發芽了                           第</a:t>
            </a:r>
            <a:r>
              <a:rPr lang="en-US" altLang="zh-TW" dirty="0"/>
              <a:t>11</a:t>
            </a:r>
            <a:r>
              <a:rPr lang="zh-TW" altLang="en-US" dirty="0"/>
              <a:t>天                                   第</a:t>
            </a:r>
            <a:r>
              <a:rPr lang="en-US" altLang="zh-TW" dirty="0"/>
              <a:t>13</a:t>
            </a:r>
            <a:r>
              <a:rPr lang="zh-TW" altLang="en-US" dirty="0"/>
              <a:t>天                                第</a:t>
            </a:r>
            <a:r>
              <a:rPr lang="en-US" altLang="zh-TW" dirty="0"/>
              <a:t>16</a:t>
            </a:r>
            <a:r>
              <a:rPr lang="zh-TW" altLang="en-US" dirty="0"/>
              <a:t>天                                    第</a:t>
            </a:r>
            <a:r>
              <a:rPr lang="en-US" altLang="zh-TW"/>
              <a:t>20</a:t>
            </a:r>
            <a:r>
              <a:rPr lang="zh-TW" altLang="en-US"/>
              <a:t>天 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B0A8AE73-270B-60FB-D699-09BB1275C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76" y="1901259"/>
            <a:ext cx="2229994" cy="425917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31E3061F-D0FC-1D1E-0F04-4CA784793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23" y="1901258"/>
            <a:ext cx="2229994" cy="425917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C437B8DE-AB62-03FC-FFF8-B4150D257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70" y="1901259"/>
            <a:ext cx="2337412" cy="425917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A18F9E04-CECC-3855-D5A2-AA81BE105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35" y="1901258"/>
            <a:ext cx="2337412" cy="425917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4BD348DF-B62A-4AAE-BC32-AE0FBA6F88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77" y="1901258"/>
            <a:ext cx="2337412" cy="42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0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4D8EB973-B610-1144-DD8C-A2E2E8AB7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46" y="490269"/>
            <a:ext cx="2383743" cy="9937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D2AD1CBC-4159-5EC7-D844-AA31341EDE8D}"/>
              </a:ext>
            </a:extLst>
          </p:cNvPr>
          <p:cNvSpPr txBox="1"/>
          <p:nvPr/>
        </p:nvSpPr>
        <p:spPr>
          <a:xfrm>
            <a:off x="1659834" y="1977887"/>
            <a:ext cx="9929192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         這個暑假嘗試將回收的鐵鋁罐做成盆栽，並且種上平日我們吃完水果後留下的種子，這些原本要被丟棄的東西，在經過一番改造後，有了新的生命，一顆顆綠意盎然的植物，密集的在小花器裡生長，讓人不禁感嘆這些小小種子旺盛的生命力，親手種出來的小盆栽，讓我們家的客廳、餐桌、窗臺增加了許多趣味，照顧這些盆栽時我看著小種子們萌芽、抽葉，最後長成如森林般茂密的盆栽，實在大大有成就感，利用這次的麥哲倫計畫，我更清楚小果樹長成的過程，也更明白只要多花一點時間，很多物品是可以再被利用的，能珍惜地球上的資源，我們才能擁有幸福的未來。</a:t>
            </a:r>
          </a:p>
        </p:txBody>
      </p:sp>
    </p:spTree>
    <p:extLst>
      <p:ext uri="{BB962C8B-B14F-4D97-AF65-F5344CB8AC3E}">
        <p14:creationId xmlns:p14="http://schemas.microsoft.com/office/powerpoint/2010/main" val="19832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035B1C4-3562-9E50-254A-0F9175D7F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5" y="2961860"/>
            <a:ext cx="11018161" cy="3284997"/>
          </a:xfrm>
        </p:spPr>
        <p:txBody>
          <a:bodyPr/>
          <a:lstStyle/>
          <a:p>
            <a:r>
              <a:rPr lang="zh-TW" altLang="en-US" dirty="0"/>
              <a:t>報告結束 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4400" dirty="0"/>
              <a:t>謝謝大家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B7D849A7-F9A8-FAA9-1D1D-396ECD00A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53" y="611143"/>
            <a:ext cx="8972329" cy="61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6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F074ED1-E36E-7233-8D3C-B75336F65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332" y="2109056"/>
            <a:ext cx="6479986" cy="466659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zh-TW" altLang="en-US" dirty="0"/>
              <a:t>       </a:t>
            </a:r>
            <a:r>
              <a:rPr lang="zh-TW" altLang="en-US" sz="3200" dirty="0"/>
              <a:t>我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曾經</a:t>
            </a:r>
            <a:r>
              <a:rPr lang="zh-TW" altLang="en-US" sz="3200" dirty="0"/>
              <a:t>在圖書館借閱過兩本關於種子變盆栽的書。讀後</a:t>
            </a:r>
            <a:r>
              <a:rPr lang="en-US" altLang="zh-TW" sz="3200" dirty="0"/>
              <a:t>,</a:t>
            </a:r>
            <a:r>
              <a:rPr lang="zh-TW" altLang="en-US" sz="3200" dirty="0"/>
              <a:t>我想到台灣四季都有各式各樣不同種類的水果</a:t>
            </a:r>
            <a:r>
              <a:rPr lang="en-US" altLang="zh-TW" sz="3200" dirty="0"/>
              <a:t>,</a:t>
            </a:r>
            <a:r>
              <a:rPr lang="zh-TW" altLang="en-US" sz="3200" dirty="0"/>
              <a:t>不但很美味</a:t>
            </a:r>
            <a:r>
              <a:rPr lang="en-US" altLang="zh-TW" sz="3200" dirty="0"/>
              <a:t>,</a:t>
            </a:r>
            <a:r>
              <a:rPr lang="zh-TW" altLang="en-US" sz="3200" dirty="0"/>
              <a:t>且有許多種子</a:t>
            </a:r>
            <a:r>
              <a:rPr lang="en-US" altLang="zh-TW" sz="3200" dirty="0"/>
              <a:t>,</a:t>
            </a:r>
            <a:r>
              <a:rPr lang="zh-TW" altLang="en-US" sz="3200" dirty="0"/>
              <a:t>我想利用這個暑假嘗試改造家裡平日回收的鐵鋁罐</a:t>
            </a:r>
            <a:r>
              <a:rPr lang="en-US" altLang="zh-TW" sz="3200" dirty="0"/>
              <a:t>,</a:t>
            </a:r>
            <a:r>
              <a:rPr lang="zh-TW" altLang="en-US" sz="3200" dirty="0"/>
              <a:t>用它們來種植水果種子</a:t>
            </a:r>
            <a:r>
              <a:rPr lang="en-US" altLang="zh-TW" sz="3200" dirty="0"/>
              <a:t>,</a:t>
            </a:r>
            <a:r>
              <a:rPr lang="zh-TW" altLang="en-US" sz="3200" dirty="0"/>
              <a:t>把它們變成一盆一盆可以美化環境的水果種子盆栽</a:t>
            </a:r>
            <a:r>
              <a:rPr lang="en-US" altLang="zh-TW" sz="3200" dirty="0"/>
              <a:t>,</a:t>
            </a:r>
            <a:r>
              <a:rPr lang="zh-TW" altLang="en-US" sz="3200" dirty="0"/>
              <a:t>我會把過程記錄下來</a:t>
            </a:r>
            <a:r>
              <a:rPr lang="en-US" altLang="zh-TW" sz="3200" dirty="0"/>
              <a:t>,</a:t>
            </a:r>
            <a:r>
              <a:rPr lang="zh-TW" altLang="en-US" sz="3200" dirty="0"/>
              <a:t>以</a:t>
            </a:r>
            <a:r>
              <a:rPr lang="en-US" altLang="zh-TW" sz="3200" dirty="0"/>
              <a:t>PPT</a:t>
            </a:r>
            <a:r>
              <a:rPr lang="zh-TW" altLang="en-US" sz="3200" dirty="0"/>
              <a:t>的方式呈現</a:t>
            </a:r>
            <a:r>
              <a:rPr lang="en-US" altLang="zh-TW" sz="3200" dirty="0"/>
              <a:t>,</a:t>
            </a:r>
            <a:r>
              <a:rPr lang="zh-TW" altLang="en-US" sz="3200" dirty="0"/>
              <a:t>來與大家分享。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2627395A-0531-A899-3865-F5FA55E3C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314" y="234030"/>
            <a:ext cx="2462997" cy="11766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AutoShape 4">
            <a:extLst>
              <a:ext uri="{FF2B5EF4-FFF2-40B4-BE49-F238E27FC236}">
                <a16:creationId xmlns="" xmlns:a16="http://schemas.microsoft.com/office/drawing/2014/main" id="{5C24F582-1462-C251-2FDC-2D9E011B88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9925" y="1262063"/>
            <a:ext cx="57721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" name="AutoShape 8">
            <a:extLst>
              <a:ext uri="{FF2B5EF4-FFF2-40B4-BE49-F238E27FC236}">
                <a16:creationId xmlns="" xmlns:a16="http://schemas.microsoft.com/office/drawing/2014/main" id="{4E1DF24C-9A17-D215-6160-2D4FE1264A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25" y="3413929"/>
            <a:ext cx="3312102" cy="24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5C6B7097-9958-10E4-D032-972E530054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92" y="14321"/>
            <a:ext cx="2752295" cy="201405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B969119A-24AB-04EE-4DC9-3D1260C146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187" y="1151713"/>
            <a:ext cx="2774235" cy="216217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903090AF-13F5-9985-66DE-357C00FEDA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187" y="4695823"/>
            <a:ext cx="2803533" cy="216217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F20C1DC6-CA1B-A696-637D-77B3DC1589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96859" y="2811801"/>
            <a:ext cx="2152070" cy="29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="" xmlns:a16="http://schemas.microsoft.com/office/drawing/2014/main" id="{A9202775-2602-7C5C-F4ED-D303AE9D7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74" y="1805486"/>
            <a:ext cx="6157805" cy="4618354"/>
          </a:xfrm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F0CD6A9D-93AC-2A2B-E727-EE7A4B7641D9}"/>
              </a:ext>
            </a:extLst>
          </p:cNvPr>
          <p:cNvSpPr txBox="1"/>
          <p:nvPr/>
        </p:nvSpPr>
        <p:spPr>
          <a:xfrm>
            <a:off x="1597133" y="2090172"/>
            <a:ext cx="2932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1.</a:t>
            </a:r>
            <a:r>
              <a:rPr lang="zh-TW" altLang="en-US" sz="2800" dirty="0"/>
              <a:t>鐵鋁罐</a:t>
            </a:r>
            <a:endParaRPr lang="en-US" altLang="zh-TW" sz="2800" dirty="0"/>
          </a:p>
          <a:p>
            <a:r>
              <a:rPr lang="en-US" altLang="zh-TW" sz="2800" dirty="0"/>
              <a:t>2.</a:t>
            </a:r>
            <a:r>
              <a:rPr lang="zh-TW" altLang="en-US" sz="2800" dirty="0"/>
              <a:t>紙黏土</a:t>
            </a:r>
            <a:endParaRPr lang="en-US" altLang="zh-TW" sz="2800" dirty="0"/>
          </a:p>
          <a:p>
            <a:r>
              <a:rPr lang="en-US" altLang="zh-TW" sz="2800" dirty="0"/>
              <a:t>3.</a:t>
            </a:r>
            <a:r>
              <a:rPr lang="zh-TW" altLang="en-US" sz="2800" dirty="0"/>
              <a:t>保利龍膠</a:t>
            </a:r>
            <a:endParaRPr lang="en-US" altLang="zh-TW" sz="2800" dirty="0"/>
          </a:p>
          <a:p>
            <a:r>
              <a:rPr lang="en-US" altLang="zh-TW" sz="2800" dirty="0"/>
              <a:t>4.</a:t>
            </a:r>
            <a:r>
              <a:rPr lang="zh-TW" altLang="en-US" sz="2800" dirty="0"/>
              <a:t>壓克力顏料</a:t>
            </a:r>
            <a:endParaRPr lang="en-US" altLang="zh-TW" sz="2800" dirty="0"/>
          </a:p>
          <a:p>
            <a:r>
              <a:rPr lang="en-US" altLang="zh-TW" sz="2800" dirty="0"/>
              <a:t>5.</a:t>
            </a:r>
            <a:r>
              <a:rPr lang="zh-TW" altLang="en-US" sz="2800" dirty="0"/>
              <a:t>畫筆</a:t>
            </a:r>
            <a:endParaRPr lang="en-US" altLang="zh-TW" sz="2800" dirty="0"/>
          </a:p>
          <a:p>
            <a:r>
              <a:rPr lang="en-US" altLang="zh-TW" sz="2800" dirty="0"/>
              <a:t>6.</a:t>
            </a:r>
            <a:r>
              <a:rPr lang="zh-TW" altLang="en-US" sz="2800" dirty="0"/>
              <a:t>防水保護漆</a:t>
            </a:r>
            <a:endParaRPr lang="en-US" altLang="zh-TW" sz="2800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2AC3DEEF-9EA2-8B7B-8A0D-0C4D89835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133" y="434160"/>
            <a:ext cx="3615241" cy="10607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4750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D6B5E9E5-A0AB-3328-8906-BBD0E984239A}"/>
              </a:ext>
            </a:extLst>
          </p:cNvPr>
          <p:cNvSpPr txBox="1"/>
          <p:nvPr/>
        </p:nvSpPr>
        <p:spPr>
          <a:xfrm>
            <a:off x="1246154" y="2377282"/>
            <a:ext cx="37188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1.</a:t>
            </a:r>
            <a:r>
              <a:rPr lang="zh-TW" altLang="en-US" sz="2800" dirty="0"/>
              <a:t>已經做好的花器</a:t>
            </a:r>
            <a:endParaRPr lang="en-US" altLang="zh-TW" sz="2800" dirty="0"/>
          </a:p>
          <a:p>
            <a:r>
              <a:rPr lang="en-US" altLang="zh-TW" sz="2800" dirty="0"/>
              <a:t>2.</a:t>
            </a:r>
            <a:r>
              <a:rPr lang="zh-TW" altLang="en-US" sz="2800" dirty="0"/>
              <a:t>培養土</a:t>
            </a:r>
            <a:endParaRPr lang="en-US" altLang="zh-TW" sz="2800" dirty="0"/>
          </a:p>
          <a:p>
            <a:r>
              <a:rPr lang="en-US" altLang="zh-TW" sz="2800" dirty="0"/>
              <a:t>3.</a:t>
            </a:r>
            <a:r>
              <a:rPr lang="zh-TW" altLang="en-US" sz="2800" dirty="0"/>
              <a:t>水果種子</a:t>
            </a:r>
            <a:endParaRPr lang="en-US" altLang="zh-TW" sz="2800" dirty="0"/>
          </a:p>
          <a:p>
            <a:r>
              <a:rPr lang="en-US" altLang="zh-TW" sz="2800" dirty="0"/>
              <a:t>4.</a:t>
            </a:r>
            <a:r>
              <a:rPr lang="zh-TW" altLang="en-US" sz="2800" dirty="0"/>
              <a:t>發泡煉石</a:t>
            </a:r>
            <a:endParaRPr lang="en-US" altLang="zh-TW" sz="2800" dirty="0"/>
          </a:p>
          <a:p>
            <a:r>
              <a:rPr lang="en-US" altLang="zh-TW" sz="2800" dirty="0"/>
              <a:t>5.</a:t>
            </a:r>
            <a:r>
              <a:rPr lang="zh-TW" altLang="en-US" sz="2800" dirty="0"/>
              <a:t>麥飯石</a:t>
            </a:r>
            <a:endParaRPr lang="en-US" altLang="zh-TW" sz="2800" dirty="0"/>
          </a:p>
          <a:p>
            <a:r>
              <a:rPr lang="en-US" altLang="zh-TW" sz="2800" dirty="0"/>
              <a:t>6.</a:t>
            </a:r>
            <a:r>
              <a:rPr lang="zh-TW" altLang="en-US" sz="2800" dirty="0"/>
              <a:t>噴水器</a:t>
            </a:r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zh-TW" altLang="en-US" sz="2800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C769F662-1A13-5325-0CD2-1F19E0940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38" y="459994"/>
            <a:ext cx="3657917" cy="13412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內容版面配置區 5">
            <a:extLst>
              <a:ext uri="{FF2B5EF4-FFF2-40B4-BE49-F238E27FC236}">
                <a16:creationId xmlns="" xmlns:a16="http://schemas.microsoft.com/office/drawing/2014/main" id="{C1015AE5-7EEA-D7D7-00CF-BBE8A5E64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31" y="2023703"/>
            <a:ext cx="6276560" cy="4574524"/>
          </a:xfrm>
        </p:spPr>
      </p:pic>
    </p:spTree>
    <p:extLst>
      <p:ext uri="{BB962C8B-B14F-4D97-AF65-F5344CB8AC3E}">
        <p14:creationId xmlns:p14="http://schemas.microsoft.com/office/powerpoint/2010/main" val="35248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B0F37B2F-C8C5-C8A8-A410-3DCBAC7B73C5}"/>
              </a:ext>
            </a:extLst>
          </p:cNvPr>
          <p:cNvSpPr txBox="1"/>
          <p:nvPr/>
        </p:nvSpPr>
        <p:spPr>
          <a:xfrm>
            <a:off x="5092451" y="1539297"/>
            <a:ext cx="2613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1.</a:t>
            </a:r>
            <a:r>
              <a:rPr lang="zh-TW" altLang="en-US" sz="2400" dirty="0"/>
              <a:t>在清洗好的鐵鋁罐底部打洞</a:t>
            </a:r>
          </a:p>
        </p:txBody>
      </p:sp>
      <p:pic>
        <p:nvPicPr>
          <p:cNvPr id="15" name="內容版面配置區 14">
            <a:extLst>
              <a:ext uri="{FF2B5EF4-FFF2-40B4-BE49-F238E27FC236}">
                <a16:creationId xmlns="" xmlns:a16="http://schemas.microsoft.com/office/drawing/2014/main" id="{A689E7DF-EF47-9F27-5213-0AD3E881F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7" y="1416843"/>
            <a:ext cx="3989511" cy="5321559"/>
          </a:xfr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2A8C8E75-653E-176D-3FAE-751EC9C32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159" y="1"/>
            <a:ext cx="3373841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4783D2C6-1879-2C62-D038-E1DA4DB3C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7" y="354651"/>
            <a:ext cx="4767177" cy="7363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401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82CCDE2-039A-E8D6-EB37-3E03A36D3A2C}"/>
              </a:ext>
            </a:extLst>
          </p:cNvPr>
          <p:cNvSpPr txBox="1"/>
          <p:nvPr/>
        </p:nvSpPr>
        <p:spPr>
          <a:xfrm>
            <a:off x="3077379" y="966242"/>
            <a:ext cx="6758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2.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將捏塑好的紙黏土黏貼到鐵鋁罐的表面，並</a:t>
            </a:r>
            <a:r>
              <a:rPr lang="zh-TW" altLang="en-US" sz="2400" dirty="0">
                <a:latin typeface="Century Gothic" panose="020B0502020202020204"/>
                <a:ea typeface="新細明體" panose="02020500000000000000" pitchFamily="18" charset="-120"/>
              </a:rPr>
              <a:t>晾乾。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ECC44453-8715-D2B4-3BFD-754808BBB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8" y="1797239"/>
            <a:ext cx="2952691" cy="4032061"/>
          </a:xfrm>
          <a:prstGeom prst="rect">
            <a:avLst/>
          </a:prstGeom>
        </p:spPr>
      </p:pic>
      <p:pic>
        <p:nvPicPr>
          <p:cNvPr id="11" name="內容版面配置區 10">
            <a:extLst>
              <a:ext uri="{FF2B5EF4-FFF2-40B4-BE49-F238E27FC236}">
                <a16:creationId xmlns="" xmlns:a16="http://schemas.microsoft.com/office/drawing/2014/main" id="{E50F1BA7-05CE-09D0-AED9-5763A60D6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486" y="1807242"/>
            <a:ext cx="2929135" cy="4022058"/>
          </a:xfr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0EA3D99-83F8-FB30-5F17-7CE41EA0F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865" y="1797240"/>
            <a:ext cx="2929135" cy="403206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669C99B5-D704-9D64-DC55-FEF06F8A2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523" y="1807242"/>
            <a:ext cx="2828789" cy="40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7E54DF85-B780-F142-D26E-FE459F06A8B3}"/>
              </a:ext>
            </a:extLst>
          </p:cNvPr>
          <p:cNvSpPr txBox="1"/>
          <p:nvPr/>
        </p:nvSpPr>
        <p:spPr>
          <a:xfrm>
            <a:off x="2321454" y="1153391"/>
            <a:ext cx="5361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3.</a:t>
            </a:r>
            <a:r>
              <a:rPr lang="zh-TW" altLang="en-US" sz="2400" dirty="0"/>
              <a:t>用壓克力顏料為已經晾乾的罐子上色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EA9065AE-CEFC-8178-5BE1-A476DC2DF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45" y="1799722"/>
            <a:ext cx="2878281" cy="486085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D8D9AE0F-B79A-65A7-D4CB-252BFB045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799722"/>
            <a:ext cx="2802083" cy="486085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28B8D032-68D4-BC0F-F1BA-F0AF510C3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27" y="1799721"/>
            <a:ext cx="2878281" cy="4860851"/>
          </a:xfrm>
          <a:prstGeom prst="rect">
            <a:avLst/>
          </a:prstGeom>
        </p:spPr>
      </p:pic>
      <p:pic>
        <p:nvPicPr>
          <p:cNvPr id="14" name="內容版面配置區 13">
            <a:extLst>
              <a:ext uri="{FF2B5EF4-FFF2-40B4-BE49-F238E27FC236}">
                <a16:creationId xmlns="" xmlns:a16="http://schemas.microsoft.com/office/drawing/2014/main" id="{6117FC3A-6493-3CF5-1CEE-6ADB39D9C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379" y="1781168"/>
            <a:ext cx="2880644" cy="4879404"/>
          </a:xfrm>
        </p:spPr>
      </p:pic>
    </p:spTree>
    <p:extLst>
      <p:ext uri="{BB962C8B-B14F-4D97-AF65-F5344CB8AC3E}">
        <p14:creationId xmlns:p14="http://schemas.microsoft.com/office/powerpoint/2010/main" val="31387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CFEB009-D7BC-64E8-B3A1-8E6B6C8AD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71" y="109825"/>
            <a:ext cx="4703619" cy="581891"/>
          </a:xfrm>
        </p:spPr>
        <p:txBody>
          <a:bodyPr>
            <a:noAutofit/>
          </a:bodyPr>
          <a:lstStyle/>
          <a:p>
            <a:r>
              <a:rPr lang="en-US" altLang="zh-TW" sz="2400" dirty="0"/>
              <a:t>4.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顏料乾後噴上保護漆，並晾乾</a:t>
            </a:r>
            <a:endParaRPr lang="zh-TW" altLang="en-US" sz="2400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="" xmlns:a16="http://schemas.microsoft.com/office/drawing/2014/main" id="{D5CDFE33-54F3-33F8-CA56-C1C17185B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2525" y="1134150"/>
            <a:ext cx="3069709" cy="546855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C9AF5F4F-76FA-3CC8-FF3F-D22669857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20" y="190281"/>
            <a:ext cx="5925353" cy="298609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85A2C8C5-1612-A009-C07C-E5ACE0CA1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483" y="3501736"/>
            <a:ext cx="5852790" cy="29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天體">
  <a:themeElements>
    <a:clrScheme name="橙色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天體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天體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天體</Template>
  <TotalTime>11647</TotalTime>
  <Words>662</Words>
  <Application>Microsoft Office PowerPoint</Application>
  <PresentationFormat>自訂</PresentationFormat>
  <Paragraphs>65</Paragraphs>
  <Slides>23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天體</vt:lpstr>
      <vt:lpstr>我的小小森林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4. 顏料乾後噴上保護漆，並晾乾</vt:lpstr>
      <vt:lpstr>PowerPoint 簡報</vt:lpstr>
      <vt:lpstr>PowerPoint 簡報</vt:lpstr>
      <vt:lpstr>PowerPoint 簡報</vt:lpstr>
      <vt:lpstr>PowerPoint 簡報</vt:lpstr>
      <vt:lpstr>PowerPoint 簡報</vt:lpstr>
      <vt:lpstr>盆栽生長過程</vt:lpstr>
      <vt:lpstr>金桔(2022/07/11種)</vt:lpstr>
      <vt:lpstr>PowerPoint 簡報</vt:lpstr>
      <vt:lpstr>木瓜(2022/07/16種)</vt:lpstr>
      <vt:lpstr>柳丁(2022/07/11種)</vt:lpstr>
      <vt:lpstr>檸檬(2022/07/11種)</vt:lpstr>
      <vt:lpstr>龍眼(2022/08/6種)</vt:lpstr>
      <vt:lpstr>PowerPoint 簡報</vt:lpstr>
      <vt:lpstr>報告結束  謝謝大家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昱偉 陳</dc:creator>
  <cp:lastModifiedBy>Windows 使用者</cp:lastModifiedBy>
  <cp:revision>67</cp:revision>
  <dcterms:created xsi:type="dcterms:W3CDTF">2022-07-28T06:24:47Z</dcterms:created>
  <dcterms:modified xsi:type="dcterms:W3CDTF">2022-10-11T05:14:30Z</dcterms:modified>
</cp:coreProperties>
</file>