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  <p:sldMasterId id="2147483669" r:id="rId2"/>
  </p:sldMasterIdLst>
  <p:notesMasterIdLst>
    <p:notesMasterId r:id="rId19"/>
  </p:notesMasterIdLst>
  <p:sldIdLst>
    <p:sldId id="256" r:id="rId3"/>
    <p:sldId id="257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65" r:id="rId15"/>
    <p:sldId id="306" r:id="rId16"/>
    <p:sldId id="270" r:id="rId17"/>
    <p:sldId id="307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99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43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92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78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64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69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9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22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28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19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17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77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57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69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741600" y="741600"/>
            <a:ext cx="38304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82050" y="1455410"/>
            <a:ext cx="31089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82050" y="1961310"/>
            <a:ext cx="3108900" cy="18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28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63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3467115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5852181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85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 only - Tyrannosauru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57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 only - Plesiosau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362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terodactyl">
  <p:cSld name="Title only - Pterodacty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8849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Stegosaurus">
  <p:cSld name="Title only - Stegosauru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741600" y="741600"/>
            <a:ext cx="38304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82050" y="1455410"/>
            <a:ext cx="31089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82050" y="1961310"/>
            <a:ext cx="3108900" cy="18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 only - Triceratop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80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 only - Diplodocu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32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741600" y="3982200"/>
            <a:ext cx="76608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 b="59417"/>
          <a:stretch/>
        </p:blipFill>
        <p:spPr>
          <a:xfrm>
            <a:off x="0" y="0"/>
            <a:ext cx="9144000" cy="208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1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170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 - Plesiosau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65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482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 - Stegosauru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0424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033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 - Diplodocu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17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3467115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5852181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terodactyl">
  <p:cSld name="TITLE_ONLY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_ONLY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741600" y="3982200"/>
            <a:ext cx="76608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 b="59417"/>
          <a:stretch/>
        </p:blipFill>
        <p:spPr>
          <a:xfrm>
            <a:off x="0" y="0"/>
            <a:ext cx="9144000" cy="20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3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7" r:id="rId5"/>
    <p:sldLayoutId id="2147483659" r:id="rId6"/>
    <p:sldLayoutId id="2147483661" r:id="rId7"/>
    <p:sldLayoutId id="214748366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0962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/>
              <a:t>麥哲倫築夢計畫</a:t>
            </a:r>
            <a:br>
              <a:rPr lang="en-US" altLang="zh-TW" sz="4000" dirty="0"/>
            </a:br>
            <a:r>
              <a:rPr lang="zh-TW" altLang="en-US" dirty="0"/>
              <a:t>注音輸入我也會</a:t>
            </a:r>
            <a:br>
              <a:rPr lang="en-US" altLang="zh-TW" dirty="0"/>
            </a:br>
            <a:r>
              <a:rPr lang="zh-TW" altLang="en-US" sz="3200" dirty="0"/>
              <a:t>三年孝班 王皓平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追擊空賊</a:t>
            </a:r>
            <a:endParaRPr dirty="0"/>
          </a:p>
        </p:txBody>
      </p:sp>
      <p:sp>
        <p:nvSpPr>
          <p:cNvPr id="195" name="Google Shape;195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45CB89-2EF5-460A-99BE-A2E669610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01" y="1459173"/>
            <a:ext cx="7327898" cy="30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9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68F5C0A-2F2A-4B67-855D-3B8DE5D0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2425">
            <a:off x="746131" y="1663505"/>
            <a:ext cx="365677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722E26F-D0F0-4E52-B38A-25B068617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3625">
            <a:off x="4637260" y="631657"/>
            <a:ext cx="3123048" cy="4163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567D207-C042-454F-B8BA-40CB9FD0F158}"/>
              </a:ext>
            </a:extLst>
          </p:cNvPr>
          <p:cNvSpPr/>
          <p:nvPr/>
        </p:nvSpPr>
        <p:spPr>
          <a:xfrm>
            <a:off x="707072" y="447905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練習照片</a:t>
            </a:r>
          </a:p>
        </p:txBody>
      </p:sp>
    </p:spTree>
    <p:extLst>
      <p:ext uri="{BB962C8B-B14F-4D97-AF65-F5344CB8AC3E}">
        <p14:creationId xmlns:p14="http://schemas.microsoft.com/office/powerpoint/2010/main" val="335864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43F60F1-95EF-407F-8F9D-FBA261BE2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2697">
            <a:off x="4913780" y="663368"/>
            <a:ext cx="3224649" cy="4298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258D0B1-B0C6-410A-A7D9-5D3DC2EDD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2875">
            <a:off x="737784" y="1525556"/>
            <a:ext cx="3892000" cy="2919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F998935-E261-4C4B-A4BC-E7E620091E80}"/>
              </a:ext>
            </a:extLst>
          </p:cNvPr>
          <p:cNvSpPr/>
          <p:nvPr/>
        </p:nvSpPr>
        <p:spPr>
          <a:xfrm>
            <a:off x="707072" y="447905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練習照片</a:t>
            </a:r>
          </a:p>
        </p:txBody>
      </p:sp>
    </p:spTree>
    <p:extLst>
      <p:ext uri="{BB962C8B-B14F-4D97-AF65-F5344CB8AC3E}">
        <p14:creationId xmlns:p14="http://schemas.microsoft.com/office/powerpoint/2010/main" val="239435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1082050" y="1455410"/>
            <a:ext cx="31089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成果展現</a:t>
            </a:r>
            <a:endParaRPr dirty="0"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1082050" y="1961310"/>
            <a:ext cx="3108900" cy="18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/>
              <a:t>利用中文輸入檢定軟體，計算打字速度及錯誤率，完成後拍照證明達成目標，築夢成功！</a:t>
            </a:r>
            <a:endParaRPr dirty="0"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998935-E261-4C4B-A4BC-E7E620091E80}"/>
              </a:ext>
            </a:extLst>
          </p:cNvPr>
          <p:cNvSpPr/>
          <p:nvPr/>
        </p:nvSpPr>
        <p:spPr>
          <a:xfrm>
            <a:off x="249872" y="63134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成果展示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8E2E876-D8C4-48EC-BCC9-04231C1BF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0232">
            <a:off x="-641613" y="1532681"/>
            <a:ext cx="4565203" cy="342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EE17786-0D02-4302-A69E-50AFB6BC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7472">
            <a:off x="3076329" y="433967"/>
            <a:ext cx="3540041" cy="471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DF78AA7-8F2B-413D-BC40-0514BA2D10AE}"/>
              </a:ext>
            </a:extLst>
          </p:cNvPr>
          <p:cNvSpPr txBox="1"/>
          <p:nvPr/>
        </p:nvSpPr>
        <p:spPr>
          <a:xfrm>
            <a:off x="6600969" y="2793461"/>
            <a:ext cx="2543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課文共</a:t>
            </a: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170</a:t>
            </a:r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字</a:t>
            </a:r>
          </a:p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時間</a:t>
            </a: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</a:t>
            </a:r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</a:t>
            </a: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秒</a:t>
            </a:r>
          </a:p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平均字數</a:t>
            </a: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=7(</a:t>
            </a:r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每分鐘</a:t>
            </a: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r>
              <a:rPr lang="zh-TW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錯誤率</a:t>
            </a: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0%</a:t>
            </a:r>
            <a:endParaRPr lang="zh-TW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91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ctrTitle" idx="4294967295"/>
          </p:nvPr>
        </p:nvSpPr>
        <p:spPr>
          <a:xfrm>
            <a:off x="1137900" y="55371"/>
            <a:ext cx="6868200" cy="8621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>
                <a:solidFill>
                  <a:schemeClr val="accent1"/>
                </a:solidFill>
              </a:rPr>
              <a:t>心得感想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subTitle" idx="4294967295"/>
          </p:nvPr>
        </p:nvSpPr>
        <p:spPr>
          <a:xfrm>
            <a:off x="1137900" y="1136695"/>
            <a:ext cx="6868200" cy="36131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我學會打字，覺得很開心。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練習很辛苦，但是成功了很值得。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在過程中，我知道了要學會任何一件事，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都必須付出努力。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也不能隨便放棄，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要堅持到最後，就能完成。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6" name="Google Shape;246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tamaran"/>
                <a:sym typeface="Catamaran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ctrTitle" idx="4294967295"/>
          </p:nvPr>
        </p:nvSpPr>
        <p:spPr>
          <a:xfrm>
            <a:off x="2038775" y="2040550"/>
            <a:ext cx="5066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>
                <a:solidFill>
                  <a:schemeClr val="accent2"/>
                </a:solidFill>
              </a:rPr>
              <a:t>謝謝大家！</a:t>
            </a:r>
            <a:endParaRPr sz="6000" dirty="0">
              <a:solidFill>
                <a:schemeClr val="accent2"/>
              </a:solidFill>
            </a:endParaRPr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4294967295"/>
          </p:nvPr>
        </p:nvSpPr>
        <p:spPr>
          <a:xfrm>
            <a:off x="2038775" y="3182950"/>
            <a:ext cx="506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/>
              <a:t>我的分享到此結束</a:t>
            </a:r>
            <a:endParaRPr sz="4000" dirty="0"/>
          </a:p>
        </p:txBody>
      </p:sp>
      <p:sp>
        <p:nvSpPr>
          <p:cNvPr id="155" name="Google Shape;155;p28"/>
          <p:cNvSpPr/>
          <p:nvPr/>
        </p:nvSpPr>
        <p:spPr>
          <a:xfrm>
            <a:off x="4572832" y="511383"/>
            <a:ext cx="1475763" cy="1495411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6" name="Google Shape;156;p28"/>
          <p:cNvSpPr/>
          <p:nvPr/>
        </p:nvSpPr>
        <p:spPr>
          <a:xfrm rot="1473017">
            <a:off x="3231052" y="1258034"/>
            <a:ext cx="862799" cy="84047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4287407" y="368475"/>
            <a:ext cx="377759" cy="3670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8"/>
          <p:cNvSpPr/>
          <p:nvPr/>
        </p:nvSpPr>
        <p:spPr>
          <a:xfrm rot="2487103">
            <a:off x="4044483" y="2034063"/>
            <a:ext cx="268755" cy="26116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28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2 加油ideas | line sticker, cute gif, animation">
            <a:extLst>
              <a:ext uri="{FF2B5EF4-FFF2-40B4-BE49-F238E27FC236}">
                <a16:creationId xmlns:a16="http://schemas.microsoft.com/office/drawing/2014/main" id="{EC9119DC-DB97-41A6-A24C-2DB9CE05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85" y="2748401"/>
            <a:ext cx="1831715" cy="12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計畫介紹</a:t>
            </a:r>
            <a:endParaRPr dirty="0"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2"/>
          </p:nvPr>
        </p:nvSpPr>
        <p:spPr>
          <a:xfrm>
            <a:off x="4747954" y="1633650"/>
            <a:ext cx="3313800" cy="16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b="1" dirty="0"/>
              <a:t>因為線上上課的時候，有些同學會打字，我也想學，剛好有麥哲倫築夢計畫這個機會，我就決定利用暑假的時候，學習中文注音輸入。</a:t>
            </a:r>
            <a:endParaRPr sz="1600" b="1" dirty="0"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16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900" dirty="0"/>
              <a:t>築夢類別：電腦類</a:t>
            </a:r>
            <a:endParaRPr lang="en-US" altLang="zh-TW" sz="1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900" dirty="0"/>
              <a:t>築夢團隊：我、爸爸、媽媽。（弟弟幫忙加油打氣）</a:t>
            </a:r>
            <a:endParaRPr lang="en-US" altLang="zh-TW" sz="1900" dirty="0"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ctrTitle" idx="4294967295"/>
          </p:nvPr>
        </p:nvSpPr>
        <p:spPr>
          <a:xfrm>
            <a:off x="1618825" y="343200"/>
            <a:ext cx="5906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accent4"/>
                </a:solidFill>
              </a:rPr>
              <a:t>築夢目標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257" name="Google Shape;257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14E16E0-B7A0-440B-A241-42FE18F70C03}"/>
              </a:ext>
            </a:extLst>
          </p:cNvPr>
          <p:cNvSpPr txBox="1"/>
          <p:nvPr/>
        </p:nvSpPr>
        <p:spPr>
          <a:xfrm>
            <a:off x="1618825" y="1403498"/>
            <a:ext cx="616420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</a:rPr>
              <a:t>認識鍵盤和指法</a:t>
            </a:r>
            <a:endParaRPr lang="en-US" altLang="zh-TW" sz="24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</a:rPr>
              <a:t>學會注音拼字</a:t>
            </a:r>
            <a:endParaRPr lang="en-US" altLang="zh-TW" sz="24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</a:rPr>
              <a:t>學會打標點符號</a:t>
            </a:r>
            <a:endParaRPr lang="en-US" altLang="zh-TW" sz="24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</a:rPr>
              <a:t>在一小時內打完一篇</a:t>
            </a:r>
            <a:r>
              <a:rPr lang="en-US" altLang="zh-TW" sz="2400" dirty="0">
                <a:solidFill>
                  <a:schemeClr val="tx1">
                    <a:lumMod val="75000"/>
                  </a:schemeClr>
                </a:solidFill>
              </a:rPr>
              <a:t>150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</a:rPr>
              <a:t>個字左右的課文</a:t>
            </a:r>
            <a:endParaRPr lang="en-US" altLang="zh-TW" sz="24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zh-TW" alt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8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執行方式</a:t>
            </a:r>
            <a:endParaRPr dirty="0"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b="1" dirty="0"/>
              <a:t>1. </a:t>
            </a:r>
            <a:r>
              <a:rPr lang="zh-TW" altLang="en-US" b="1" dirty="0"/>
              <a:t>認識鍵盤及指法</a:t>
            </a:r>
            <a:endParaRPr lang="en-US" altLang="zh-TW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/>
              <a:t>花一至兩天時間，認識鍵盤及手指的擺放位置。</a:t>
            </a:r>
            <a:endParaRPr dirty="0"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2"/>
          </p:nvPr>
        </p:nvSpPr>
        <p:spPr>
          <a:xfrm>
            <a:off x="3467115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b="1" dirty="0"/>
              <a:t>2. </a:t>
            </a:r>
            <a:r>
              <a:rPr lang="zh-TW" altLang="en-US" b="1" dirty="0"/>
              <a:t>練習指法</a:t>
            </a:r>
            <a:endParaRPr lang="en-US" altLang="zh-TW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/>
              <a:t>花三週時間，每週三天，每天半小時，利用注音輸入學習網站，練習基礎指法。</a:t>
            </a:r>
            <a:endParaRPr dirty="0"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3"/>
          </p:nvPr>
        </p:nvSpPr>
        <p:spPr>
          <a:xfrm>
            <a:off x="5852181" y="1633650"/>
            <a:ext cx="2145600" cy="250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b="1" dirty="0"/>
              <a:t>3. </a:t>
            </a:r>
            <a:r>
              <a:rPr lang="zh-TW" altLang="en-US" b="1" dirty="0"/>
              <a:t>文章練習</a:t>
            </a:r>
            <a:endParaRPr lang="en-US" altLang="zh-TW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/>
              <a:t>花二週時間，每週約三天，每天練習一次完整課文打字。</a:t>
            </a:r>
            <a:endParaRPr dirty="0"/>
          </a:p>
        </p:txBody>
      </p:sp>
      <p:sp>
        <p:nvSpPr>
          <p:cNvPr id="176" name="Google Shape;176;p3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21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介紹鍵盤及指法</a:t>
            </a:r>
            <a:endParaRPr dirty="0"/>
          </a:p>
        </p:txBody>
      </p:sp>
      <p:sp>
        <p:nvSpPr>
          <p:cNvPr id="224" name="Google Shape;224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C8B7B2E-4F7F-4559-BD35-B4CC01CA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25" y="1311650"/>
            <a:ext cx="6425450" cy="2942856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C1C67B96-7A78-4AF1-B8CC-3DE8D7AAFCF7}"/>
              </a:ext>
            </a:extLst>
          </p:cNvPr>
          <p:cNvSpPr/>
          <p:nvPr/>
        </p:nvSpPr>
        <p:spPr>
          <a:xfrm>
            <a:off x="3652838" y="3148013"/>
            <a:ext cx="66676" cy="66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817F949-5E1F-4216-BAFD-49D440DEA936}"/>
              </a:ext>
            </a:extLst>
          </p:cNvPr>
          <p:cNvSpPr/>
          <p:nvPr/>
        </p:nvSpPr>
        <p:spPr>
          <a:xfrm>
            <a:off x="4879688" y="3143250"/>
            <a:ext cx="66676" cy="66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310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打字練習網站介紹</a:t>
            </a:r>
            <a:endParaRPr dirty="0"/>
          </a:p>
        </p:txBody>
      </p:sp>
      <p:sp>
        <p:nvSpPr>
          <p:cNvPr id="195" name="Google Shape;195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528B162-B31F-4683-BDDE-82E53B0E38A8}"/>
              </a:ext>
            </a:extLst>
          </p:cNvPr>
          <p:cNvSpPr/>
          <p:nvPr/>
        </p:nvSpPr>
        <p:spPr>
          <a:xfrm>
            <a:off x="2879305" y="1311650"/>
            <a:ext cx="3934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http://tgame.eduweb.com.tw/TGame/index.html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78C7434-9363-48B5-95D7-8ECA0B300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953" y="1743828"/>
            <a:ext cx="6395993" cy="300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動物星球</a:t>
            </a:r>
            <a:endParaRPr dirty="0"/>
          </a:p>
        </p:txBody>
      </p:sp>
      <p:sp>
        <p:nvSpPr>
          <p:cNvPr id="195" name="Google Shape;195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45CB89-2EF5-460A-99BE-A2E669610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0" y="1311650"/>
            <a:ext cx="7327900" cy="33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糖果星球</a:t>
            </a:r>
            <a:endParaRPr dirty="0"/>
          </a:p>
        </p:txBody>
      </p:sp>
      <p:sp>
        <p:nvSpPr>
          <p:cNvPr id="195" name="Google Shape;195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45CB89-2EF5-460A-99BE-A2E669610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0" y="1311650"/>
            <a:ext cx="7327900" cy="33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1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地球保衛戰</a:t>
            </a:r>
            <a:endParaRPr dirty="0"/>
          </a:p>
        </p:txBody>
      </p:sp>
      <p:sp>
        <p:nvSpPr>
          <p:cNvPr id="195" name="Google Shape;195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B45CB89-2EF5-460A-99BE-A2E669610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0" y="1459173"/>
            <a:ext cx="7327900" cy="30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7676"/>
      </p:ext>
    </p:extLst>
  </p:cSld>
  <p:clrMapOvr>
    <a:masterClrMapping/>
  </p:clrMapOvr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346</Words>
  <Application>Microsoft Office PowerPoint</Application>
  <PresentationFormat>如螢幕大小 (16:9)</PresentationFormat>
  <Paragraphs>57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Bellota Text</vt:lpstr>
      <vt:lpstr>Catamaran</vt:lpstr>
      <vt:lpstr>新細明體</vt:lpstr>
      <vt:lpstr>Arial</vt:lpstr>
      <vt:lpstr>Bagot template</vt:lpstr>
      <vt:lpstr>1_Bagot template</vt:lpstr>
      <vt:lpstr>麥哲倫築夢計畫 注音輸入我也會 三年孝班 王皓平</vt:lpstr>
      <vt:lpstr>計畫介紹</vt:lpstr>
      <vt:lpstr>築夢目標</vt:lpstr>
      <vt:lpstr>執行方式</vt:lpstr>
      <vt:lpstr>介紹鍵盤及指法</vt:lpstr>
      <vt:lpstr>打字練習網站介紹</vt:lpstr>
      <vt:lpstr>動物星球</vt:lpstr>
      <vt:lpstr>糖果星球</vt:lpstr>
      <vt:lpstr>地球保衛戰</vt:lpstr>
      <vt:lpstr>追擊空賊</vt:lpstr>
      <vt:lpstr>PowerPoint 簡報</vt:lpstr>
      <vt:lpstr>PowerPoint 簡報</vt:lpstr>
      <vt:lpstr>成果展現</vt:lpstr>
      <vt:lpstr>PowerPoint 簡報</vt:lpstr>
      <vt:lpstr>心得感想</vt:lpstr>
      <vt:lpstr>謝謝大家！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注音輸入我也會 三年孝班 王皓平</dc:title>
  <cp:lastModifiedBy>jzwang</cp:lastModifiedBy>
  <cp:revision>66</cp:revision>
  <dcterms:modified xsi:type="dcterms:W3CDTF">2022-09-13T12:05:43Z</dcterms:modified>
</cp:coreProperties>
</file>