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0" r:id="rId2"/>
    <p:sldId id="257" r:id="rId3"/>
    <p:sldId id="258" r:id="rId4"/>
    <p:sldId id="293" r:id="rId5"/>
    <p:sldId id="291" r:id="rId6"/>
    <p:sldId id="262" r:id="rId7"/>
    <p:sldId id="263" r:id="rId8"/>
    <p:sldId id="264" r:id="rId9"/>
    <p:sldId id="266" r:id="rId10"/>
    <p:sldId id="268" r:id="rId11"/>
    <p:sldId id="269" r:id="rId12"/>
    <p:sldId id="272" r:id="rId13"/>
    <p:sldId id="271" r:id="rId14"/>
    <p:sldId id="282" r:id="rId15"/>
    <p:sldId id="287" r:id="rId16"/>
    <p:sldId id="284" r:id="rId17"/>
    <p:sldId id="288" r:id="rId18"/>
    <p:sldId id="289" r:id="rId19"/>
    <p:sldId id="290" r:id="rId20"/>
    <p:sldId id="273" r:id="rId21"/>
    <p:sldId id="275" r:id="rId22"/>
    <p:sldId id="277" r:id="rId23"/>
    <p:sldId id="279" r:id="rId24"/>
    <p:sldId id="278" r:id="rId25"/>
    <p:sldId id="281" r:id="rId2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9FDFFF"/>
    <a:srgbClr val="FFFFFF"/>
    <a:srgbClr val="FF99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0" autoAdjust="0"/>
    <p:restoredTop sz="92278" autoAdjust="0"/>
  </p:normalViewPr>
  <p:slideViewPr>
    <p:cSldViewPr>
      <p:cViewPr>
        <p:scale>
          <a:sx n="100" d="100"/>
          <a:sy n="100" d="100"/>
        </p:scale>
        <p:origin x="420" y="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9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C057EDC-FD4F-4B2F-8274-32E6257E13D8}" type="datetimeFigureOut">
              <a:rPr lang="zh-TW" altLang="en-US"/>
              <a:pPr>
                <a:defRPr/>
              </a:pPr>
              <a:t>2011/11/2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FBFA6F5-56CB-4CA7-A1B2-8DF369DE90E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D00C6-D9E6-4AC2-B1E2-1AFA094476A2}" type="datetimeFigureOut">
              <a:rPr lang="zh-TW" altLang="en-US"/>
              <a:pPr>
                <a:defRPr/>
              </a:pPr>
              <a:t>2011/11/2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B48B2-EB5D-489C-B385-46839DB8FA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A1738-6C8A-4B2D-97B4-540DAC870B24}" type="datetimeFigureOut">
              <a:rPr lang="zh-TW" altLang="en-US"/>
              <a:pPr>
                <a:defRPr/>
              </a:pPr>
              <a:t>2011/11/2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BB36E-05EF-46C9-915E-C9B478DF5FE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5DC72-8608-4195-9DA5-52F8ACB1E152}" type="datetimeFigureOut">
              <a:rPr lang="zh-TW" altLang="en-US"/>
              <a:pPr>
                <a:defRPr/>
              </a:pPr>
              <a:t>2011/11/2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88274-596D-42F8-A55C-BC95768011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3946-168F-401D-BEE2-C01683A444F8}" type="datetimeFigureOut">
              <a:rPr lang="zh-TW" altLang="en-US"/>
              <a:pPr>
                <a:defRPr/>
              </a:pPr>
              <a:t>2011/11/2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A0193-2EFF-49AA-B2BC-80878E57AA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51A46-B70D-4EFA-8EB1-EE02A1D44E4B}" type="datetimeFigureOut">
              <a:rPr lang="zh-TW" altLang="en-US"/>
              <a:pPr>
                <a:defRPr/>
              </a:pPr>
              <a:t>2011/11/2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6FF26-F64B-4FA7-BE44-D438CA8C49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C317F-B4A1-4638-8C79-0925256450FF}" type="datetimeFigureOut">
              <a:rPr lang="zh-TW" altLang="en-US"/>
              <a:pPr>
                <a:defRPr/>
              </a:pPr>
              <a:t>2011/11/2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428BC-BF09-46BD-A36E-9BE565D5690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52943-960B-4A80-898A-9091B538576F}" type="datetimeFigureOut">
              <a:rPr lang="zh-TW" altLang="en-US"/>
              <a:pPr>
                <a:defRPr/>
              </a:pPr>
              <a:t>2011/11/2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5DD6F-935A-4EE7-AE01-2F8A066602A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199A-2DE6-43AF-9E6E-B550BC9C468B}" type="datetimeFigureOut">
              <a:rPr lang="zh-TW" altLang="en-US"/>
              <a:pPr>
                <a:defRPr/>
              </a:pPr>
              <a:t>2011/11/2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90908-5B68-4AD0-9B69-B517D175ADD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F126A-7AEC-4F96-A145-8CD20475F042}" type="datetimeFigureOut">
              <a:rPr lang="zh-TW" altLang="en-US"/>
              <a:pPr>
                <a:defRPr/>
              </a:pPr>
              <a:t>2011/11/2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47325-B9C3-4123-918C-98B58197FE7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949D6-AB0C-4C19-9865-C01EADB599AF}" type="datetimeFigureOut">
              <a:rPr lang="zh-TW" altLang="en-US"/>
              <a:pPr>
                <a:defRPr/>
              </a:pPr>
              <a:t>2011/11/2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375A8-012A-4B41-8207-B1071B3A84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6140-EA6D-4850-A51D-A1F3AF0760FF}" type="datetimeFigureOut">
              <a:rPr lang="zh-TW" altLang="en-US"/>
              <a:pPr>
                <a:defRPr/>
              </a:pPr>
              <a:t>2011/11/2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420B9-D13A-4776-89B0-8617AAECF06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F1A9C50-A0F2-4DCE-B4E0-20BBFAABB95B}" type="datetimeFigureOut">
              <a:rPr lang="zh-TW" altLang="en-US"/>
              <a:pPr>
                <a:defRPr/>
              </a:pPr>
              <a:t>2011/11/2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08844D8-722A-4AE4-8667-6CC58A75A47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wmf"/><Relationship Id="rId5" Type="http://schemas.openxmlformats.org/officeDocument/2006/relationships/image" Target="../media/image37.png"/><Relationship Id="rId4" Type="http://schemas.openxmlformats.org/officeDocument/2006/relationships/image" Target="../media/image3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6.wmf"/><Relationship Id="rId4" Type="http://schemas.openxmlformats.org/officeDocument/2006/relationships/image" Target="../media/image8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wmf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矩形 6"/>
          <p:cNvSpPr/>
          <p:nvPr/>
        </p:nvSpPr>
        <p:spPr>
          <a:xfrm>
            <a:off x="2357422" y="2571744"/>
            <a:ext cx="406393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</a:rPr>
              <a:t>尋找百家姓</a:t>
            </a:r>
            <a:endParaRPr kumimoji="0" lang="zh-TW" altLang="en-US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</a:endParaRPr>
          </a:p>
        </p:txBody>
      </p:sp>
      <p:sp>
        <p:nvSpPr>
          <p:cNvPr id="14340" name="矩形 7"/>
          <p:cNvSpPr>
            <a:spLocks noChangeArrowheads="1"/>
          </p:cNvSpPr>
          <p:nvPr/>
        </p:nvSpPr>
        <p:spPr bwMode="auto">
          <a:xfrm>
            <a:off x="4857750" y="4357688"/>
            <a:ext cx="3683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3200">
                <a:latin typeface="Calibri" pitchFamily="34" charset="0"/>
              </a:rPr>
              <a:t>班級</a:t>
            </a:r>
            <a:r>
              <a:rPr kumimoji="0" lang="en-US" altLang="zh-TW" sz="3200">
                <a:latin typeface="Calibri" pitchFamily="34" charset="0"/>
              </a:rPr>
              <a:t>:</a:t>
            </a:r>
            <a:r>
              <a:rPr kumimoji="0" lang="zh-TW" altLang="en-US" sz="3200" b="1" u="sng">
                <a:latin typeface="Calibri" pitchFamily="34" charset="0"/>
              </a:rPr>
              <a:t>六年愛班</a:t>
            </a:r>
            <a:endParaRPr kumimoji="0" lang="en-US" altLang="zh-TW" sz="3200" b="1" u="sng">
              <a:latin typeface="Calibri" pitchFamily="34" charset="0"/>
            </a:endParaRPr>
          </a:p>
          <a:p>
            <a:r>
              <a:rPr kumimoji="0" lang="zh-TW" altLang="en-US" sz="3200">
                <a:latin typeface="Calibri" pitchFamily="34" charset="0"/>
              </a:rPr>
              <a:t>姓名</a:t>
            </a:r>
            <a:r>
              <a:rPr kumimoji="0" lang="en-US" altLang="zh-TW" sz="3200">
                <a:latin typeface="Calibri" pitchFamily="34" charset="0"/>
              </a:rPr>
              <a:t>:</a:t>
            </a:r>
            <a:r>
              <a:rPr kumimoji="0" lang="zh-TW" altLang="en-US" sz="3200" b="1" u="sng">
                <a:latin typeface="Calibri" pitchFamily="34" charset="0"/>
              </a:rPr>
              <a:t>柯姵羽</a:t>
            </a:r>
            <a:r>
              <a:rPr kumimoji="0" lang="en-US" altLang="zh-TW" sz="3200" b="1" u="sng">
                <a:latin typeface="Calibri" pitchFamily="34" charset="0"/>
              </a:rPr>
              <a:t>.</a:t>
            </a:r>
            <a:r>
              <a:rPr kumimoji="0" lang="zh-TW" altLang="en-US" sz="3200" b="1" u="sng">
                <a:latin typeface="Calibri" pitchFamily="34" charset="0"/>
              </a:rPr>
              <a:t>張加萱</a:t>
            </a:r>
          </a:p>
        </p:txBody>
      </p:sp>
      <p:pic>
        <p:nvPicPr>
          <p:cNvPr id="14341" name="圖片 10" descr="MC900109441[1]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96816">
            <a:off x="1389063" y="2451100"/>
            <a:ext cx="4286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圖片 12" descr="MC900109441[1]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2643188"/>
            <a:ext cx="37623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圖片 14" descr="MC900109441[1]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734274">
            <a:off x="2168525" y="3128963"/>
            <a:ext cx="3635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圖片 15" descr="MC900109441[1]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04188">
            <a:off x="1917700" y="2468563"/>
            <a:ext cx="4143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圖片 17" descr="MC900109441[1]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30139">
            <a:off x="1289050" y="3763963"/>
            <a:ext cx="414338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圖片 19" descr="MC900109441[1]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961183">
            <a:off x="1766888" y="3427413"/>
            <a:ext cx="4286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圖片 21" descr="MC900109441[1]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2428875"/>
            <a:ext cx="4286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圖片 22" descr="MC900109441[1]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961183">
            <a:off x="546100" y="4819650"/>
            <a:ext cx="1905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矩形 1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6863" y="993775"/>
            <a:ext cx="5881687" cy="8651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內容版面配置區 5" descr="醫院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143375" y="2428875"/>
            <a:ext cx="4895850" cy="3671888"/>
          </a:xfrm>
        </p:spPr>
      </p:pic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第二站</a:t>
            </a:r>
            <a:r>
              <a:rPr lang="en-US" altLang="zh-TW" smtClean="0"/>
              <a:t>!!----</a:t>
            </a:r>
            <a:r>
              <a:rPr lang="zh-TW" altLang="en-US" smtClean="0"/>
              <a:t>國軍花蓮總醫院</a:t>
            </a:r>
          </a:p>
        </p:txBody>
      </p:sp>
      <p:pic>
        <p:nvPicPr>
          <p:cNvPr id="23555" name="內容版面配置區 4" descr="醫療大樓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1357313"/>
            <a:ext cx="4038600" cy="3028950"/>
          </a:xfrm>
        </p:spPr>
      </p:pic>
      <p:pic>
        <p:nvPicPr>
          <p:cNvPr id="23556" name="Picture 5" descr="C:\Users\WWW\AppData\Local\Microsoft\Windows\Temporary Internet Files\Content.IE5\0Y7MBH7M\MC90044551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4429125"/>
            <a:ext cx="2238375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C:\Users\WWW\AppData\Local\Microsoft\Windows\Temporary Internet Files\Content.IE5\IIUYD1WA\MC900440405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50075" y="1428750"/>
            <a:ext cx="219392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C:\Users\WWW\AppData\Local\Microsoft\Windows\Temporary Internet Files\Content.IE5\IIUYD1WA\MC90041822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1285875"/>
            <a:ext cx="2466975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8" name="內容版面配置區 7" descr="4 (29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22850" y="4316413"/>
            <a:ext cx="2682875" cy="2657475"/>
          </a:xfrm>
        </p:spPr>
      </p:pic>
      <p:pic>
        <p:nvPicPr>
          <p:cNvPr id="5127" name="圖片 8" descr="4 (20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1285875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圖片 9" descr="4 (21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0" y="1428750"/>
            <a:ext cx="2952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雲朵形 10"/>
          <p:cNvSpPr/>
          <p:nvPr/>
        </p:nvSpPr>
        <p:spPr>
          <a:xfrm>
            <a:off x="6500813" y="3429000"/>
            <a:ext cx="2214562" cy="121443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猜猜怎麼唸</a:t>
            </a:r>
            <a:r>
              <a:rPr kumimoji="0" lang="en-US" altLang="zh-TW" dirty="0"/>
              <a:t>??</a:t>
            </a:r>
            <a:endParaRPr kumimoji="0" lang="zh-TW" altLang="en-US" dirty="0"/>
          </a:p>
        </p:txBody>
      </p:sp>
      <p:sp>
        <p:nvSpPr>
          <p:cNvPr id="12" name="流程圖: 接點 11"/>
          <p:cNvSpPr/>
          <p:nvPr/>
        </p:nvSpPr>
        <p:spPr>
          <a:xfrm>
            <a:off x="7786688" y="4929188"/>
            <a:ext cx="214312" cy="2143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3" name="流程圖: 接點 12"/>
          <p:cNvSpPr/>
          <p:nvPr/>
        </p:nvSpPr>
        <p:spPr>
          <a:xfrm>
            <a:off x="7929563" y="4572000"/>
            <a:ext cx="214312" cy="21431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4" name="流程圖: 接點 13"/>
          <p:cNvSpPr/>
          <p:nvPr/>
        </p:nvSpPr>
        <p:spPr>
          <a:xfrm>
            <a:off x="7643813" y="5143500"/>
            <a:ext cx="214312" cy="21431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5" name="雲朵形 14"/>
          <p:cNvSpPr/>
          <p:nvPr/>
        </p:nvSpPr>
        <p:spPr>
          <a:xfrm>
            <a:off x="1285875" y="1071563"/>
            <a:ext cx="2214563" cy="14287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大家好</a:t>
            </a:r>
            <a:r>
              <a:rPr kumimoji="0" lang="en-US" altLang="zh-TW" dirty="0"/>
              <a:t>!!</a:t>
            </a:r>
            <a:r>
              <a:rPr kumimoji="0" lang="zh-TW" altLang="en-US" dirty="0"/>
              <a:t>我是</a:t>
            </a:r>
            <a:r>
              <a:rPr kumimoji="0" lang="zh-TW" altLang="en-US" sz="2400" dirty="0">
                <a:solidFill>
                  <a:srgbClr val="FFFF00"/>
                </a:solidFill>
              </a:rPr>
              <a:t>梅</a:t>
            </a:r>
            <a:r>
              <a:rPr kumimoji="0" lang="zh-TW" altLang="en-US" dirty="0"/>
              <a:t>先生</a:t>
            </a:r>
            <a:r>
              <a:rPr kumimoji="0" lang="en-US" altLang="zh-TW" dirty="0"/>
              <a:t>!</a:t>
            </a:r>
            <a:r>
              <a:rPr kumimoji="0" lang="zh-TW" altLang="en-US" dirty="0"/>
              <a:t>不是沒先生喔</a:t>
            </a:r>
            <a:r>
              <a:rPr kumimoji="0" lang="en-US" altLang="zh-TW" dirty="0"/>
              <a:t>!!</a:t>
            </a:r>
            <a:endParaRPr kumimoji="0" lang="zh-TW" altLang="en-US" dirty="0"/>
          </a:p>
        </p:txBody>
      </p:sp>
      <p:sp>
        <p:nvSpPr>
          <p:cNvPr id="16" name="流程圖: 接點 15"/>
          <p:cNvSpPr/>
          <p:nvPr/>
        </p:nvSpPr>
        <p:spPr>
          <a:xfrm>
            <a:off x="3571875" y="2500313"/>
            <a:ext cx="214313" cy="2143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7" name="流程圖: 接點 16"/>
          <p:cNvSpPr/>
          <p:nvPr/>
        </p:nvSpPr>
        <p:spPr>
          <a:xfrm>
            <a:off x="3214688" y="2428875"/>
            <a:ext cx="214312" cy="21431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8" name="流程圖: 接點 17"/>
          <p:cNvSpPr/>
          <p:nvPr/>
        </p:nvSpPr>
        <p:spPr>
          <a:xfrm>
            <a:off x="2928938" y="2286000"/>
            <a:ext cx="214312" cy="21431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20" name="內容版面配置區 19" descr="醫院-孔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-407988" y="4005263"/>
            <a:ext cx="3657601" cy="2786062"/>
          </a:xfrm>
        </p:spPr>
      </p:pic>
      <p:pic>
        <p:nvPicPr>
          <p:cNvPr id="5138" name="圖片 20" descr="醫院-孔2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0" y="3714750"/>
            <a:ext cx="2381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雲朵形圖說文字 21"/>
          <p:cNvSpPr/>
          <p:nvPr/>
        </p:nvSpPr>
        <p:spPr>
          <a:xfrm>
            <a:off x="214313" y="2643188"/>
            <a:ext cx="1857375" cy="1285875"/>
          </a:xfrm>
          <a:prstGeom prst="cloudCallout">
            <a:avLst>
              <a:gd name="adj1" fmla="val 46860"/>
              <a:gd name="adj2" fmla="val 69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140" name="文字方塊 22"/>
          <p:cNvSpPr txBox="1">
            <a:spLocks noChangeArrowheads="1"/>
          </p:cNvSpPr>
          <p:nvPr/>
        </p:nvSpPr>
        <p:spPr bwMode="auto">
          <a:xfrm>
            <a:off x="500063" y="2857500"/>
            <a:ext cx="1714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solidFill>
                  <a:srgbClr val="FFFFFF"/>
                </a:solidFill>
                <a:latin typeface="Calibri" pitchFamily="34" charset="0"/>
              </a:rPr>
              <a:t>我姓</a:t>
            </a:r>
            <a:r>
              <a:rPr kumimoji="0" lang="zh-TW" altLang="en-US" sz="2400">
                <a:solidFill>
                  <a:srgbClr val="FFFF00"/>
                </a:solidFill>
                <a:latin typeface="Calibri" pitchFamily="34" charset="0"/>
              </a:rPr>
              <a:t>孔</a:t>
            </a:r>
            <a:r>
              <a:rPr kumimoji="0" lang="zh-TW" altLang="en-US">
                <a:solidFill>
                  <a:srgbClr val="FFFFFF"/>
                </a:solidFill>
                <a:latin typeface="Calibri" pitchFamily="34" charset="0"/>
              </a:rPr>
              <a:t>喔</a:t>
            </a:r>
            <a:r>
              <a:rPr kumimoji="0" lang="en-US" altLang="zh-TW">
                <a:solidFill>
                  <a:srgbClr val="FFFFFF"/>
                </a:solidFill>
                <a:latin typeface="Calibri" pitchFamily="34" charset="0"/>
              </a:rPr>
              <a:t>!!</a:t>
            </a:r>
          </a:p>
          <a:p>
            <a:r>
              <a:rPr kumimoji="0" lang="zh-TW" altLang="en-US">
                <a:solidFill>
                  <a:srgbClr val="FFFFFF"/>
                </a:solidFill>
                <a:latin typeface="Calibri" pitchFamily="34" charset="0"/>
              </a:rPr>
              <a:t>不知是孔子的第幾代</a:t>
            </a:r>
            <a:r>
              <a:rPr kumimoji="0" lang="en-US" altLang="zh-TW">
                <a:solidFill>
                  <a:srgbClr val="FFFFFF"/>
                </a:solidFill>
                <a:latin typeface="Calibri" pitchFamily="34" charset="0"/>
              </a:rPr>
              <a:t>~</a:t>
            </a:r>
            <a:endParaRPr kumimoji="0" lang="zh-TW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橢圓 23"/>
          <p:cNvSpPr/>
          <p:nvPr/>
        </p:nvSpPr>
        <p:spPr>
          <a:xfrm>
            <a:off x="214313" y="4214813"/>
            <a:ext cx="928687" cy="9286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6072188" y="2571750"/>
            <a:ext cx="571500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5500688" y="5715000"/>
            <a:ext cx="785812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7" name="文字方塊 26"/>
          <p:cNvSpPr txBox="1">
            <a:spLocks noChangeArrowheads="1"/>
          </p:cNvSpPr>
          <p:nvPr/>
        </p:nvSpPr>
        <p:spPr bwMode="auto">
          <a:xfrm>
            <a:off x="7632700" y="4500563"/>
            <a:ext cx="116998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kumimoji="0" lang="zh-TW" altLang="en-US" sz="2600">
                <a:latin typeface="Calibri" pitchFamily="34" charset="0"/>
              </a:rPr>
              <a:t>這念ㄓㄞ喔</a:t>
            </a:r>
            <a:endParaRPr kumimoji="0" lang="en-US" altLang="zh-TW" sz="2600">
              <a:latin typeface="Calibri" pitchFamily="34" charset="0"/>
            </a:endParaRPr>
          </a:p>
          <a:p>
            <a:r>
              <a:rPr kumimoji="0" lang="zh-TW" altLang="en-US">
                <a:latin typeface="Calibri" pitchFamily="34" charset="0"/>
              </a:rPr>
              <a:t>         </a:t>
            </a:r>
            <a:r>
              <a:rPr kumimoji="0" lang="zh-TW" altLang="en-US" sz="2000">
                <a:latin typeface="Calibri" pitchFamily="34" charset="0"/>
              </a:rPr>
              <a:t>你猜對了嗎</a:t>
            </a:r>
            <a:endParaRPr kumimoji="0" lang="en-US" altLang="zh-TW" sz="2000">
              <a:latin typeface="Calibri" pitchFamily="34" charset="0"/>
            </a:endParaRPr>
          </a:p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145" name="文字方塊 27"/>
          <p:cNvSpPr txBox="1">
            <a:spLocks noChangeArrowheads="1"/>
          </p:cNvSpPr>
          <p:nvPr/>
        </p:nvSpPr>
        <p:spPr bwMode="auto">
          <a:xfrm>
            <a:off x="8501063" y="5286375"/>
            <a:ext cx="285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4000">
                <a:latin typeface="Calibri" pitchFamily="34" charset="0"/>
              </a:rPr>
              <a:t>ˊ</a:t>
            </a:r>
          </a:p>
        </p:txBody>
      </p:sp>
      <p:sp>
        <p:nvSpPr>
          <p:cNvPr id="30" name="文字方塊 29"/>
          <p:cNvSpPr txBox="1">
            <a:spLocks noChangeArrowheads="1"/>
          </p:cNvSpPr>
          <p:nvPr/>
        </p:nvSpPr>
        <p:spPr bwMode="auto">
          <a:xfrm>
            <a:off x="7929563" y="6072188"/>
            <a:ext cx="12144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000">
                <a:latin typeface="Calibri" pitchFamily="34" charset="0"/>
              </a:rPr>
              <a:t>??</a:t>
            </a:r>
            <a:r>
              <a:rPr kumimoji="0" lang="en-US" altLang="zh-TW" sz="2400">
                <a:latin typeface="Calibri" pitchFamily="34" charset="0"/>
              </a:rPr>
              <a:t>   </a:t>
            </a:r>
            <a:r>
              <a:rPr kumimoji="0" lang="en-US" altLang="zh-TW" sz="2600">
                <a:latin typeface="Calibri" pitchFamily="34" charset="0"/>
              </a:rPr>
              <a:t>!! </a:t>
            </a:r>
            <a:endParaRPr kumimoji="0" lang="zh-TW" altLang="en-US" sz="2600"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00563" y="1571625"/>
            <a:ext cx="3900487" cy="14176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/>
              <a:t>這位放假的大哥哥為了要讓我們拍照從中午等到一點，都沒睡午覺，辛苦了</a:t>
            </a:r>
            <a:r>
              <a:rPr lang="en-US" altLang="zh-TW" dirty="0" smtClean="0"/>
              <a:t>!!</a:t>
            </a:r>
            <a:r>
              <a:rPr lang="zh-TW" altLang="en-US" dirty="0" smtClean="0"/>
              <a:t>讚</a:t>
            </a:r>
            <a:r>
              <a:rPr lang="en-US" altLang="zh-TW" dirty="0" smtClean="0"/>
              <a:t>~</a:t>
            </a:r>
            <a:endParaRPr lang="zh-TW" altLang="en-US" dirty="0"/>
          </a:p>
        </p:txBody>
      </p:sp>
      <p:pic>
        <p:nvPicPr>
          <p:cNvPr id="26626" name="內容版面配置區 7" descr="2 (20)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429000"/>
            <a:ext cx="4038600" cy="3028950"/>
          </a:xfrm>
        </p:spPr>
      </p:pic>
      <p:pic>
        <p:nvPicPr>
          <p:cNvPr id="26627" name="內容版面配置區 6" descr="2 (19)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3" y="142875"/>
            <a:ext cx="3786187" cy="3500438"/>
          </a:xfrm>
          <a:noFill/>
        </p:spPr>
      </p:pic>
      <p:pic>
        <p:nvPicPr>
          <p:cNvPr id="26628" name="Picture 2" descr="C:\Users\WWW\AppData\Local\Microsoft\Windows\Temporary Internet Files\Content.IE5\NKESGJ4N\MC900441322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3357563"/>
            <a:ext cx="2479675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4572000" y="5715000"/>
            <a:ext cx="3857625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+mn-lt"/>
                <a:ea typeface="+mn-ea"/>
              </a:rPr>
              <a:t>站了一小時腳都</a:t>
            </a:r>
            <a:r>
              <a:rPr kumimoji="0" lang="zh-TW" altLang="en-US" sz="3000" dirty="0">
                <a:latin typeface="+mn-lt"/>
                <a:ea typeface="+mn-ea"/>
              </a:rPr>
              <a:t>「</a:t>
            </a:r>
            <a:r>
              <a:rPr kumimoji="0" lang="zh-TW" altLang="en-US" sz="3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麻</a:t>
            </a:r>
            <a:r>
              <a:rPr kumimoji="0" lang="zh-TW" altLang="en-US" sz="3000" dirty="0">
                <a:latin typeface="+mn-lt"/>
                <a:ea typeface="+mn-ea"/>
              </a:rPr>
              <a:t>」</a:t>
            </a:r>
            <a:r>
              <a:rPr kumimoji="0" lang="zh-TW" altLang="en-US" sz="2000" dirty="0">
                <a:latin typeface="+mn-lt"/>
                <a:ea typeface="+mn-ea"/>
              </a:rPr>
              <a:t>了</a:t>
            </a:r>
            <a:r>
              <a:rPr kumimoji="0" lang="en-US" altLang="zh-TW" sz="2000" dirty="0">
                <a:latin typeface="+mn-lt"/>
                <a:ea typeface="+mn-ea"/>
              </a:rPr>
              <a:t>!!</a:t>
            </a:r>
            <a:endParaRPr kumimoji="0" lang="zh-TW" altLang="en-US" sz="2000" dirty="0">
              <a:latin typeface="+mn-lt"/>
              <a:ea typeface="+mn-ea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642938" y="4357688"/>
            <a:ext cx="785812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內容版面配置區 13" descr="4 (17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214438"/>
            <a:ext cx="3643313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圖片 12" descr="4 (31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1357313"/>
            <a:ext cx="3143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375" y="7143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在國軍花蓮總醫院我們總共收集到</a:t>
            </a:r>
            <a:r>
              <a:rPr lang="en-US" altLang="zh-TW" dirty="0" smtClean="0"/>
              <a:t>60</a:t>
            </a:r>
            <a:r>
              <a:rPr lang="zh-TW" altLang="en-US" dirty="0" smtClean="0"/>
              <a:t>個不同的姓氏喔</a:t>
            </a:r>
            <a:r>
              <a:rPr lang="en-US" altLang="zh-TW" dirty="0" smtClean="0"/>
              <a:t>!!</a:t>
            </a:r>
            <a:endParaRPr lang="zh-TW" altLang="en-US" dirty="0"/>
          </a:p>
        </p:txBody>
      </p:sp>
      <p:pic>
        <p:nvPicPr>
          <p:cNvPr id="27652" name="內容版面配置區 5" descr="4 (25)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214938" y="3929063"/>
            <a:ext cx="3757612" cy="2817812"/>
          </a:xfrm>
        </p:spPr>
      </p:pic>
      <p:pic>
        <p:nvPicPr>
          <p:cNvPr id="27653" name="內容版面配置區 9" descr="4 (19).JPG"/>
          <p:cNvPicPr>
            <a:picLocks noGrp="1" noChangeAspect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571500" y="3857625"/>
            <a:ext cx="4038600" cy="2814638"/>
          </a:xfrm>
        </p:spPr>
      </p:pic>
      <p:sp>
        <p:nvSpPr>
          <p:cNvPr id="8" name="橢圓 7"/>
          <p:cNvSpPr/>
          <p:nvPr/>
        </p:nvSpPr>
        <p:spPr>
          <a:xfrm>
            <a:off x="2143125" y="2643188"/>
            <a:ext cx="428625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b="1" dirty="0"/>
          </a:p>
        </p:txBody>
      </p:sp>
      <p:sp>
        <p:nvSpPr>
          <p:cNvPr id="9" name="橢圓 8"/>
          <p:cNvSpPr/>
          <p:nvPr/>
        </p:nvSpPr>
        <p:spPr>
          <a:xfrm>
            <a:off x="1428750" y="5429250"/>
            <a:ext cx="500063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6286500" y="2643188"/>
            <a:ext cx="428625" cy="642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2" name="橢圓 11"/>
          <p:cNvSpPr/>
          <p:nvPr/>
        </p:nvSpPr>
        <p:spPr>
          <a:xfrm flipH="1">
            <a:off x="6143625" y="6072188"/>
            <a:ext cx="571500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第三站</a:t>
            </a:r>
            <a:r>
              <a:rPr lang="en-US" altLang="zh-TW" dirty="0" smtClean="0"/>
              <a:t>!!</a:t>
            </a:r>
            <a:r>
              <a:rPr lang="zh-TW" altLang="en-US" dirty="0" smtClean="0"/>
              <a:t>家樂福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28674" name="內容版面配置區 4" descr="家樂福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3429000"/>
            <a:ext cx="4038600" cy="3028950"/>
          </a:xfrm>
        </p:spPr>
      </p:pic>
      <p:pic>
        <p:nvPicPr>
          <p:cNvPr id="28675" name="內容版面配置區 5" descr="家樂福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785938"/>
            <a:ext cx="4038600" cy="3224212"/>
          </a:xfrm>
        </p:spPr>
      </p:pic>
      <p:pic>
        <p:nvPicPr>
          <p:cNvPr id="28676" name="Picture 3" descr="C:\Users\WWW\AppData\Local\Microsoft\Windows\Temporary Internet Files\Content.IE5\C4L68G1U\MC900360976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1500188"/>
            <a:ext cx="1479550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C:\Users\WWW\AppData\Local\Microsoft\Windows\Temporary Internet Files\Content.IE5\8NP0ZSBZ\MC900416246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1000125"/>
            <a:ext cx="16494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矩形 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54475" y="5005388"/>
            <a:ext cx="3937000" cy="16081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標題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354013" y="133350"/>
            <a:ext cx="8240712" cy="1171575"/>
          </a:xfrm>
        </p:spPr>
      </p:pic>
      <p:pic>
        <p:nvPicPr>
          <p:cNvPr id="1050" name="內容版面配置區 6" descr="呂2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714375" y="3857625"/>
            <a:ext cx="2162175" cy="2882900"/>
          </a:xfrm>
        </p:spPr>
      </p:pic>
      <p:pic>
        <p:nvPicPr>
          <p:cNvPr id="1051" name="內容版面配置區 9" descr="洪2.JPG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3500438" y="3857625"/>
            <a:ext cx="2181225" cy="2908300"/>
          </a:xfrm>
        </p:spPr>
      </p:pic>
      <p:pic>
        <p:nvPicPr>
          <p:cNvPr id="1052" name="圖片 10" descr="呂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1500188"/>
            <a:ext cx="2571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3" name="圖片 11" descr="洪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8" y="1357313"/>
            <a:ext cx="2714625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" name="文字方塊 8"/>
          <p:cNvSpPr txBox="1">
            <a:spLocks noChangeArrowheads="1"/>
          </p:cNvSpPr>
          <p:nvPr/>
        </p:nvSpPr>
        <p:spPr bwMode="auto">
          <a:xfrm>
            <a:off x="6143625" y="2286000"/>
            <a:ext cx="278606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kumimoji="0" lang="zh-TW" altLang="en-US" sz="3200">
                <a:latin typeface="Calibri" pitchFamily="34" charset="0"/>
              </a:rPr>
              <a:t>這兩位姊姊看到我們正在尋找目標，主動出示證件幫忙</a:t>
            </a:r>
            <a:r>
              <a:rPr kumimoji="0" lang="en-US" altLang="zh-TW" sz="3200">
                <a:latin typeface="Calibri" pitchFamily="34" charset="0"/>
              </a:rPr>
              <a:t>!!</a:t>
            </a:r>
            <a:endParaRPr kumimoji="0" lang="zh-TW" altLang="en-US" sz="3200">
              <a:latin typeface="Calibri" pitchFamily="34" charset="0"/>
            </a:endParaRPr>
          </a:p>
        </p:txBody>
      </p:sp>
      <p:pic>
        <p:nvPicPr>
          <p:cNvPr id="1055" name="Picture 2" descr="C:\Users\WWW\AppData\Local\Microsoft\Windows\Temporary Internet Files\Content.IE5\3C7SHYO8\MC900434399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59513" y="5072063"/>
            <a:ext cx="20891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橢圓 12"/>
          <p:cNvSpPr/>
          <p:nvPr/>
        </p:nvSpPr>
        <p:spPr>
          <a:xfrm>
            <a:off x="2071688" y="4929188"/>
            <a:ext cx="928687" cy="1000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4714875" y="3857625"/>
            <a:ext cx="1000125" cy="1000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圖片 15" descr="吳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4000500"/>
            <a:ext cx="1643062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在家樂福我們總共收集到</a:t>
            </a:r>
            <a:r>
              <a:rPr lang="en-US" altLang="zh-TW" dirty="0" smtClean="0"/>
              <a:t>7</a:t>
            </a:r>
            <a:r>
              <a:rPr lang="zh-TW" altLang="en-US" dirty="0" smtClean="0"/>
              <a:t>個不同的姓氏喔</a:t>
            </a:r>
            <a:r>
              <a:rPr lang="en-US" altLang="zh-TW" dirty="0" smtClean="0"/>
              <a:t>!!</a:t>
            </a:r>
            <a:endParaRPr lang="zh-TW" altLang="en-US" dirty="0"/>
          </a:p>
        </p:txBody>
      </p:sp>
      <p:pic>
        <p:nvPicPr>
          <p:cNvPr id="4112" name="內容版面配置區 4" descr="王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28625" y="1428750"/>
            <a:ext cx="2789238" cy="2090738"/>
          </a:xfrm>
        </p:spPr>
      </p:pic>
      <p:pic>
        <p:nvPicPr>
          <p:cNvPr id="4113" name="內容版面配置區 5" descr="何.JPG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643438" y="1500188"/>
            <a:ext cx="3059112" cy="2293937"/>
          </a:xfrm>
        </p:spPr>
      </p:pic>
      <p:pic>
        <p:nvPicPr>
          <p:cNvPr id="4114" name="圖片 6" descr="吳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4500563"/>
            <a:ext cx="2952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圖片 10" descr="何2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229598">
            <a:off x="7113588" y="1816100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圖片 9" descr="王2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38" y="1428750"/>
            <a:ext cx="1643062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內容版面配置區 4" descr="柯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4875" y="4572000"/>
            <a:ext cx="263525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內容版面配置區 5" descr="柯2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15188" y="3929063"/>
            <a:ext cx="1760537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橢圓 13"/>
          <p:cNvSpPr/>
          <p:nvPr/>
        </p:nvSpPr>
        <p:spPr>
          <a:xfrm>
            <a:off x="3500438" y="2357438"/>
            <a:ext cx="857250" cy="785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6858000" y="2643188"/>
            <a:ext cx="1143000" cy="857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6143625" y="4500563"/>
            <a:ext cx="928688" cy="857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1428750" y="4786313"/>
            <a:ext cx="1000125" cy="9286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2862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第四站</a:t>
            </a:r>
            <a:r>
              <a:rPr lang="en-US" altLang="zh-TW" dirty="0" smtClean="0"/>
              <a:t>!!-----</a:t>
            </a:r>
            <a:r>
              <a:rPr lang="zh-TW" altLang="en-US" dirty="0" smtClean="0"/>
              <a:t>特力屋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33794" name="內容版面配置區 7" descr="特力屋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2063" y="1428750"/>
            <a:ext cx="3714750" cy="2786063"/>
          </a:xfrm>
        </p:spPr>
      </p:pic>
      <p:pic>
        <p:nvPicPr>
          <p:cNvPr id="33795" name="內容版面配置區 9" descr="特力屋4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3" y="2500313"/>
            <a:ext cx="4543425" cy="4143375"/>
          </a:xfrm>
        </p:spPr>
      </p:pic>
      <p:pic>
        <p:nvPicPr>
          <p:cNvPr id="33796" name="Picture 2" descr="C:\Users\WWW\AppData\Local\Microsoft\Windows\Temporary Internet Files\Content.IE5\8NP0ZSBZ\MC900353592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4572000"/>
            <a:ext cx="182245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 descr="C:\Users\WWW\AppData\Local\Microsoft\Windows\Temporary Internet Files\Content.IE5\8NP0ZSBZ\MC900429265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0" y="4786313"/>
            <a:ext cx="1743075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4818" name="內容版面配置區 4" descr="特力-鄭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4563" y="1085850"/>
            <a:ext cx="3571875" cy="3095625"/>
          </a:xfrm>
        </p:spPr>
      </p:pic>
      <p:pic>
        <p:nvPicPr>
          <p:cNvPr id="34819" name="內容版面配置區 5" descr="特力-鄭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857875" y="1071563"/>
            <a:ext cx="3028950" cy="4038600"/>
          </a:xfrm>
        </p:spPr>
      </p:pic>
      <p:pic>
        <p:nvPicPr>
          <p:cNvPr id="34820" name="內容版面配置區 5" descr="熱心的人!!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4214813"/>
            <a:ext cx="3500438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文字方塊 8"/>
          <p:cNvSpPr txBox="1">
            <a:spLocks noChangeArrowheads="1"/>
          </p:cNvSpPr>
          <p:nvPr/>
        </p:nvSpPr>
        <p:spPr bwMode="auto">
          <a:xfrm>
            <a:off x="5286375" y="5287963"/>
            <a:ext cx="38576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200" b="1">
                <a:solidFill>
                  <a:srgbClr val="FFC000"/>
                </a:solidFill>
                <a:latin typeface="Calibri" pitchFamily="34" charset="0"/>
              </a:rPr>
              <a:t>熱心的服務人員再幫忙問是否還有其他姓氏喲</a:t>
            </a:r>
            <a:r>
              <a:rPr kumimoji="0" lang="en-US" altLang="zh-TW" sz="3200" b="1">
                <a:solidFill>
                  <a:srgbClr val="FFC000"/>
                </a:solidFill>
                <a:latin typeface="Calibri" pitchFamily="34" charset="0"/>
              </a:rPr>
              <a:t>!!!</a:t>
            </a:r>
            <a:endParaRPr kumimoji="0" lang="zh-TW" altLang="en-US" sz="3200" b="1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34822" name="文字方塊 15"/>
          <p:cNvSpPr txBox="1">
            <a:spLocks noChangeArrowheads="1"/>
          </p:cNvSpPr>
          <p:nvPr/>
        </p:nvSpPr>
        <p:spPr bwMode="auto">
          <a:xfrm>
            <a:off x="214313" y="1643063"/>
            <a:ext cx="1928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400" b="1">
                <a:solidFill>
                  <a:srgbClr val="7030A0"/>
                </a:solidFill>
                <a:latin typeface="Calibri" pitchFamily="34" charset="0"/>
              </a:rPr>
              <a:t>特力屋課長鄭先生</a:t>
            </a:r>
            <a:r>
              <a:rPr kumimoji="0" lang="en-US" altLang="zh-TW" sz="2400" b="1">
                <a:solidFill>
                  <a:srgbClr val="7030A0"/>
                </a:solidFill>
                <a:latin typeface="Calibri" pitchFamily="34" charset="0"/>
              </a:rPr>
              <a:t>!!</a:t>
            </a:r>
            <a:r>
              <a:rPr kumimoji="0" lang="zh-TW" altLang="en-US" sz="2400" b="1">
                <a:solidFill>
                  <a:srgbClr val="7030A0"/>
                </a:solidFill>
                <a:latin typeface="Calibri" pitchFamily="34" charset="0"/>
              </a:rPr>
              <a:t>實在很讚喔</a:t>
            </a:r>
            <a:r>
              <a:rPr kumimoji="0" lang="en-US" altLang="zh-TW" sz="2400" b="1">
                <a:solidFill>
                  <a:srgbClr val="7030A0"/>
                </a:solidFill>
                <a:latin typeface="Calibri" pitchFamily="34" charset="0"/>
              </a:rPr>
              <a:t>!!!</a:t>
            </a:r>
            <a:endParaRPr kumimoji="0" lang="zh-TW" altLang="en-US" sz="2400" b="1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34823" name="Picture 6" descr="C:\Users\WWW\AppData\Local\Microsoft\Windows\Temporary Internet Files\Content.IE5\3C7SHYO8\MC900438002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2857500"/>
            <a:ext cx="18637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2" descr="C:\Users\WWW\AppData\Local\Microsoft\Windows\Temporary Internet Files\Content.IE5\3C7SHYO8\MC900438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75" y="4429125"/>
            <a:ext cx="186372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橢圓 9"/>
          <p:cNvSpPr/>
          <p:nvPr/>
        </p:nvSpPr>
        <p:spPr>
          <a:xfrm>
            <a:off x="6643688" y="4429125"/>
            <a:ext cx="785812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在特力屋我們總共收集到四個不同的姓氏喔</a:t>
            </a:r>
            <a:r>
              <a:rPr lang="en-US" altLang="zh-TW" dirty="0" smtClean="0"/>
              <a:t>!!</a:t>
            </a:r>
            <a:endParaRPr lang="zh-TW" altLang="en-US" dirty="0"/>
          </a:p>
        </p:txBody>
      </p:sp>
      <p:pic>
        <p:nvPicPr>
          <p:cNvPr id="35842" name="內容版面配置區 4" descr="特力-洪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643188"/>
            <a:ext cx="3028950" cy="4038600"/>
          </a:xfrm>
        </p:spPr>
      </p:pic>
      <p:pic>
        <p:nvPicPr>
          <p:cNvPr id="35843" name="圖片 7" descr="特力-徐先生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643063"/>
            <a:ext cx="2643188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內容版面配置區 11" descr="特力-朱3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3714750"/>
            <a:ext cx="3714750" cy="2786063"/>
          </a:xfrm>
        </p:spPr>
      </p:pic>
      <p:pic>
        <p:nvPicPr>
          <p:cNvPr id="35845" name="圖片 9" descr="特力-徐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50" y="2071688"/>
            <a:ext cx="20002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橢圓 6"/>
          <p:cNvSpPr/>
          <p:nvPr/>
        </p:nvSpPr>
        <p:spPr>
          <a:xfrm>
            <a:off x="7215188" y="2786063"/>
            <a:ext cx="785812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6286500" y="4929188"/>
            <a:ext cx="571500" cy="785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1214438" y="6000750"/>
            <a:ext cx="714375" cy="857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標題 1"/>
          <p:cNvSpPr>
            <a:spLocks noGrp="1"/>
          </p:cNvSpPr>
          <p:nvPr>
            <p:ph type="ctrTitle"/>
          </p:nvPr>
        </p:nvSpPr>
        <p:spPr>
          <a:xfrm>
            <a:off x="3643313" y="285750"/>
            <a:ext cx="2500312" cy="1143000"/>
          </a:xfrm>
        </p:spPr>
        <p:txBody>
          <a:bodyPr/>
          <a:lstStyle/>
          <a:p>
            <a:pPr algn="l"/>
            <a:endParaRPr lang="zh-TW" altLang="en-US" smtClean="0"/>
          </a:p>
        </p:txBody>
      </p:sp>
      <p:pic>
        <p:nvPicPr>
          <p:cNvPr id="3" name="副標題 2"/>
          <p:cNvPicPr>
            <a:picLocks noGrp="1" noChangeArrowheads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79900" y="1279525"/>
            <a:ext cx="5797550" cy="4157663"/>
          </a:xfrm>
        </p:spPr>
      </p:pic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02738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4429125"/>
            <a:ext cx="38925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矩形 8"/>
          <p:cNvSpPr>
            <a:spLocks noChangeArrowheads="1"/>
          </p:cNvSpPr>
          <p:nvPr/>
        </p:nvSpPr>
        <p:spPr bwMode="auto">
          <a:xfrm>
            <a:off x="3643313" y="714375"/>
            <a:ext cx="16303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4800" b="1">
                <a:latin typeface="Calibri" pitchFamily="34" charset="0"/>
              </a:rPr>
              <a:t>目次</a:t>
            </a:r>
          </a:p>
        </p:txBody>
      </p:sp>
      <p:sp>
        <p:nvSpPr>
          <p:cNvPr id="10" name="矩形 9"/>
          <p:cNvSpPr/>
          <p:nvPr/>
        </p:nvSpPr>
        <p:spPr>
          <a:xfrm>
            <a:off x="857250" y="2286000"/>
            <a:ext cx="828675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kumimoji="0" lang="zh-TW" altLang="en-US" sz="3200" b="1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</a:rPr>
              <a:t>動機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kumimoji="0" lang="zh-TW" altLang="en-US" sz="3200" b="1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</a:rPr>
              <a:t>目</a:t>
            </a:r>
            <a:r>
              <a:rPr kumimoji="0" lang="zh-TW" altLang="en-US" sz="3200" b="1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</a:rPr>
              <a:t>的</a:t>
            </a:r>
            <a:endParaRPr kumimoji="0" lang="zh-TW" altLang="en-US" sz="3200" b="1" dirty="0">
              <a:solidFill>
                <a:schemeClr val="tx2">
                  <a:lumMod val="50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kumimoji="0" lang="zh-TW" altLang="en-US" sz="3200" b="1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</a:rPr>
              <a:t>行程表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kumimoji="0" lang="zh-TW" altLang="en-US" sz="3200" b="1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</a:rPr>
              <a:t>方法與進程</a:t>
            </a:r>
            <a:endParaRPr kumimoji="0" lang="en-US" altLang="zh-TW" sz="3200" b="1" dirty="0">
              <a:solidFill>
                <a:schemeClr val="tx2">
                  <a:lumMod val="50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kumimoji="0" lang="zh-TW" altLang="en-US" sz="3200" b="1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</a:rPr>
              <a:t>心得</a:t>
            </a:r>
            <a:endParaRPr kumimoji="0" lang="en-US" altLang="zh-TW" sz="3200" b="1" dirty="0">
              <a:solidFill>
                <a:schemeClr val="tx2">
                  <a:lumMod val="50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endParaRPr kumimoji="0" lang="en-US" altLang="zh-TW" sz="28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endParaRPr kumimoji="0" lang="zh-TW" altLang="en-US" sz="2800" dirty="0">
              <a:latin typeface="+mn-lt"/>
              <a:ea typeface="+mn-ea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標題 1"/>
          <p:cNvSpPr>
            <a:spLocks noGrp="1"/>
          </p:cNvSpPr>
          <p:nvPr>
            <p:ph type="title"/>
          </p:nvPr>
        </p:nvSpPr>
        <p:spPr>
          <a:xfrm>
            <a:off x="-428625" y="285750"/>
            <a:ext cx="8229600" cy="1143000"/>
          </a:xfrm>
        </p:spPr>
        <p:txBody>
          <a:bodyPr/>
          <a:lstStyle/>
          <a:p>
            <a:r>
              <a:rPr lang="zh-TW" altLang="en-US" smtClean="0"/>
              <a:t>製作百家姓手冊</a:t>
            </a:r>
          </a:p>
        </p:txBody>
      </p:sp>
      <p:pic>
        <p:nvPicPr>
          <p:cNvPr id="36866" name="內容版面配置區 4" descr="DSCF270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143250"/>
            <a:ext cx="4038600" cy="3028950"/>
          </a:xfrm>
        </p:spPr>
      </p:pic>
      <p:pic>
        <p:nvPicPr>
          <p:cNvPr id="36867" name="內容版面配置區 7" descr="DSCF2707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14813" y="2389188"/>
            <a:ext cx="3984625" cy="2987675"/>
          </a:xfrm>
        </p:spPr>
      </p:pic>
      <p:pic>
        <p:nvPicPr>
          <p:cNvPr id="36868" name="圖片 12" descr="DSCF270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357188"/>
            <a:ext cx="23812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文字方塊 5"/>
          <p:cNvSpPr txBox="1">
            <a:spLocks noChangeArrowheads="1"/>
          </p:cNvSpPr>
          <p:nvPr/>
        </p:nvSpPr>
        <p:spPr bwMode="auto">
          <a:xfrm>
            <a:off x="1857375" y="2286000"/>
            <a:ext cx="342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4000">
                <a:latin typeface="Calibri" pitchFamily="34" charset="0"/>
              </a:rPr>
              <a:t>努力剪</a:t>
            </a:r>
            <a:r>
              <a:rPr kumimoji="0" lang="en-US" altLang="zh-TW" sz="4000">
                <a:latin typeface="Calibri" pitchFamily="34" charset="0"/>
              </a:rPr>
              <a:t>!!</a:t>
            </a:r>
            <a:endParaRPr kumimoji="0" lang="zh-TW" altLang="en-US" sz="4000">
              <a:latin typeface="Calibri" pitchFamily="34" charset="0"/>
            </a:endParaRPr>
          </a:p>
        </p:txBody>
      </p:sp>
      <p:sp>
        <p:nvSpPr>
          <p:cNvPr id="7" name="向下箭號 6"/>
          <p:cNvSpPr/>
          <p:nvPr/>
        </p:nvSpPr>
        <p:spPr>
          <a:xfrm>
            <a:off x="928688" y="2357438"/>
            <a:ext cx="928687" cy="12144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" name="五角星形 8"/>
          <p:cNvSpPr/>
          <p:nvPr/>
        </p:nvSpPr>
        <p:spPr>
          <a:xfrm>
            <a:off x="500063" y="500063"/>
            <a:ext cx="928687" cy="714375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srgbClr val="FFFF00"/>
              </a:solidFill>
            </a:endParaRPr>
          </a:p>
        </p:txBody>
      </p:sp>
      <p:sp>
        <p:nvSpPr>
          <p:cNvPr id="10" name="五角星形 9"/>
          <p:cNvSpPr/>
          <p:nvPr/>
        </p:nvSpPr>
        <p:spPr>
          <a:xfrm>
            <a:off x="5715000" y="428625"/>
            <a:ext cx="785813" cy="785813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6873" name="文字方塊 10"/>
          <p:cNvSpPr txBox="1">
            <a:spLocks noChangeArrowheads="1"/>
          </p:cNvSpPr>
          <p:nvPr/>
        </p:nvSpPr>
        <p:spPr bwMode="auto">
          <a:xfrm>
            <a:off x="4000500" y="1571625"/>
            <a:ext cx="2786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4000">
                <a:latin typeface="Calibri" pitchFamily="34" charset="0"/>
              </a:rPr>
              <a:t>努力黏</a:t>
            </a:r>
            <a:r>
              <a:rPr kumimoji="0" lang="en-US" altLang="zh-TW" sz="4000">
                <a:latin typeface="Calibri" pitchFamily="34" charset="0"/>
              </a:rPr>
              <a:t>!!</a:t>
            </a:r>
            <a:endParaRPr kumimoji="0" lang="zh-TW" altLang="en-US" sz="4000">
              <a:latin typeface="Calibri" pitchFamily="34" charset="0"/>
            </a:endParaRPr>
          </a:p>
        </p:txBody>
      </p:sp>
      <p:sp>
        <p:nvSpPr>
          <p:cNvPr id="12" name="向下箭號 11"/>
          <p:cNvSpPr/>
          <p:nvPr/>
        </p:nvSpPr>
        <p:spPr>
          <a:xfrm>
            <a:off x="5786438" y="1857375"/>
            <a:ext cx="928687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4" name="向上箭號 13"/>
          <p:cNvSpPr/>
          <p:nvPr/>
        </p:nvSpPr>
        <p:spPr>
          <a:xfrm>
            <a:off x="8286750" y="2214563"/>
            <a:ext cx="714375" cy="1000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6876" name="文字方塊 15"/>
          <p:cNvSpPr txBox="1">
            <a:spLocks noChangeArrowheads="1"/>
          </p:cNvSpPr>
          <p:nvPr/>
        </p:nvSpPr>
        <p:spPr bwMode="auto">
          <a:xfrm>
            <a:off x="7929563" y="3429000"/>
            <a:ext cx="10779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kumimoji="0" lang="zh-TW" altLang="en-US" sz="4000">
                <a:latin typeface="Calibri" pitchFamily="34" charset="0"/>
              </a:rPr>
              <a:t>努力貼</a:t>
            </a:r>
            <a:endParaRPr kumimoji="0" lang="en-US" altLang="zh-TW" sz="4000">
              <a:latin typeface="Calibri" pitchFamily="34" charset="0"/>
            </a:endParaRPr>
          </a:p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000496" y="5934670"/>
            <a:ext cx="385875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ea typeface="+mn-ea"/>
              </a:rPr>
              <a:t>加油</a:t>
            </a:r>
            <a:r>
              <a:rPr kumimoji="0" lang="en-US" altLang="zh-TW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ea typeface="+mn-ea"/>
              </a:rPr>
              <a:t>!!</a:t>
            </a:r>
            <a:r>
              <a:rPr kumimoji="0" lang="zh-TW" alt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ea typeface="+mn-ea"/>
              </a:rPr>
              <a:t>加油</a:t>
            </a:r>
            <a:r>
              <a:rPr kumimoji="0" lang="en-US" altLang="zh-TW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ea typeface="+mn-ea"/>
              </a:rPr>
              <a:t>!!</a:t>
            </a:r>
            <a:endParaRPr kumimoji="0" lang="zh-TW" alt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36878" name="Picture 2" descr="C:\Users\WWW\AppData\Local\Microsoft\Windows\Temporary Internet Files\Content.IE5\G9DQGZD5\MC900437988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4450" y="5286375"/>
            <a:ext cx="147955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標題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2279650" y="323850"/>
            <a:ext cx="8242300" cy="1255713"/>
          </a:xfrm>
        </p:spPr>
      </p:pic>
      <p:pic>
        <p:nvPicPr>
          <p:cNvPr id="37890" name="內容版面配置區 5" descr="DSCF2709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2786063"/>
            <a:ext cx="4038600" cy="3028950"/>
          </a:xfrm>
        </p:spPr>
      </p:pic>
      <p:pic>
        <p:nvPicPr>
          <p:cNvPr id="37891" name="內容版面配置區 4" descr="DSCF2715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85750" y="357188"/>
            <a:ext cx="4038600" cy="3028950"/>
          </a:xfrm>
        </p:spPr>
      </p:pic>
      <p:pic>
        <p:nvPicPr>
          <p:cNvPr id="37892" name="圖片 9" descr="DSCF272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571875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雲朵形 10"/>
          <p:cNvSpPr/>
          <p:nvPr/>
        </p:nvSpPr>
        <p:spPr>
          <a:xfrm>
            <a:off x="5357813" y="1714500"/>
            <a:ext cx="1643062" cy="928688"/>
          </a:xfrm>
          <a:prstGeom prst="clou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2" name="雲朵形 11"/>
          <p:cNvSpPr/>
          <p:nvPr/>
        </p:nvSpPr>
        <p:spPr>
          <a:xfrm>
            <a:off x="7643813" y="1143000"/>
            <a:ext cx="1285875" cy="785813"/>
          </a:xfrm>
          <a:prstGeom prst="cloud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3" name="雲朵形 12"/>
          <p:cNvSpPr/>
          <p:nvPr/>
        </p:nvSpPr>
        <p:spPr>
          <a:xfrm>
            <a:off x="7643813" y="0"/>
            <a:ext cx="1000125" cy="642938"/>
          </a:xfrm>
          <a:prstGeom prst="cloud">
            <a:avLst/>
          </a:prstGeom>
          <a:solidFill>
            <a:srgbClr val="9FD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srgbClr val="66CCFF"/>
              </a:solidFill>
            </a:endParaRPr>
          </a:p>
        </p:txBody>
      </p:sp>
      <p:sp>
        <p:nvSpPr>
          <p:cNvPr id="14" name="太陽 13"/>
          <p:cNvSpPr/>
          <p:nvPr/>
        </p:nvSpPr>
        <p:spPr>
          <a:xfrm>
            <a:off x="3357563" y="142875"/>
            <a:ext cx="1285875" cy="1214438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5286380" y="5934670"/>
            <a:ext cx="237757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</a:rPr>
              <a:t>修改前</a:t>
            </a:r>
            <a:endParaRPr kumimoji="0" lang="zh-TW" alt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ea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857488" y="4214818"/>
            <a:ext cx="237757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</a:rPr>
              <a:t>修改後</a:t>
            </a:r>
            <a:endParaRPr kumimoji="0" lang="zh-TW" alt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ea typeface="+mn-ea"/>
            </a:endParaRPr>
          </a:p>
        </p:txBody>
      </p:sp>
      <p:sp>
        <p:nvSpPr>
          <p:cNvPr id="18" name="右彎箭號 17"/>
          <p:cNvSpPr/>
          <p:nvPr/>
        </p:nvSpPr>
        <p:spPr>
          <a:xfrm rot="10800000">
            <a:off x="3214688" y="5214938"/>
            <a:ext cx="1000125" cy="92868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19" name="右彎箭號 18"/>
          <p:cNvSpPr/>
          <p:nvPr/>
        </p:nvSpPr>
        <p:spPr>
          <a:xfrm rot="10571399">
            <a:off x="7670800" y="5811838"/>
            <a:ext cx="806450" cy="8604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20" name="向上箭號 19"/>
          <p:cNvSpPr/>
          <p:nvPr/>
        </p:nvSpPr>
        <p:spPr>
          <a:xfrm>
            <a:off x="3357563" y="3143250"/>
            <a:ext cx="714375" cy="1143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7902" name="文字方塊 14"/>
          <p:cNvSpPr txBox="1">
            <a:spLocks noChangeArrowheads="1"/>
          </p:cNvSpPr>
          <p:nvPr/>
        </p:nvSpPr>
        <p:spPr bwMode="auto">
          <a:xfrm>
            <a:off x="5500688" y="1928813"/>
            <a:ext cx="242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solidFill>
                  <a:srgbClr val="FFFF00"/>
                </a:solidFill>
                <a:latin typeface="Calibri" pitchFamily="34" charset="0"/>
              </a:rPr>
              <a:t>破一百</a:t>
            </a:r>
            <a:r>
              <a:rPr kumimoji="0" lang="en-US" altLang="zh-TW" sz="2800" b="1">
                <a:solidFill>
                  <a:srgbClr val="FFFF00"/>
                </a:solidFill>
                <a:latin typeface="Calibri" pitchFamily="34" charset="0"/>
              </a:rPr>
              <a:t>!!</a:t>
            </a:r>
            <a:endParaRPr kumimoji="0" lang="zh-TW" altLang="en-US" sz="2800" b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6572250" y="2571750"/>
            <a:ext cx="214313" cy="214313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5857875" y="2643188"/>
            <a:ext cx="214313" cy="214312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6786563" y="2786063"/>
            <a:ext cx="214312" cy="214312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5715000" y="2857500"/>
            <a:ext cx="214313" cy="214313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7907" name="文字方塊 24"/>
          <p:cNvSpPr txBox="1">
            <a:spLocks noChangeArrowheads="1"/>
          </p:cNvSpPr>
          <p:nvPr/>
        </p:nvSpPr>
        <p:spPr bwMode="auto">
          <a:xfrm>
            <a:off x="7929563" y="1214438"/>
            <a:ext cx="1500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3200">
                <a:solidFill>
                  <a:srgbClr val="FFFF00"/>
                </a:solidFill>
                <a:latin typeface="Calibri" pitchFamily="34" charset="0"/>
              </a:rPr>
              <a:t>YA!</a:t>
            </a:r>
            <a:endParaRPr kumimoji="0" lang="zh-TW" altLang="en-US" sz="32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6" name="笑臉 25"/>
          <p:cNvSpPr/>
          <p:nvPr/>
        </p:nvSpPr>
        <p:spPr>
          <a:xfrm>
            <a:off x="3643313" y="428625"/>
            <a:ext cx="714375" cy="642938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圖片 5" descr="08121523565049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標題 1"/>
          <p:cNvSpPr>
            <a:spLocks noGrp="1"/>
          </p:cNvSpPr>
          <p:nvPr>
            <p:ph type="title"/>
          </p:nvPr>
        </p:nvSpPr>
        <p:spPr>
          <a:xfrm>
            <a:off x="-214313" y="0"/>
            <a:ext cx="8229601" cy="1143000"/>
          </a:xfrm>
        </p:spPr>
        <p:txBody>
          <a:bodyPr/>
          <a:lstStyle/>
          <a:p>
            <a:r>
              <a:rPr lang="zh-TW" altLang="en-US" smtClean="0"/>
              <a:t>收集到的姓氏</a:t>
            </a:r>
            <a:r>
              <a:rPr lang="en-US" altLang="zh-TW" smtClean="0"/>
              <a:t>!!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43000"/>
            <a:ext cx="8829675" cy="571500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 smtClean="0"/>
              <a:t>1</a:t>
            </a:r>
            <a:r>
              <a:rPr lang="zh-TW" altLang="en-US" dirty="0" smtClean="0"/>
              <a:t>陳           </a:t>
            </a:r>
            <a:r>
              <a:rPr lang="en-US" altLang="zh-TW" dirty="0" smtClean="0"/>
              <a:t>18</a:t>
            </a:r>
            <a:r>
              <a:rPr lang="zh-TW" altLang="en-US" dirty="0" smtClean="0"/>
              <a:t>丁           </a:t>
            </a:r>
            <a:r>
              <a:rPr lang="en-US" altLang="zh-TW" dirty="0" smtClean="0"/>
              <a:t>35</a:t>
            </a:r>
            <a:r>
              <a:rPr lang="zh-TW" altLang="en-US" dirty="0" smtClean="0"/>
              <a:t>李              </a:t>
            </a:r>
            <a:r>
              <a:rPr lang="en-US" altLang="zh-TW" dirty="0" smtClean="0"/>
              <a:t>52</a:t>
            </a:r>
            <a:r>
              <a:rPr lang="zh-TW" altLang="en-US" dirty="0" smtClean="0"/>
              <a:t>范           </a:t>
            </a:r>
            <a:r>
              <a:rPr lang="en-US" altLang="zh-TW" dirty="0" smtClean="0"/>
              <a:t>69</a:t>
            </a:r>
            <a:r>
              <a:rPr lang="zh-TW" altLang="en-US" dirty="0" smtClean="0"/>
              <a:t>方        </a:t>
            </a:r>
            <a:r>
              <a:rPr lang="en-US" altLang="zh-TW" dirty="0" smtClean="0"/>
              <a:t>82</a:t>
            </a:r>
            <a:r>
              <a:rPr lang="zh-TW" altLang="en-US" dirty="0" smtClean="0"/>
              <a:t>沈　　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 smtClean="0"/>
              <a:t>2</a:t>
            </a:r>
            <a:r>
              <a:rPr lang="zh-TW" altLang="en-US" dirty="0" smtClean="0"/>
              <a:t>洪           </a:t>
            </a:r>
            <a:r>
              <a:rPr lang="en-US" altLang="zh-TW" dirty="0" smtClean="0"/>
              <a:t>19</a:t>
            </a:r>
            <a:r>
              <a:rPr lang="zh-TW" altLang="en-US" dirty="0" smtClean="0"/>
              <a:t>袁           </a:t>
            </a:r>
            <a:r>
              <a:rPr lang="en-US" altLang="zh-TW" dirty="0" smtClean="0"/>
              <a:t>36</a:t>
            </a:r>
            <a:r>
              <a:rPr lang="zh-TW" altLang="en-US" dirty="0" smtClean="0"/>
              <a:t>羅              </a:t>
            </a:r>
            <a:r>
              <a:rPr lang="en-US" altLang="zh-TW" dirty="0" smtClean="0"/>
              <a:t>53</a:t>
            </a:r>
            <a:r>
              <a:rPr lang="zh-TW" altLang="en-US" dirty="0" smtClean="0"/>
              <a:t>厲           </a:t>
            </a:r>
            <a:r>
              <a:rPr lang="en-US" altLang="zh-TW" dirty="0" smtClean="0"/>
              <a:t>70</a:t>
            </a:r>
            <a:r>
              <a:rPr lang="zh-TW" altLang="en-US" dirty="0" smtClean="0"/>
              <a:t>翟        </a:t>
            </a:r>
            <a:r>
              <a:rPr lang="en-US" altLang="zh-TW" dirty="0" smtClean="0"/>
              <a:t>83</a:t>
            </a:r>
            <a:r>
              <a:rPr lang="zh-TW" altLang="en-US" dirty="0" smtClean="0"/>
              <a:t>侯 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 smtClean="0"/>
              <a:t>3</a:t>
            </a:r>
            <a:r>
              <a:rPr lang="zh-TW" altLang="en-US" dirty="0" smtClean="0"/>
              <a:t>黃           </a:t>
            </a:r>
            <a:r>
              <a:rPr lang="en-US" altLang="zh-TW" dirty="0" smtClean="0"/>
              <a:t>20</a:t>
            </a:r>
            <a:r>
              <a:rPr lang="zh-TW" altLang="en-US" dirty="0" smtClean="0"/>
              <a:t>夠           </a:t>
            </a:r>
            <a:r>
              <a:rPr lang="en-US" altLang="zh-TW" dirty="0" smtClean="0"/>
              <a:t>37</a:t>
            </a:r>
            <a:r>
              <a:rPr lang="zh-TW" altLang="en-US" dirty="0" smtClean="0"/>
              <a:t>塗              </a:t>
            </a:r>
            <a:r>
              <a:rPr lang="en-US" altLang="zh-TW" dirty="0" smtClean="0"/>
              <a:t>54</a:t>
            </a:r>
            <a:r>
              <a:rPr lang="zh-TW" altLang="en-US" dirty="0" smtClean="0"/>
              <a:t>蔡           </a:t>
            </a:r>
            <a:r>
              <a:rPr lang="en-US" altLang="zh-TW" dirty="0" smtClean="0"/>
              <a:t>71</a:t>
            </a:r>
            <a:r>
              <a:rPr lang="zh-TW" altLang="en-US" dirty="0" smtClean="0"/>
              <a:t>魏        </a:t>
            </a:r>
            <a:r>
              <a:rPr lang="en-US" altLang="zh-TW" dirty="0" smtClean="0"/>
              <a:t>84</a:t>
            </a:r>
            <a:r>
              <a:rPr lang="zh-TW" altLang="en-US" dirty="0" smtClean="0"/>
              <a:t>商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 smtClean="0"/>
              <a:t>4</a:t>
            </a:r>
            <a:r>
              <a:rPr lang="zh-TW" altLang="en-US" dirty="0" smtClean="0"/>
              <a:t>辛           </a:t>
            </a:r>
            <a:r>
              <a:rPr lang="en-US" altLang="zh-TW" dirty="0" smtClean="0"/>
              <a:t>21</a:t>
            </a:r>
            <a:r>
              <a:rPr lang="zh-TW" altLang="en-US" dirty="0" smtClean="0"/>
              <a:t>彭           </a:t>
            </a:r>
            <a:r>
              <a:rPr lang="en-US" altLang="zh-TW" dirty="0" smtClean="0"/>
              <a:t>38</a:t>
            </a:r>
            <a:r>
              <a:rPr lang="zh-TW" altLang="en-US" dirty="0" smtClean="0"/>
              <a:t>譚              </a:t>
            </a:r>
            <a:r>
              <a:rPr lang="en-US" altLang="zh-TW" dirty="0" smtClean="0"/>
              <a:t>55</a:t>
            </a:r>
            <a:r>
              <a:rPr lang="zh-TW" altLang="en-US" dirty="0" smtClean="0"/>
              <a:t>陶           </a:t>
            </a:r>
            <a:r>
              <a:rPr lang="en-US" altLang="zh-TW" dirty="0" smtClean="0"/>
              <a:t>72</a:t>
            </a:r>
            <a:r>
              <a:rPr lang="zh-TW" altLang="en-US" dirty="0" smtClean="0"/>
              <a:t>黎        </a:t>
            </a:r>
            <a:r>
              <a:rPr lang="en-US" altLang="zh-TW" dirty="0" smtClean="0"/>
              <a:t>85</a:t>
            </a:r>
            <a:r>
              <a:rPr lang="zh-TW" altLang="en-US" dirty="0" smtClean="0"/>
              <a:t>匡         </a:t>
            </a:r>
            <a:r>
              <a:rPr lang="en-US" altLang="zh-TW" dirty="0" smtClean="0"/>
              <a:t>95</a:t>
            </a:r>
            <a:r>
              <a:rPr lang="zh-TW" altLang="en-US" dirty="0" smtClean="0"/>
              <a:t>謝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 smtClean="0"/>
              <a:t>5</a:t>
            </a:r>
            <a:r>
              <a:rPr lang="zh-TW" altLang="en-US" dirty="0" smtClean="0"/>
              <a:t>程           </a:t>
            </a:r>
            <a:r>
              <a:rPr lang="en-US" altLang="zh-TW" dirty="0" smtClean="0"/>
              <a:t>22</a:t>
            </a:r>
            <a:r>
              <a:rPr lang="zh-TW" altLang="en-US" dirty="0" smtClean="0"/>
              <a:t>翁           </a:t>
            </a:r>
            <a:r>
              <a:rPr lang="en-US" altLang="zh-TW" dirty="0" smtClean="0"/>
              <a:t>39</a:t>
            </a:r>
            <a:r>
              <a:rPr lang="zh-TW" altLang="en-US" dirty="0" smtClean="0"/>
              <a:t>麻              </a:t>
            </a:r>
            <a:r>
              <a:rPr lang="en-US" altLang="zh-TW" dirty="0" smtClean="0"/>
              <a:t>56</a:t>
            </a:r>
            <a:r>
              <a:rPr lang="zh-TW" altLang="en-US" dirty="0" smtClean="0"/>
              <a:t>胡           </a:t>
            </a:r>
            <a:r>
              <a:rPr lang="en-US" altLang="zh-TW" dirty="0" smtClean="0"/>
              <a:t>73</a:t>
            </a:r>
            <a:r>
              <a:rPr lang="zh-TW" altLang="en-US" dirty="0" smtClean="0"/>
              <a:t>申屠   </a:t>
            </a:r>
            <a:r>
              <a:rPr lang="en-US" altLang="zh-TW" dirty="0" smtClean="0"/>
              <a:t>86</a:t>
            </a:r>
            <a:r>
              <a:rPr lang="zh-TW" altLang="en-US" dirty="0" smtClean="0"/>
              <a:t>梁          </a:t>
            </a:r>
            <a:r>
              <a:rPr lang="en-US" altLang="zh-TW" dirty="0" smtClean="0"/>
              <a:t>96</a:t>
            </a:r>
            <a:r>
              <a:rPr lang="zh-TW" altLang="en-US" dirty="0" smtClean="0"/>
              <a:t>許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 smtClean="0"/>
              <a:t>6</a:t>
            </a:r>
            <a:r>
              <a:rPr lang="zh-TW" altLang="en-US" dirty="0" smtClean="0"/>
              <a:t>簡           </a:t>
            </a:r>
            <a:r>
              <a:rPr lang="en-US" altLang="zh-TW" dirty="0" smtClean="0"/>
              <a:t>23</a:t>
            </a:r>
            <a:r>
              <a:rPr lang="zh-TW" altLang="en-US" dirty="0" smtClean="0"/>
              <a:t>何           </a:t>
            </a:r>
            <a:r>
              <a:rPr lang="en-US" altLang="zh-TW" dirty="0" smtClean="0"/>
              <a:t>40</a:t>
            </a:r>
            <a:r>
              <a:rPr lang="zh-TW" altLang="en-US" dirty="0" smtClean="0"/>
              <a:t>花              </a:t>
            </a:r>
            <a:r>
              <a:rPr lang="en-US" altLang="zh-TW" dirty="0" smtClean="0"/>
              <a:t>57</a:t>
            </a:r>
            <a:r>
              <a:rPr lang="zh-TW" altLang="en-US" dirty="0" smtClean="0"/>
              <a:t>蕭           </a:t>
            </a:r>
            <a:r>
              <a:rPr lang="en-US" altLang="zh-TW" dirty="0" smtClean="0"/>
              <a:t>74</a:t>
            </a:r>
            <a:r>
              <a:rPr lang="zh-TW" altLang="en-US" dirty="0" smtClean="0"/>
              <a:t>葛        </a:t>
            </a:r>
            <a:r>
              <a:rPr lang="en-US" altLang="zh-TW" dirty="0" smtClean="0"/>
              <a:t>87</a:t>
            </a:r>
            <a:r>
              <a:rPr lang="zh-TW" altLang="en-US" dirty="0" smtClean="0"/>
              <a:t>熊         </a:t>
            </a:r>
            <a:r>
              <a:rPr lang="en-US" altLang="zh-TW" dirty="0" smtClean="0"/>
              <a:t>97</a:t>
            </a:r>
            <a:r>
              <a:rPr lang="zh-TW" altLang="en-US" dirty="0" smtClean="0"/>
              <a:t>劉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 smtClean="0"/>
              <a:t>7</a:t>
            </a:r>
            <a:r>
              <a:rPr lang="zh-TW" altLang="en-US" dirty="0" smtClean="0"/>
              <a:t>宗           </a:t>
            </a:r>
            <a:r>
              <a:rPr lang="en-US" altLang="zh-TW" dirty="0" smtClean="0"/>
              <a:t>24</a:t>
            </a:r>
            <a:r>
              <a:rPr lang="zh-TW" altLang="en-US" dirty="0" smtClean="0"/>
              <a:t>顏           </a:t>
            </a:r>
            <a:r>
              <a:rPr lang="en-US" altLang="zh-TW" dirty="0" smtClean="0"/>
              <a:t>41</a:t>
            </a:r>
            <a:r>
              <a:rPr lang="zh-TW" altLang="en-US" dirty="0" smtClean="0"/>
              <a:t>王              </a:t>
            </a:r>
            <a:r>
              <a:rPr lang="en-US" altLang="zh-TW" dirty="0" smtClean="0"/>
              <a:t>58</a:t>
            </a:r>
            <a:r>
              <a:rPr lang="zh-TW" altLang="en-US" dirty="0" smtClean="0"/>
              <a:t>嚴           </a:t>
            </a:r>
            <a:r>
              <a:rPr lang="en-US" altLang="zh-TW" dirty="0" smtClean="0"/>
              <a:t>75</a:t>
            </a:r>
            <a:r>
              <a:rPr lang="zh-TW" altLang="en-US" dirty="0" smtClean="0"/>
              <a:t>鬫        </a:t>
            </a:r>
            <a:r>
              <a:rPr lang="en-US" altLang="zh-TW" dirty="0" smtClean="0"/>
              <a:t>88</a:t>
            </a:r>
            <a:r>
              <a:rPr lang="zh-TW" altLang="en-US" dirty="0" smtClean="0"/>
              <a:t>楊         </a:t>
            </a:r>
            <a:r>
              <a:rPr lang="en-US" altLang="zh-TW" dirty="0" smtClean="0"/>
              <a:t>98</a:t>
            </a:r>
            <a:r>
              <a:rPr lang="zh-TW" altLang="en-US" dirty="0" smtClean="0"/>
              <a:t>孫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 smtClean="0"/>
              <a:t>8</a:t>
            </a:r>
            <a:r>
              <a:rPr lang="zh-TW" altLang="en-US" dirty="0" smtClean="0"/>
              <a:t>齊           </a:t>
            </a:r>
            <a:r>
              <a:rPr lang="en-US" altLang="zh-TW" dirty="0" smtClean="0"/>
              <a:t>25</a:t>
            </a:r>
            <a:r>
              <a:rPr lang="zh-TW" altLang="en-US" dirty="0" smtClean="0"/>
              <a:t>紹           </a:t>
            </a:r>
            <a:r>
              <a:rPr lang="en-US" altLang="zh-TW" dirty="0" smtClean="0"/>
              <a:t>42</a:t>
            </a:r>
            <a:r>
              <a:rPr lang="zh-TW" altLang="en-US" dirty="0" smtClean="0"/>
              <a:t>唐              </a:t>
            </a:r>
            <a:r>
              <a:rPr lang="en-US" altLang="zh-TW" dirty="0" smtClean="0"/>
              <a:t>59</a:t>
            </a:r>
            <a:r>
              <a:rPr lang="zh-TW" altLang="en-US" dirty="0" smtClean="0"/>
              <a:t>高           </a:t>
            </a:r>
            <a:r>
              <a:rPr lang="en-US" altLang="zh-TW" dirty="0" smtClean="0"/>
              <a:t>76</a:t>
            </a:r>
            <a:r>
              <a:rPr lang="zh-TW" altLang="en-US" dirty="0" smtClean="0"/>
              <a:t>戴        </a:t>
            </a:r>
            <a:r>
              <a:rPr lang="en-US" altLang="zh-TW" dirty="0" smtClean="0"/>
              <a:t>89</a:t>
            </a:r>
            <a:r>
              <a:rPr lang="zh-TW" altLang="en-US" dirty="0" smtClean="0"/>
              <a:t>儲         </a:t>
            </a:r>
            <a:r>
              <a:rPr lang="en-US" altLang="zh-TW" dirty="0" smtClean="0"/>
              <a:t>99</a:t>
            </a:r>
            <a:r>
              <a:rPr lang="zh-TW" altLang="en-US" dirty="0" smtClean="0"/>
              <a:t>鄒 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 smtClean="0"/>
              <a:t>9</a:t>
            </a:r>
            <a:r>
              <a:rPr lang="zh-TW" altLang="en-US" dirty="0" smtClean="0"/>
              <a:t>全           </a:t>
            </a:r>
            <a:r>
              <a:rPr lang="en-US" altLang="zh-TW" dirty="0" smtClean="0"/>
              <a:t>26</a:t>
            </a:r>
            <a:r>
              <a:rPr lang="zh-TW" altLang="en-US" dirty="0" smtClean="0"/>
              <a:t>馬           </a:t>
            </a:r>
            <a:r>
              <a:rPr lang="en-US" altLang="zh-TW" dirty="0" smtClean="0"/>
              <a:t>43</a:t>
            </a:r>
            <a:r>
              <a:rPr lang="zh-TW" altLang="en-US" dirty="0" smtClean="0"/>
              <a:t>林              </a:t>
            </a:r>
            <a:r>
              <a:rPr lang="en-US" altLang="zh-TW" dirty="0" smtClean="0"/>
              <a:t>60</a:t>
            </a:r>
            <a:r>
              <a:rPr lang="zh-TW" altLang="en-US" dirty="0" smtClean="0"/>
              <a:t>湯           </a:t>
            </a:r>
            <a:r>
              <a:rPr lang="en-US" altLang="zh-TW" dirty="0" smtClean="0"/>
              <a:t>77</a:t>
            </a:r>
            <a:r>
              <a:rPr lang="zh-TW" altLang="en-US" dirty="0" smtClean="0"/>
              <a:t>荊        </a:t>
            </a:r>
            <a:r>
              <a:rPr lang="en-US" altLang="zh-TW" dirty="0" smtClean="0"/>
              <a:t>90</a:t>
            </a:r>
            <a:r>
              <a:rPr lang="zh-TW" altLang="en-US" dirty="0" smtClean="0"/>
              <a:t>廖      </a:t>
            </a:r>
            <a:r>
              <a:rPr lang="en-US" altLang="zh-TW" dirty="0" smtClean="0"/>
              <a:t>100</a:t>
            </a:r>
            <a:r>
              <a:rPr lang="zh-TW" altLang="en-US" dirty="0" smtClean="0"/>
              <a:t>柯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 smtClean="0"/>
              <a:t>10</a:t>
            </a:r>
            <a:r>
              <a:rPr lang="zh-TW" altLang="en-US" dirty="0" smtClean="0"/>
              <a:t>施         </a:t>
            </a:r>
            <a:r>
              <a:rPr lang="en-US" altLang="zh-TW" dirty="0" smtClean="0"/>
              <a:t>27</a:t>
            </a:r>
            <a:r>
              <a:rPr lang="zh-TW" altLang="en-US" dirty="0" smtClean="0"/>
              <a:t>易           </a:t>
            </a:r>
            <a:r>
              <a:rPr lang="en-US" altLang="zh-TW" dirty="0" smtClean="0"/>
              <a:t>44</a:t>
            </a:r>
            <a:r>
              <a:rPr lang="zh-TW" altLang="en-US" dirty="0" smtClean="0"/>
              <a:t>巫              </a:t>
            </a:r>
            <a:r>
              <a:rPr lang="en-US" altLang="zh-TW" dirty="0" smtClean="0"/>
              <a:t>61</a:t>
            </a:r>
            <a:r>
              <a:rPr lang="zh-TW" altLang="en-US" dirty="0" smtClean="0"/>
              <a:t>千           </a:t>
            </a:r>
            <a:r>
              <a:rPr lang="en-US" altLang="zh-TW" dirty="0" smtClean="0"/>
              <a:t>78</a:t>
            </a:r>
            <a:r>
              <a:rPr lang="zh-TW" altLang="en-US" dirty="0" smtClean="0"/>
              <a:t>韓        </a:t>
            </a:r>
            <a:r>
              <a:rPr lang="en-US" altLang="zh-TW" dirty="0" smtClean="0"/>
              <a:t>91</a:t>
            </a:r>
            <a:r>
              <a:rPr lang="zh-TW" altLang="en-US" dirty="0" smtClean="0"/>
              <a:t>柴      </a:t>
            </a:r>
            <a:r>
              <a:rPr lang="en-US" altLang="zh-TW" dirty="0" smtClean="0"/>
              <a:t>101</a:t>
            </a:r>
            <a:r>
              <a:rPr lang="zh-TW" altLang="en-US" dirty="0" smtClean="0"/>
              <a:t>賴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 smtClean="0"/>
              <a:t>11</a:t>
            </a:r>
            <a:r>
              <a:rPr lang="zh-TW" altLang="en-US" dirty="0" smtClean="0"/>
              <a:t>朱         </a:t>
            </a:r>
            <a:r>
              <a:rPr lang="en-US" altLang="zh-TW" dirty="0" smtClean="0"/>
              <a:t>28</a:t>
            </a:r>
            <a:r>
              <a:rPr lang="zh-TW" altLang="en-US" dirty="0" smtClean="0"/>
              <a:t>季           </a:t>
            </a:r>
            <a:r>
              <a:rPr lang="en-US" altLang="zh-TW" dirty="0" smtClean="0"/>
              <a:t>45</a:t>
            </a:r>
            <a:r>
              <a:rPr lang="zh-TW" altLang="en-US" dirty="0" smtClean="0"/>
              <a:t>施              </a:t>
            </a:r>
            <a:r>
              <a:rPr lang="en-US" altLang="zh-TW" dirty="0" smtClean="0"/>
              <a:t>62</a:t>
            </a:r>
            <a:r>
              <a:rPr lang="zh-TW" altLang="en-US" dirty="0" smtClean="0"/>
              <a:t>萬           </a:t>
            </a:r>
            <a:r>
              <a:rPr lang="en-US" altLang="zh-TW" dirty="0" smtClean="0"/>
              <a:t>79</a:t>
            </a:r>
            <a:r>
              <a:rPr lang="zh-TW" altLang="en-US" dirty="0" smtClean="0"/>
              <a:t>習        </a:t>
            </a:r>
            <a:r>
              <a:rPr lang="en-US" altLang="zh-TW" dirty="0" smtClean="0"/>
              <a:t>92</a:t>
            </a:r>
            <a:r>
              <a:rPr lang="zh-TW" altLang="en-US" dirty="0" smtClean="0"/>
              <a:t>阮      </a:t>
            </a:r>
            <a:r>
              <a:rPr lang="en-US" altLang="zh-TW" dirty="0" smtClean="0"/>
              <a:t>102</a:t>
            </a:r>
            <a:r>
              <a:rPr lang="zh-TW" altLang="en-US" dirty="0" smtClean="0"/>
              <a:t>徐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 smtClean="0"/>
              <a:t>12</a:t>
            </a:r>
            <a:r>
              <a:rPr lang="zh-TW" altLang="en-US" dirty="0" smtClean="0"/>
              <a:t>張         </a:t>
            </a:r>
            <a:r>
              <a:rPr lang="en-US" altLang="zh-TW" dirty="0" smtClean="0"/>
              <a:t>29</a:t>
            </a:r>
            <a:r>
              <a:rPr lang="zh-TW" altLang="en-US" dirty="0" smtClean="0"/>
              <a:t>田           </a:t>
            </a:r>
            <a:r>
              <a:rPr lang="en-US" altLang="zh-TW" dirty="0" smtClean="0"/>
              <a:t>46</a:t>
            </a:r>
            <a:r>
              <a:rPr lang="zh-TW" altLang="en-US" dirty="0" smtClean="0"/>
              <a:t>董              </a:t>
            </a:r>
            <a:r>
              <a:rPr lang="en-US" altLang="zh-TW" dirty="0" smtClean="0"/>
              <a:t>63</a:t>
            </a:r>
            <a:r>
              <a:rPr lang="zh-TW" altLang="en-US" dirty="0" smtClean="0"/>
              <a:t>趙           </a:t>
            </a:r>
            <a:r>
              <a:rPr lang="en-US" altLang="zh-TW" dirty="0" smtClean="0"/>
              <a:t>80</a:t>
            </a:r>
            <a:r>
              <a:rPr lang="zh-TW" altLang="en-US" dirty="0" smtClean="0"/>
              <a:t>孔        </a:t>
            </a:r>
            <a:r>
              <a:rPr lang="en-US" altLang="zh-TW" dirty="0" smtClean="0"/>
              <a:t>93</a:t>
            </a:r>
            <a:r>
              <a:rPr lang="zh-TW" altLang="en-US" dirty="0" smtClean="0"/>
              <a:t>葉      </a:t>
            </a:r>
            <a:r>
              <a:rPr lang="en-US" altLang="zh-TW" dirty="0" smtClean="0"/>
              <a:t>103</a:t>
            </a:r>
            <a:r>
              <a:rPr lang="zh-TW" altLang="en-US" dirty="0" smtClean="0"/>
              <a:t>鄭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 smtClean="0"/>
              <a:t>13</a:t>
            </a:r>
            <a:r>
              <a:rPr lang="zh-TW" altLang="en-US" dirty="0" smtClean="0"/>
              <a:t>盛         </a:t>
            </a:r>
            <a:r>
              <a:rPr lang="en-US" altLang="zh-TW" dirty="0" smtClean="0"/>
              <a:t>30</a:t>
            </a:r>
            <a:r>
              <a:rPr lang="zh-TW" altLang="en-US" dirty="0" smtClean="0"/>
              <a:t>文           </a:t>
            </a:r>
            <a:r>
              <a:rPr lang="en-US" altLang="zh-TW" dirty="0" smtClean="0"/>
              <a:t>47</a:t>
            </a:r>
            <a:r>
              <a:rPr lang="zh-TW" altLang="en-US" dirty="0" smtClean="0"/>
              <a:t>卓              </a:t>
            </a:r>
            <a:r>
              <a:rPr lang="en-US" altLang="zh-TW" dirty="0" smtClean="0"/>
              <a:t>64</a:t>
            </a:r>
            <a:r>
              <a:rPr lang="zh-TW" altLang="en-US" dirty="0" smtClean="0"/>
              <a:t>曹           </a:t>
            </a:r>
            <a:r>
              <a:rPr lang="en-US" altLang="zh-TW" dirty="0" smtClean="0"/>
              <a:t>81</a:t>
            </a:r>
            <a:r>
              <a:rPr lang="zh-TW" altLang="en-US" dirty="0" smtClean="0"/>
              <a:t>蔣        </a:t>
            </a:r>
            <a:r>
              <a:rPr lang="en-US" altLang="zh-TW" dirty="0" smtClean="0"/>
              <a:t>94</a:t>
            </a:r>
            <a:r>
              <a:rPr lang="zh-TW" altLang="en-US" dirty="0" smtClean="0"/>
              <a:t>叢      </a:t>
            </a:r>
            <a:r>
              <a:rPr lang="en-US" altLang="zh-TW" dirty="0" smtClean="0"/>
              <a:t>104</a:t>
            </a:r>
            <a:r>
              <a:rPr lang="zh-TW" altLang="en-US" dirty="0" smtClean="0"/>
              <a:t>游   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 smtClean="0"/>
              <a:t>14</a:t>
            </a:r>
            <a:r>
              <a:rPr lang="zh-TW" altLang="en-US" dirty="0" smtClean="0"/>
              <a:t>梅         </a:t>
            </a:r>
            <a:r>
              <a:rPr lang="en-US" altLang="zh-TW" dirty="0" smtClean="0"/>
              <a:t>31</a:t>
            </a:r>
            <a:r>
              <a:rPr lang="zh-TW" altLang="en-US" dirty="0" smtClean="0"/>
              <a:t>鐘           </a:t>
            </a:r>
            <a:r>
              <a:rPr lang="en-US" altLang="zh-TW" dirty="0" smtClean="0"/>
              <a:t>48</a:t>
            </a:r>
            <a:r>
              <a:rPr lang="zh-TW" altLang="en-US" dirty="0" smtClean="0"/>
              <a:t>賈              </a:t>
            </a:r>
            <a:r>
              <a:rPr lang="en-US" altLang="zh-TW" dirty="0" smtClean="0"/>
              <a:t>65</a:t>
            </a:r>
            <a:r>
              <a:rPr lang="zh-TW" altLang="en-US" dirty="0" smtClean="0"/>
              <a:t>歐                                           </a:t>
            </a:r>
            <a:r>
              <a:rPr lang="en-US" altLang="zh-TW" dirty="0" smtClean="0"/>
              <a:t>105</a:t>
            </a:r>
            <a:r>
              <a:rPr lang="zh-TW" altLang="en-US" dirty="0" smtClean="0"/>
              <a:t>邱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 smtClean="0"/>
              <a:t>15</a:t>
            </a:r>
            <a:r>
              <a:rPr lang="zh-TW" altLang="en-US" dirty="0" smtClean="0"/>
              <a:t>呂         </a:t>
            </a:r>
            <a:r>
              <a:rPr lang="en-US" altLang="zh-TW" dirty="0" smtClean="0"/>
              <a:t>32</a:t>
            </a:r>
            <a:r>
              <a:rPr lang="zh-TW" altLang="en-US" dirty="0" smtClean="0"/>
              <a:t>金           </a:t>
            </a:r>
            <a:r>
              <a:rPr lang="en-US" altLang="zh-TW" dirty="0" smtClean="0"/>
              <a:t>49</a:t>
            </a:r>
            <a:r>
              <a:rPr lang="zh-TW" altLang="en-US" dirty="0" smtClean="0"/>
              <a:t>吳              </a:t>
            </a:r>
            <a:r>
              <a:rPr lang="en-US" altLang="zh-TW" dirty="0" smtClean="0"/>
              <a:t>66</a:t>
            </a:r>
            <a:r>
              <a:rPr lang="zh-TW" altLang="en-US" dirty="0" smtClean="0"/>
              <a:t>溫                                            </a:t>
            </a:r>
            <a:r>
              <a:rPr lang="en-US" altLang="zh-TW" dirty="0" smtClean="0"/>
              <a:t>106</a:t>
            </a:r>
            <a:r>
              <a:rPr lang="zh-TW" altLang="en-US" dirty="0" smtClean="0"/>
              <a:t>周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 smtClean="0"/>
              <a:t>16</a:t>
            </a:r>
            <a:r>
              <a:rPr lang="zh-TW" altLang="en-US" dirty="0" smtClean="0"/>
              <a:t>曾         </a:t>
            </a:r>
            <a:r>
              <a:rPr lang="en-US" altLang="zh-TW" dirty="0" smtClean="0"/>
              <a:t>33</a:t>
            </a:r>
            <a:r>
              <a:rPr lang="zh-TW" altLang="en-US" dirty="0" smtClean="0"/>
              <a:t>白           </a:t>
            </a:r>
            <a:r>
              <a:rPr lang="en-US" altLang="zh-TW" dirty="0" smtClean="0"/>
              <a:t>50</a:t>
            </a:r>
            <a:r>
              <a:rPr lang="zh-TW" altLang="en-US" dirty="0" smtClean="0"/>
              <a:t>郭              </a:t>
            </a:r>
            <a:r>
              <a:rPr lang="en-US" altLang="zh-TW" dirty="0" smtClean="0"/>
              <a:t>67</a:t>
            </a:r>
            <a:r>
              <a:rPr lang="zh-TW" altLang="en-US" dirty="0" smtClean="0"/>
              <a:t>夏                                            </a:t>
            </a:r>
            <a:r>
              <a:rPr lang="en-US" altLang="zh-TW" dirty="0" smtClean="0"/>
              <a:t>107</a:t>
            </a:r>
            <a:r>
              <a:rPr lang="zh-TW" altLang="en-US" dirty="0" smtClean="0"/>
              <a:t>謝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 smtClean="0"/>
              <a:t>17</a:t>
            </a:r>
            <a:r>
              <a:rPr lang="zh-TW" altLang="en-US" dirty="0" smtClean="0"/>
              <a:t>盧         </a:t>
            </a:r>
            <a:r>
              <a:rPr lang="en-US" altLang="zh-TW" dirty="0" smtClean="0"/>
              <a:t>34</a:t>
            </a:r>
            <a:r>
              <a:rPr lang="zh-TW" altLang="en-US" dirty="0" smtClean="0"/>
              <a:t>藍           </a:t>
            </a:r>
            <a:r>
              <a:rPr lang="en-US" altLang="zh-TW" dirty="0" smtClean="0"/>
              <a:t>51</a:t>
            </a:r>
            <a:r>
              <a:rPr lang="zh-TW" altLang="en-US" dirty="0" smtClean="0"/>
              <a:t>余              </a:t>
            </a:r>
            <a:r>
              <a:rPr lang="en-US" altLang="zh-TW" dirty="0" smtClean="0"/>
              <a:t>68</a:t>
            </a:r>
            <a:r>
              <a:rPr lang="zh-TW" altLang="en-US" dirty="0" smtClean="0"/>
              <a:t>傅                                            </a:t>
            </a:r>
            <a:r>
              <a:rPr lang="en-US" altLang="zh-TW" dirty="0" smtClean="0"/>
              <a:t>108</a:t>
            </a:r>
            <a:r>
              <a:rPr lang="zh-TW" altLang="en-US" dirty="0" smtClean="0"/>
              <a:t>歐陽 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圖片 6" descr="433aad6b7e180eb048dce16852afd0cf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3"/>
            <a:ext cx="9144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困難之處</a:t>
            </a:r>
            <a:r>
              <a:rPr lang="en-US" altLang="zh-TW" smtClean="0"/>
              <a:t>!!</a:t>
            </a:r>
            <a:endParaRPr lang="zh-TW" altLang="en-US" smtClean="0"/>
          </a:p>
        </p:txBody>
      </p:sp>
      <p:sp>
        <p:nvSpPr>
          <p:cNvPr id="399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b="1" smtClean="0"/>
              <a:t>1</a:t>
            </a:r>
            <a:r>
              <a:rPr lang="en-US" altLang="zh-TW" smtClean="0"/>
              <a:t>.</a:t>
            </a:r>
            <a:r>
              <a:rPr lang="zh-TW" altLang="en-US" sz="2800" b="1" smtClean="0"/>
              <a:t>有一些人不願意出示證件讓我們少了很多姓氏</a:t>
            </a:r>
            <a:r>
              <a:rPr lang="en-US" altLang="zh-TW" sz="2800" b="1" smtClean="0"/>
              <a:t>!!</a:t>
            </a:r>
          </a:p>
          <a:p>
            <a:pPr>
              <a:buFont typeface="Wingdings" pitchFamily="2" charset="2"/>
              <a:buChar char="l"/>
            </a:pPr>
            <a:endParaRPr lang="en-US" altLang="zh-TW" sz="2800" smtClean="0"/>
          </a:p>
          <a:p>
            <a:pPr>
              <a:buFont typeface="Wingdings" pitchFamily="2" charset="2"/>
              <a:buChar char="l"/>
            </a:pPr>
            <a:r>
              <a:rPr lang="en-US" altLang="zh-TW" sz="2800" b="1" smtClean="0"/>
              <a:t>2.</a:t>
            </a:r>
            <a:r>
              <a:rPr lang="zh-TW" altLang="en-US" sz="2800" b="1" smtClean="0"/>
              <a:t>製作手冊時沒考慮到照片的重量，害紙張承受不了，跟換多次</a:t>
            </a:r>
            <a:r>
              <a:rPr lang="en-US" altLang="zh-TW" sz="2800" b="1" smtClean="0"/>
              <a:t>!!</a:t>
            </a:r>
          </a:p>
          <a:p>
            <a:pPr>
              <a:buFont typeface="Wingdings" pitchFamily="2" charset="2"/>
              <a:buChar char="l"/>
            </a:pPr>
            <a:endParaRPr lang="en-US" altLang="zh-TW" sz="2800" b="1" smtClean="0"/>
          </a:p>
          <a:p>
            <a:pPr>
              <a:buFont typeface="Wingdings" pitchFamily="2" charset="2"/>
              <a:buChar char="l"/>
            </a:pPr>
            <a:r>
              <a:rPr lang="en-US" altLang="zh-TW" sz="2800" b="1" smtClean="0"/>
              <a:t>3.</a:t>
            </a:r>
            <a:r>
              <a:rPr lang="zh-TW" altLang="en-US" sz="2800" b="1" smtClean="0"/>
              <a:t>為了尋找特殊姓氏，所以跑了很多地方</a:t>
            </a:r>
            <a:r>
              <a:rPr lang="en-US" altLang="zh-TW" sz="2800" b="1" smtClean="0"/>
              <a:t>!!</a:t>
            </a:r>
          </a:p>
          <a:p>
            <a:pPr>
              <a:buFont typeface="Wingdings" pitchFamily="2" charset="2"/>
              <a:buChar char="l"/>
            </a:pPr>
            <a:endParaRPr lang="en-US" altLang="zh-TW" sz="2800" b="1" smtClean="0"/>
          </a:p>
          <a:p>
            <a:pPr>
              <a:buFont typeface="Wingdings" pitchFamily="2" charset="2"/>
              <a:buChar char="l"/>
            </a:pPr>
            <a:r>
              <a:rPr lang="en-US" altLang="zh-TW" sz="2800" b="1" smtClean="0"/>
              <a:t>4.</a:t>
            </a:r>
            <a:r>
              <a:rPr lang="zh-TW" altLang="en-US" sz="2800" b="1" smtClean="0"/>
              <a:t>拍攝照片過多，難以配對</a:t>
            </a:r>
            <a:r>
              <a:rPr lang="en-US" altLang="zh-TW" sz="2800" b="1" smtClean="0"/>
              <a:t>!!</a:t>
            </a:r>
            <a:endParaRPr lang="zh-TW" altLang="en-US" sz="2800" b="1" smtClean="0"/>
          </a:p>
        </p:txBody>
      </p:sp>
      <p:pic>
        <p:nvPicPr>
          <p:cNvPr id="39940" name="Picture 4" descr="C:\Users\WWW\AppData\Local\Microsoft\Windows\Temporary Internet Files\Content.IE5\JB510JAB\MC90005683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4714875"/>
            <a:ext cx="236855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圖片 5" descr="200895175342393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13" y="-142875"/>
            <a:ext cx="9358313" cy="751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標題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r>
              <a:rPr lang="zh-TW" altLang="en-US" smtClean="0"/>
              <a:t>心得</a:t>
            </a:r>
            <a:r>
              <a:rPr lang="en-US" altLang="zh-TW" smtClean="0"/>
              <a:t>!!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85875"/>
            <a:ext cx="9144000" cy="55721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4000" dirty="0" smtClean="0">
                <a:solidFill>
                  <a:srgbClr val="FFC000"/>
                </a:solidFill>
              </a:rPr>
              <a:t>加萱</a:t>
            </a:r>
            <a:r>
              <a:rPr lang="en-US" altLang="zh-TW" sz="4000" dirty="0" smtClean="0">
                <a:solidFill>
                  <a:srgbClr val="FFC000"/>
                </a:solidFill>
              </a:rPr>
              <a:t>:</a:t>
            </a:r>
            <a:r>
              <a:rPr lang="zh-TW" altLang="en-US" sz="2800" dirty="0" smtClean="0"/>
              <a:t>這次麥哲倫的題目，連我自己都覺得有點怪異，不只是我，連大家都覺得很怪，不過越怪，我就越想嘗試</a:t>
            </a:r>
            <a:r>
              <a:rPr lang="en-US" altLang="zh-TW" sz="2800" dirty="0" smtClean="0"/>
              <a:t>!!</a:t>
            </a:r>
            <a:r>
              <a:rPr lang="zh-TW" altLang="en-US" sz="2800" dirty="0" smtClean="0"/>
              <a:t>這次的題目是「尋找百家姓」，所以照字面上就最少要有一百人，當然</a:t>
            </a:r>
            <a:r>
              <a:rPr lang="en-US" altLang="zh-TW" sz="2800" dirty="0" smtClean="0"/>
              <a:t>!</a:t>
            </a:r>
            <a:r>
              <a:rPr lang="zh-TW" altLang="en-US" sz="2800" dirty="0" smtClean="0"/>
              <a:t>我們超過了最低標準一百人，好棒</a:t>
            </a:r>
            <a:r>
              <a:rPr lang="en-US" altLang="zh-TW" sz="2800" dirty="0" smtClean="0"/>
              <a:t>!</a:t>
            </a:r>
            <a:r>
              <a:rPr lang="zh-TW" altLang="en-US" sz="2800" dirty="0" smtClean="0"/>
              <a:t>當作完這次的報告心裡有一股衝勁，非常難以形容，百感交集，我們終於</a:t>
            </a:r>
            <a:r>
              <a:rPr lang="en-US" altLang="zh-TW" sz="2800" dirty="0" smtClean="0"/>
              <a:t>-----</a:t>
            </a:r>
            <a:r>
              <a:rPr lang="zh-TW" altLang="en-US" sz="2800" dirty="0" smtClean="0"/>
              <a:t>成功了</a:t>
            </a:r>
            <a:r>
              <a:rPr lang="en-US" altLang="zh-TW" sz="2800" dirty="0" smtClean="0"/>
              <a:t>!!!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4000" dirty="0" smtClean="0">
              <a:solidFill>
                <a:srgbClr val="FFC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4000" dirty="0" smtClean="0">
                <a:solidFill>
                  <a:srgbClr val="FFC000"/>
                </a:solidFill>
              </a:rPr>
              <a:t>姵羽</a:t>
            </a:r>
            <a:r>
              <a:rPr lang="en-US" altLang="zh-TW" sz="4000" dirty="0" smtClean="0">
                <a:solidFill>
                  <a:srgbClr val="FFC000"/>
                </a:solidFill>
              </a:rPr>
              <a:t>:</a:t>
            </a:r>
            <a:r>
              <a:rPr lang="zh-TW" altLang="en-US" sz="2800" dirty="0" smtClean="0"/>
              <a:t>經歷這次的尋找，我們發現中國的姓真是無奇不有，而且姓氏也很多。在過程中有些受訪者他們非常的大方，很樂意幫助我們，但是也有些人不願意幫助我們，使我們感覺到有些挫折。雖然如此，我們還是很努力的完成這項艱難的任務</a:t>
            </a:r>
            <a:r>
              <a:rPr lang="en-US" altLang="zh-TW" sz="2800" dirty="0" smtClean="0"/>
              <a:t>!!</a:t>
            </a:r>
            <a:r>
              <a:rPr lang="zh-TW" altLang="en-US" sz="2800" dirty="0" smtClean="0"/>
              <a:t>收集超過一百人</a:t>
            </a:r>
            <a:r>
              <a:rPr lang="en-US" altLang="zh-TW" sz="2800" dirty="0" smtClean="0"/>
              <a:t>!!YA</a:t>
            </a:r>
            <a:endParaRPr lang="zh-TW" altLang="en-US" sz="28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圖片 3" descr="12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8" y="0"/>
            <a:ext cx="9501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矩形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5550" y="2060575"/>
            <a:ext cx="6875463" cy="198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標題 1"/>
          <p:cNvSpPr>
            <a:spLocks noGrp="1"/>
          </p:cNvSpPr>
          <p:nvPr>
            <p:ph type="title"/>
          </p:nvPr>
        </p:nvSpPr>
        <p:spPr>
          <a:xfrm>
            <a:off x="2857500" y="142875"/>
            <a:ext cx="3429000" cy="1643063"/>
          </a:xfrm>
        </p:spPr>
        <p:txBody>
          <a:bodyPr/>
          <a:lstStyle/>
          <a:p>
            <a:endParaRPr lang="zh-TW" altLang="en-US" sz="3200" smtClean="0"/>
          </a:p>
        </p:txBody>
      </p:sp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-74613"/>
            <a:ext cx="8358187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矩形 4"/>
          <p:cNvSpPr>
            <a:spLocks noChangeArrowheads="1"/>
          </p:cNvSpPr>
          <p:nvPr/>
        </p:nvSpPr>
        <p:spPr bwMode="auto">
          <a:xfrm>
            <a:off x="3786188" y="1000125"/>
            <a:ext cx="17240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6000">
                <a:latin typeface="Calibri" pitchFamily="34" charset="0"/>
              </a:rPr>
              <a:t>動機</a:t>
            </a:r>
          </a:p>
        </p:txBody>
      </p:sp>
      <p:sp>
        <p:nvSpPr>
          <p:cNvPr id="16388" name="矩形 5"/>
          <p:cNvSpPr>
            <a:spLocks noChangeArrowheads="1"/>
          </p:cNvSpPr>
          <p:nvPr/>
        </p:nvSpPr>
        <p:spPr bwMode="auto">
          <a:xfrm>
            <a:off x="1785938" y="1928813"/>
            <a:ext cx="55197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600">
                <a:latin typeface="Calibri" pitchFamily="34" charset="0"/>
              </a:rPr>
              <a:t>因為最近有在報紙</a:t>
            </a:r>
            <a:r>
              <a:rPr kumimoji="0" lang="en-US" altLang="zh-TW" sz="3600">
                <a:latin typeface="Calibri" pitchFamily="34" charset="0"/>
              </a:rPr>
              <a:t>.</a:t>
            </a:r>
          </a:p>
          <a:p>
            <a:r>
              <a:rPr kumimoji="0" lang="zh-TW" altLang="en-US" sz="3600">
                <a:latin typeface="Calibri" pitchFamily="34" charset="0"/>
              </a:rPr>
              <a:t>電視上看到許多奇怪的姓</a:t>
            </a:r>
            <a:r>
              <a:rPr kumimoji="0" lang="en-US" altLang="zh-TW" sz="3600">
                <a:latin typeface="Calibri" pitchFamily="34" charset="0"/>
              </a:rPr>
              <a:t>,</a:t>
            </a:r>
          </a:p>
          <a:p>
            <a:r>
              <a:rPr kumimoji="0" lang="zh-TW" altLang="en-US" sz="3600">
                <a:latin typeface="Calibri" pitchFamily="34" charset="0"/>
              </a:rPr>
              <a:t>所以我們也想去尋找看看花蓮有沒有這些奇怪的姓。</a:t>
            </a: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19638"/>
            <a:ext cx="2498725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 descr="C:\Users\WWW\AppData\Local\Microsoft\Windows\Temporary Internet Files\Content.IE5\WBUPFODG\MC90042066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786313"/>
            <a:ext cx="3205162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 descr="C:\Users\WWW\AppData\Local\Microsoft\Windows\Temporary Internet Files\Content.IE5\JB510JAB\MC90042067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4071938"/>
            <a:ext cx="2508250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71813" y="500063"/>
            <a:ext cx="2286000" cy="12144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6000" dirty="0" smtClean="0">
                <a:solidFill>
                  <a:srgbClr val="7030A0"/>
                </a:solidFill>
              </a:rPr>
              <a:t>目的</a:t>
            </a:r>
            <a:r>
              <a:rPr lang="en-US" altLang="zh-TW" sz="6000" dirty="0" smtClean="0">
                <a:solidFill>
                  <a:srgbClr val="7030A0"/>
                </a:solidFill>
              </a:rPr>
              <a:t>!!</a:t>
            </a:r>
            <a:endParaRPr lang="zh-TW" altLang="en-US" sz="6000" dirty="0">
              <a:solidFill>
                <a:srgbClr val="7030A0"/>
              </a:solidFill>
            </a:endParaRPr>
          </a:p>
        </p:txBody>
      </p:sp>
      <p:sp>
        <p:nvSpPr>
          <p:cNvPr id="17412" name="文字方塊 5"/>
          <p:cNvSpPr txBox="1">
            <a:spLocks noChangeArrowheads="1"/>
          </p:cNvSpPr>
          <p:nvPr/>
        </p:nvSpPr>
        <p:spPr bwMode="auto">
          <a:xfrm>
            <a:off x="714375" y="1571625"/>
            <a:ext cx="764381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4000">
                <a:latin typeface="Calibri" pitchFamily="34" charset="0"/>
              </a:rPr>
              <a:t>我們要找出花蓮有沒有很多不一樣的姓氏，我們的目標是一百個人，尋找到後，會和本人拍照，並合影留念</a:t>
            </a:r>
            <a:r>
              <a:rPr kumimoji="0" lang="en-US" altLang="zh-TW" sz="4000">
                <a:latin typeface="Calibri" pitchFamily="34" charset="0"/>
              </a:rPr>
              <a:t>!!</a:t>
            </a:r>
            <a:endParaRPr kumimoji="0" lang="zh-TW" altLang="en-US" sz="4000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行程表</a:t>
            </a:r>
            <a:r>
              <a:rPr lang="en-US" altLang="zh-TW" smtClean="0"/>
              <a:t>!!</a:t>
            </a:r>
            <a:endParaRPr lang="zh-TW" altLang="en-US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857250" y="1357313"/>
          <a:ext cx="7000875" cy="4859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5000660"/>
              </a:tblGrid>
              <a:tr h="6175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日期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內容</a:t>
                      </a:r>
                      <a:endParaRPr lang="zh-TW" altLang="en-US" sz="3200" dirty="0"/>
                    </a:p>
                  </a:txBody>
                  <a:tcPr/>
                </a:tc>
              </a:tr>
              <a:tr h="602866"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7/5~7/7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討論時間與地點</a:t>
                      </a:r>
                      <a:endParaRPr lang="zh-TW" altLang="en-US" sz="2400" dirty="0"/>
                    </a:p>
                  </a:txBody>
                  <a:tcPr/>
                </a:tc>
              </a:tr>
              <a:tr h="565518"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7/10~7/14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去榮民之家尋找與訪問</a:t>
                      </a:r>
                      <a:endParaRPr lang="zh-TW" altLang="en-US" sz="2400" dirty="0"/>
                    </a:p>
                  </a:txBody>
                  <a:tcPr/>
                </a:tc>
              </a:tr>
              <a:tr h="614822"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7/17~7/27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去國軍花蓮總醫院尋找與訪問</a:t>
                      </a:r>
                      <a:endParaRPr lang="zh-TW" altLang="en-US" sz="2400" dirty="0"/>
                    </a:p>
                  </a:txBody>
                  <a:tcPr/>
                </a:tc>
              </a:tr>
              <a:tr h="609797"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8/2~8/4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去家樂福尋找與訪問</a:t>
                      </a:r>
                      <a:endParaRPr lang="zh-TW" altLang="en-US" sz="2400" dirty="0"/>
                    </a:p>
                  </a:txBody>
                  <a:tcPr/>
                </a:tc>
              </a:tr>
              <a:tr h="664942"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8/10~8/12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去特力屋尋找與訪問</a:t>
                      </a:r>
                      <a:endParaRPr lang="zh-TW" altLang="en-US" sz="2400" dirty="0"/>
                    </a:p>
                  </a:txBody>
                  <a:tcPr/>
                </a:tc>
              </a:tr>
              <a:tr h="664942"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8/15~8/20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製作百家姓手冊</a:t>
                      </a:r>
                      <a:endParaRPr lang="zh-TW" altLang="en-US" sz="2400" dirty="0"/>
                    </a:p>
                  </a:txBody>
                  <a:tcPr/>
                </a:tc>
              </a:tr>
              <a:tr h="517177"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8/22~8/31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練習發表</a:t>
                      </a:r>
                      <a:r>
                        <a:rPr lang="en-US" altLang="zh-TW" sz="2400" dirty="0" smtClean="0"/>
                        <a:t>.</a:t>
                      </a:r>
                      <a:r>
                        <a:rPr lang="zh-TW" altLang="en-US" sz="2400" dirty="0" smtClean="0"/>
                        <a:t>製作</a:t>
                      </a:r>
                      <a:r>
                        <a:rPr lang="en-US" altLang="zh-TW" sz="2400" dirty="0" err="1" smtClean="0"/>
                        <a:t>ppt</a:t>
                      </a:r>
                      <a:endParaRPr lang="zh-TW" alt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63" name="Picture 3" descr="C:\Users\WWW\AppData\Local\Microsoft\Windows\Temporary Internet Files\Content.IE5\94TP81G9\MC90041987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14313"/>
            <a:ext cx="1304925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4" name="Picture 4" descr="C:\Users\WWW\AppData\Local\Microsoft\Windows\Temporary Internet Files\Content.IE5\EJ3WS673\MC90044511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5286375"/>
            <a:ext cx="16398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圖片 2" descr="3 (7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1071563"/>
            <a:ext cx="35623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-428625" y="142875"/>
            <a:ext cx="8229600" cy="1143000"/>
          </a:xfrm>
        </p:spPr>
        <p:txBody>
          <a:bodyPr/>
          <a:lstStyle/>
          <a:p>
            <a:r>
              <a:rPr lang="zh-TW" altLang="en-US" smtClean="0"/>
              <a:t>第一站</a:t>
            </a:r>
            <a:r>
              <a:rPr lang="en-US" altLang="zh-TW" smtClean="0"/>
              <a:t>!!----</a:t>
            </a:r>
            <a:r>
              <a:rPr lang="zh-TW" altLang="en-US" smtClean="0"/>
              <a:t>榮民之家</a:t>
            </a:r>
          </a:p>
        </p:txBody>
      </p:sp>
      <p:pic>
        <p:nvPicPr>
          <p:cNvPr id="19459" name="圖片 12" descr="3 (71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1143000"/>
            <a:ext cx="5143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4141788"/>
            <a:ext cx="3357563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矩形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075" y="4803775"/>
            <a:ext cx="3595688" cy="19621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標題 1"/>
          <p:cNvSpPr>
            <a:spLocks noGrp="1"/>
          </p:cNvSpPr>
          <p:nvPr>
            <p:ph type="title"/>
          </p:nvPr>
        </p:nvSpPr>
        <p:spPr>
          <a:xfrm>
            <a:off x="2928938" y="4000500"/>
            <a:ext cx="3971925" cy="1131888"/>
          </a:xfrm>
        </p:spPr>
        <p:txBody>
          <a:bodyPr/>
          <a:lstStyle/>
          <a:p>
            <a:endParaRPr lang="zh-TW" altLang="en-US" sz="2800" smtClean="0"/>
          </a:p>
        </p:txBody>
      </p:sp>
      <p:pic>
        <p:nvPicPr>
          <p:cNvPr id="20482" name="內容版面配置區 6" descr="3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2571750"/>
            <a:ext cx="3133725" cy="4178300"/>
          </a:xfrm>
        </p:spPr>
      </p:pic>
      <p:pic>
        <p:nvPicPr>
          <p:cNvPr id="32" name="內容版面配置區 31" descr="3 (4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803525" y="3865563"/>
            <a:ext cx="3627438" cy="3028950"/>
          </a:xfrm>
        </p:spPr>
      </p:pic>
      <p:pic>
        <p:nvPicPr>
          <p:cNvPr id="69" name="圖片 68" descr="3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2813" y="2919413"/>
            <a:ext cx="2962275" cy="3944937"/>
          </a:xfrm>
          <a:prstGeom prst="rect">
            <a:avLst/>
          </a:prstGeom>
          <a:noFill/>
        </p:spPr>
      </p:pic>
      <p:sp>
        <p:nvSpPr>
          <p:cNvPr id="74" name="心形 73"/>
          <p:cNvSpPr/>
          <p:nvPr/>
        </p:nvSpPr>
        <p:spPr>
          <a:xfrm>
            <a:off x="5072063" y="3357563"/>
            <a:ext cx="1357312" cy="1071562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srgbClr val="7030A0"/>
              </a:solidFill>
            </a:endParaRPr>
          </a:p>
        </p:txBody>
      </p:sp>
      <p:sp>
        <p:nvSpPr>
          <p:cNvPr id="75" name="向下箭號 74"/>
          <p:cNvSpPr/>
          <p:nvPr/>
        </p:nvSpPr>
        <p:spPr>
          <a:xfrm>
            <a:off x="857250" y="1643063"/>
            <a:ext cx="785813" cy="785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0487" name="文字方塊 10"/>
          <p:cNvSpPr txBox="1">
            <a:spLocks noChangeArrowheads="1"/>
          </p:cNvSpPr>
          <p:nvPr/>
        </p:nvSpPr>
        <p:spPr bwMode="auto">
          <a:xfrm>
            <a:off x="5143500" y="1071563"/>
            <a:ext cx="35718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kumimoji="0" lang="zh-TW" altLang="en-US" sz="3200">
                <a:latin typeface="Calibri" pitchFamily="34" charset="0"/>
              </a:rPr>
              <a:t>一進門就遇到了榮家主任夫人</a:t>
            </a:r>
            <a:r>
              <a:rPr kumimoji="0" lang="en-US" altLang="zh-TW" sz="3200">
                <a:latin typeface="Calibri" pitchFamily="34" charset="0"/>
              </a:rPr>
              <a:t>!</a:t>
            </a:r>
            <a:r>
              <a:rPr kumimoji="0" lang="zh-TW" altLang="en-US" sz="3200">
                <a:latin typeface="Calibri" pitchFamily="34" charset="0"/>
              </a:rPr>
              <a:t>姓田</a:t>
            </a:r>
            <a:endParaRPr kumimoji="0" lang="en-US" altLang="zh-TW" sz="3200">
              <a:latin typeface="Calibri" pitchFamily="34" charset="0"/>
            </a:endParaRPr>
          </a:p>
          <a:p>
            <a:endParaRPr kumimoji="0" lang="zh-TW" altLang="en-US" sz="3200">
              <a:latin typeface="Calibri" pitchFamily="34" charset="0"/>
            </a:endParaRPr>
          </a:p>
        </p:txBody>
      </p:sp>
      <p:sp>
        <p:nvSpPr>
          <p:cNvPr id="20488" name="文字方塊 11"/>
          <p:cNvSpPr txBox="1">
            <a:spLocks noChangeArrowheads="1"/>
          </p:cNvSpPr>
          <p:nvPr/>
        </p:nvSpPr>
        <p:spPr bwMode="auto">
          <a:xfrm>
            <a:off x="428625" y="357188"/>
            <a:ext cx="3071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kumimoji="0" lang="zh-TW" altLang="en-US" sz="2400">
                <a:latin typeface="Calibri" pitchFamily="34" charset="0"/>
              </a:rPr>
              <a:t>那裡的護士小姐也很熱心的幫我們找到了一位花哥哥</a:t>
            </a:r>
            <a:r>
              <a:rPr kumimoji="0" lang="en-US" altLang="zh-TW" sz="2400">
                <a:latin typeface="Calibri" pitchFamily="34" charset="0"/>
              </a:rPr>
              <a:t>!!</a:t>
            </a:r>
            <a:endParaRPr kumimoji="0" lang="zh-TW" altLang="en-US" sz="2400">
              <a:latin typeface="Calibri" pitchFamily="34" charset="0"/>
            </a:endParaRPr>
          </a:p>
        </p:txBody>
      </p:sp>
      <p:sp>
        <p:nvSpPr>
          <p:cNvPr id="14" name="雲朵形圖說文字 13"/>
          <p:cNvSpPr/>
          <p:nvPr/>
        </p:nvSpPr>
        <p:spPr>
          <a:xfrm rot="475004">
            <a:off x="1751013" y="1501775"/>
            <a:ext cx="2222500" cy="1711325"/>
          </a:xfrm>
          <a:prstGeom prst="cloudCallout">
            <a:avLst>
              <a:gd name="adj1" fmla="val -23124"/>
              <a:gd name="adj2" fmla="val 85115"/>
            </a:avLst>
          </a:prstGeom>
          <a:solidFill>
            <a:schemeClr val="bg1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dirty="0">
              <a:solidFill>
                <a:srgbClr val="FFC000"/>
              </a:solidFill>
            </a:endParaRPr>
          </a:p>
        </p:txBody>
      </p:sp>
      <p:sp>
        <p:nvSpPr>
          <p:cNvPr id="20490" name="文字方塊 15"/>
          <p:cNvSpPr txBox="1">
            <a:spLocks noChangeArrowheads="1"/>
          </p:cNvSpPr>
          <p:nvPr/>
        </p:nvSpPr>
        <p:spPr bwMode="auto">
          <a:xfrm>
            <a:off x="2071688" y="1785938"/>
            <a:ext cx="2214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latin typeface="Calibri" pitchFamily="34" charset="0"/>
              </a:rPr>
              <a:t>我是「花」美男</a:t>
            </a:r>
            <a:r>
              <a:rPr kumimoji="0" lang="en-US" altLang="zh-TW">
                <a:latin typeface="Calibri" pitchFamily="34" charset="0"/>
              </a:rPr>
              <a:t>!!</a:t>
            </a:r>
          </a:p>
          <a:p>
            <a:r>
              <a:rPr kumimoji="0" lang="zh-TW" altLang="en-US">
                <a:latin typeface="Calibri" pitchFamily="34" charset="0"/>
              </a:rPr>
              <a:t>猜猜我姓啥</a:t>
            </a:r>
            <a:r>
              <a:rPr kumimoji="0" lang="en-US" altLang="zh-TW">
                <a:latin typeface="Calibri" pitchFamily="34" charset="0"/>
              </a:rPr>
              <a:t>??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20491" name="文字方塊 12"/>
          <p:cNvSpPr txBox="1">
            <a:spLocks noChangeArrowheads="1"/>
          </p:cNvSpPr>
          <p:nvPr/>
        </p:nvSpPr>
        <p:spPr bwMode="auto">
          <a:xfrm>
            <a:off x="2000250" y="2357438"/>
            <a:ext cx="1857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000">
                <a:solidFill>
                  <a:srgbClr val="00B050"/>
                </a:solidFill>
                <a:latin typeface="Calibri" pitchFamily="34" charset="0"/>
              </a:rPr>
              <a:t>當然姓</a:t>
            </a:r>
            <a:r>
              <a:rPr kumimoji="0" lang="zh-TW" altLang="en-US" sz="2800">
                <a:solidFill>
                  <a:srgbClr val="00B050"/>
                </a:solidFill>
                <a:latin typeface="Calibri" pitchFamily="34" charset="0"/>
              </a:rPr>
              <a:t>花</a:t>
            </a:r>
            <a:r>
              <a:rPr kumimoji="0" lang="zh-TW" altLang="en-US" sz="2000">
                <a:solidFill>
                  <a:srgbClr val="00B050"/>
                </a:solidFill>
                <a:latin typeface="Calibri" pitchFamily="34" charset="0"/>
              </a:rPr>
              <a:t>阿</a:t>
            </a:r>
            <a:r>
              <a:rPr kumimoji="0" lang="en-US" altLang="zh-TW" sz="2000">
                <a:solidFill>
                  <a:srgbClr val="00B050"/>
                </a:solidFill>
                <a:latin typeface="Calibri" pitchFamily="34" charset="0"/>
              </a:rPr>
              <a:t>~~</a:t>
            </a:r>
            <a:endParaRPr kumimoji="0" lang="zh-TW" altLang="en-US" sz="200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20492" name="Picture 2" descr="C:\Users\WWW\AppData\Local\Microsoft\Windows\Temporary Internet Files\Content.IE5\3C7SHYO8\MC900417848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57657">
            <a:off x="3146425" y="2822575"/>
            <a:ext cx="62865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心形 14"/>
          <p:cNvSpPr/>
          <p:nvPr/>
        </p:nvSpPr>
        <p:spPr>
          <a:xfrm>
            <a:off x="4786313" y="3643313"/>
            <a:ext cx="1071562" cy="785812"/>
          </a:xfrm>
          <a:prstGeom prst="hear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srgbClr val="FF99FF"/>
              </a:solidFill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7429500" y="6143625"/>
            <a:ext cx="642938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1714500" y="6143625"/>
            <a:ext cx="785813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內容版面配置區 5" descr="3 (47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4750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1507" name="內容版面配置區 5" descr="3 (8)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286500" y="1357313"/>
            <a:ext cx="2687638" cy="3071812"/>
          </a:xfrm>
        </p:spPr>
      </p:pic>
      <p:pic>
        <p:nvPicPr>
          <p:cNvPr id="21508" name="內容版面配置區 4" descr="3 (49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175" y="1428750"/>
            <a:ext cx="25860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內容版面配置區 4" descr="3 (7).JPG"/>
          <p:cNvPicPr>
            <a:picLocks noGrp="1" noChangeAspect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6286500" y="3571875"/>
            <a:ext cx="2714625" cy="2571750"/>
          </a:xfrm>
        </p:spPr>
      </p:pic>
      <p:pic>
        <p:nvPicPr>
          <p:cNvPr id="21510" name="圖片 8" descr="榮家-紹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88" y="1500188"/>
            <a:ext cx="2643187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圖片 10" descr="榮家-紹2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63" y="4071938"/>
            <a:ext cx="2952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50" y="4429125"/>
            <a:ext cx="18669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雲朵形 11"/>
          <p:cNvSpPr/>
          <p:nvPr/>
        </p:nvSpPr>
        <p:spPr>
          <a:xfrm>
            <a:off x="5500688" y="3214688"/>
            <a:ext cx="1785937" cy="1143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我有沒有很像紹爺爺呢</a:t>
            </a:r>
            <a:r>
              <a:rPr kumimoji="0" lang="en-US" altLang="zh-TW" dirty="0"/>
              <a:t>?</a:t>
            </a:r>
            <a:endParaRPr kumimoji="0" lang="zh-TW" altLang="en-US" dirty="0"/>
          </a:p>
        </p:txBody>
      </p:sp>
      <p:sp>
        <p:nvSpPr>
          <p:cNvPr id="14" name="流程圖: 接點 13"/>
          <p:cNvSpPr/>
          <p:nvPr/>
        </p:nvSpPr>
        <p:spPr>
          <a:xfrm>
            <a:off x="6000750" y="4643438"/>
            <a:ext cx="214313" cy="1428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5" name="流程圖: 接點 14"/>
          <p:cNvSpPr/>
          <p:nvPr/>
        </p:nvSpPr>
        <p:spPr>
          <a:xfrm>
            <a:off x="6072188" y="4429125"/>
            <a:ext cx="214312" cy="1428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6" name="流程圖: 接點 15"/>
          <p:cNvSpPr/>
          <p:nvPr/>
        </p:nvSpPr>
        <p:spPr>
          <a:xfrm>
            <a:off x="6000750" y="4857750"/>
            <a:ext cx="214313" cy="1428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7" name="雲朵形 16"/>
          <p:cNvSpPr/>
          <p:nvPr/>
        </p:nvSpPr>
        <p:spPr>
          <a:xfrm>
            <a:off x="285750" y="285750"/>
            <a:ext cx="1928813" cy="135731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猜猜一個門裡面一個敢是什麼字</a:t>
            </a:r>
            <a:r>
              <a:rPr kumimoji="0" lang="en-US" altLang="zh-TW" dirty="0"/>
              <a:t>??</a:t>
            </a:r>
            <a:endParaRPr kumimoji="0" lang="zh-TW" altLang="en-US" dirty="0"/>
          </a:p>
        </p:txBody>
      </p:sp>
      <p:sp>
        <p:nvSpPr>
          <p:cNvPr id="18" name="流程圖: 接點 17"/>
          <p:cNvSpPr/>
          <p:nvPr/>
        </p:nvSpPr>
        <p:spPr>
          <a:xfrm>
            <a:off x="571500" y="1643063"/>
            <a:ext cx="214313" cy="2143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9" name="流程圖: 接點 18"/>
          <p:cNvSpPr/>
          <p:nvPr/>
        </p:nvSpPr>
        <p:spPr>
          <a:xfrm>
            <a:off x="571500" y="1928813"/>
            <a:ext cx="214313" cy="2143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0" name="流程圖: 接點 19"/>
          <p:cNvSpPr/>
          <p:nvPr/>
        </p:nvSpPr>
        <p:spPr>
          <a:xfrm>
            <a:off x="642938" y="2214563"/>
            <a:ext cx="214312" cy="2143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857250" y="3929063"/>
            <a:ext cx="785813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5000625" y="3929063"/>
            <a:ext cx="785813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7929563" y="1785938"/>
            <a:ext cx="571500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4" name="圓角矩形圖說文字 23"/>
          <p:cNvSpPr/>
          <p:nvPr/>
        </p:nvSpPr>
        <p:spPr>
          <a:xfrm>
            <a:off x="2071688" y="1285875"/>
            <a:ext cx="1428750" cy="1000125"/>
          </a:xfrm>
          <a:prstGeom prst="wedgeRoundRectCallout">
            <a:avLst>
              <a:gd name="adj1" fmla="val -44832"/>
              <a:gd name="adj2" fmla="val 815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5" name="文字方塊 24"/>
          <p:cNvSpPr txBox="1">
            <a:spLocks noChangeArrowheads="1"/>
          </p:cNvSpPr>
          <p:nvPr/>
        </p:nvSpPr>
        <p:spPr bwMode="auto">
          <a:xfrm>
            <a:off x="2071688" y="1285875"/>
            <a:ext cx="1428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000">
                <a:solidFill>
                  <a:schemeClr val="bg1"/>
                </a:solidFill>
                <a:latin typeface="Calibri" pitchFamily="34" charset="0"/>
              </a:rPr>
              <a:t>這念ㄏㄢˇ 喔</a:t>
            </a:r>
            <a:r>
              <a:rPr kumimoji="0" lang="en-US" altLang="zh-TW" sz="2000">
                <a:solidFill>
                  <a:schemeClr val="bg1"/>
                </a:solidFill>
                <a:latin typeface="Calibri" pitchFamily="34" charset="0"/>
              </a:rPr>
              <a:t>!!</a:t>
            </a:r>
            <a:r>
              <a:rPr kumimoji="0" lang="zh-TW" altLang="en-US" sz="2000">
                <a:solidFill>
                  <a:schemeClr val="bg1"/>
                </a:solidFill>
                <a:latin typeface="Calibri" pitchFamily="34" charset="0"/>
              </a:rPr>
              <a:t>有沒有很特別呢</a:t>
            </a:r>
            <a:r>
              <a:rPr kumimoji="0" lang="en-US" altLang="zh-TW" sz="2000">
                <a:solidFill>
                  <a:schemeClr val="bg1"/>
                </a:solidFill>
                <a:latin typeface="Calibri" pitchFamily="34" charset="0"/>
              </a:rPr>
              <a:t>??</a:t>
            </a:r>
            <a:endParaRPr kumimoji="0" lang="zh-TW" altLang="en-US" sz="20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內容版面配置區 9" descr="3 (42)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75" y="1500188"/>
            <a:ext cx="3154363" cy="2365375"/>
          </a:xfrm>
        </p:spPr>
      </p:pic>
      <p:pic>
        <p:nvPicPr>
          <p:cNvPr id="22530" name="內容版面配置區 6" descr="3 (41)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1714500"/>
            <a:ext cx="1836738" cy="1376363"/>
          </a:xfrm>
        </p:spPr>
      </p:pic>
      <p:sp>
        <p:nvSpPr>
          <p:cNvPr id="12" name="雲朵形圖說文字 11"/>
          <p:cNvSpPr/>
          <p:nvPr/>
        </p:nvSpPr>
        <p:spPr>
          <a:xfrm>
            <a:off x="1928813" y="1214438"/>
            <a:ext cx="1928812" cy="1357312"/>
          </a:xfrm>
          <a:prstGeom prst="cloudCallout">
            <a:avLst>
              <a:gd name="adj1" fmla="val 40402"/>
              <a:gd name="adj2" fmla="val 737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在榮家我們總共收集到了</a:t>
            </a:r>
            <a:r>
              <a:rPr lang="en-US" altLang="zh-TW" dirty="0" smtClean="0"/>
              <a:t>35</a:t>
            </a:r>
            <a:r>
              <a:rPr lang="zh-TW" altLang="en-US" dirty="0" smtClean="0"/>
              <a:t>個不同的姓氏喔</a:t>
            </a:r>
            <a:r>
              <a:rPr lang="en-US" altLang="zh-TW" dirty="0" smtClean="0"/>
              <a:t>!!</a:t>
            </a:r>
            <a:endParaRPr lang="zh-TW" altLang="en-US" dirty="0"/>
          </a:p>
        </p:txBody>
      </p:sp>
      <p:pic>
        <p:nvPicPr>
          <p:cNvPr id="22533" name="內容版面配置區 6" descr="3 (63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143375"/>
            <a:ext cx="18097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內容版面配置區 7" descr="3 (64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50" y="4000500"/>
            <a:ext cx="300037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內容版面配置區 4" descr="3 (10)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25" y="1500188"/>
            <a:ext cx="22145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內容版面配置區 5" descr="3 (11)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38" y="4214813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文字方塊 10"/>
          <p:cNvSpPr txBox="1">
            <a:spLocks noChangeArrowheads="1"/>
          </p:cNvSpPr>
          <p:nvPr/>
        </p:nvSpPr>
        <p:spPr bwMode="auto">
          <a:xfrm>
            <a:off x="2214563" y="1428750"/>
            <a:ext cx="16430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solidFill>
                  <a:srgbClr val="FFFFFF"/>
                </a:solidFill>
                <a:latin typeface="Calibri" pitchFamily="34" charset="0"/>
              </a:rPr>
              <a:t>我像富商王永慶嗎</a:t>
            </a:r>
            <a:r>
              <a:rPr kumimoji="0" lang="en-US" altLang="zh-TW">
                <a:solidFill>
                  <a:srgbClr val="FFFFFF"/>
                </a:solidFill>
                <a:latin typeface="Calibri" pitchFamily="34" charset="0"/>
              </a:rPr>
              <a:t>?</a:t>
            </a:r>
          </a:p>
          <a:p>
            <a:r>
              <a:rPr kumimoji="0" lang="zh-TW" altLang="en-US">
                <a:solidFill>
                  <a:srgbClr val="FFFFFF"/>
                </a:solidFill>
                <a:latin typeface="Calibri" pitchFamily="34" charset="0"/>
              </a:rPr>
              <a:t>我姓</a:t>
            </a:r>
            <a:r>
              <a:rPr kumimoji="0" lang="zh-TW" altLang="en-US" sz="2800" b="1">
                <a:solidFill>
                  <a:srgbClr val="FFFF00"/>
                </a:solidFill>
                <a:latin typeface="Calibri" pitchFamily="34" charset="0"/>
              </a:rPr>
              <a:t>商</a:t>
            </a:r>
            <a:r>
              <a:rPr kumimoji="0" lang="en-US" altLang="zh-TW">
                <a:solidFill>
                  <a:srgbClr val="FFFFFF"/>
                </a:solidFill>
                <a:latin typeface="Calibri" pitchFamily="34" charset="0"/>
              </a:rPr>
              <a:t>!!</a:t>
            </a:r>
            <a:endParaRPr kumimoji="0" lang="zh-TW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642938" y="1643063"/>
            <a:ext cx="714375" cy="642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642938" y="3929063"/>
            <a:ext cx="642937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5" name="雲朵形圖說文字 14"/>
          <p:cNvSpPr/>
          <p:nvPr/>
        </p:nvSpPr>
        <p:spPr>
          <a:xfrm>
            <a:off x="6286500" y="2928938"/>
            <a:ext cx="1928813" cy="1357312"/>
          </a:xfrm>
          <a:prstGeom prst="cloudCallout">
            <a:avLst>
              <a:gd name="adj1" fmla="val 25545"/>
              <a:gd name="adj2" fmla="val 852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2541" name="文字方塊 15"/>
          <p:cNvSpPr txBox="1">
            <a:spLocks noChangeArrowheads="1"/>
          </p:cNvSpPr>
          <p:nvPr/>
        </p:nvSpPr>
        <p:spPr bwMode="auto">
          <a:xfrm>
            <a:off x="6429375" y="3143250"/>
            <a:ext cx="17859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solidFill>
                  <a:srgbClr val="FFFFFF"/>
                </a:solidFill>
                <a:latin typeface="Calibri" pitchFamily="34" charset="0"/>
              </a:rPr>
              <a:t>我看起來很嚴厲嗎</a:t>
            </a:r>
            <a:r>
              <a:rPr kumimoji="0" lang="en-US" altLang="zh-TW">
                <a:solidFill>
                  <a:srgbClr val="FFFFFF"/>
                </a:solidFill>
                <a:latin typeface="Calibri" pitchFamily="34" charset="0"/>
              </a:rPr>
              <a:t>?</a:t>
            </a:r>
          </a:p>
          <a:p>
            <a:r>
              <a:rPr kumimoji="0" lang="zh-TW" altLang="en-US">
                <a:solidFill>
                  <a:schemeClr val="bg1"/>
                </a:solidFill>
                <a:latin typeface="Calibri" pitchFamily="34" charset="0"/>
              </a:rPr>
              <a:t>我姓</a:t>
            </a:r>
            <a:r>
              <a:rPr kumimoji="0" lang="zh-TW" altLang="en-US" sz="2800" b="1">
                <a:solidFill>
                  <a:srgbClr val="FFFF00"/>
                </a:solidFill>
                <a:latin typeface="Calibri" pitchFamily="34" charset="0"/>
              </a:rPr>
              <a:t>厲</a:t>
            </a:r>
            <a:r>
              <a:rPr kumimoji="0" lang="en-US" altLang="zh-TW">
                <a:solidFill>
                  <a:srgbClr val="FFFFFF"/>
                </a:solidFill>
                <a:latin typeface="Calibri" pitchFamily="34" charset="0"/>
              </a:rPr>
              <a:t>!!</a:t>
            </a:r>
            <a:endParaRPr kumimoji="0" lang="zh-TW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7286625" y="2000250"/>
            <a:ext cx="428625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6185</TotalTime>
  <Words>1099</Words>
  <Application>Microsoft Office PowerPoint</Application>
  <PresentationFormat>如螢幕大小 (4:3)</PresentationFormat>
  <Paragraphs>100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簡報設計範本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0" baseType="lpstr">
      <vt:lpstr>Calibri</vt:lpstr>
      <vt:lpstr>新細明體</vt:lpstr>
      <vt:lpstr>Arial</vt:lpstr>
      <vt:lpstr>Wingdings</vt:lpstr>
      <vt:lpstr>Office 佈景主題</vt:lpstr>
      <vt:lpstr>投影片 1</vt:lpstr>
      <vt:lpstr>投影片 2</vt:lpstr>
      <vt:lpstr>投影片 3</vt:lpstr>
      <vt:lpstr>目的!!</vt:lpstr>
      <vt:lpstr>行程表!!</vt:lpstr>
      <vt:lpstr>第一站!!----榮民之家</vt:lpstr>
      <vt:lpstr>投影片 7</vt:lpstr>
      <vt:lpstr>投影片 8</vt:lpstr>
      <vt:lpstr>在榮家我們總共收集到了35個不同的姓氏喔!!</vt:lpstr>
      <vt:lpstr>第二站!!----國軍花蓮總醫院</vt:lpstr>
      <vt:lpstr>投影片 11</vt:lpstr>
      <vt:lpstr>這位放假的大哥哥為了要讓我們拍照從中午等到一點，都沒睡午覺，辛苦了!!讚~</vt:lpstr>
      <vt:lpstr>在國軍花蓮總醫院我們總共收集到60個不同的姓氏喔!!</vt:lpstr>
      <vt:lpstr>第三站!!家樂福 </vt:lpstr>
      <vt:lpstr>投影片 15</vt:lpstr>
      <vt:lpstr>在家樂福我們總共收集到7個不同的姓氏喔!!</vt:lpstr>
      <vt:lpstr>第四站!!-----特力屋 </vt:lpstr>
      <vt:lpstr>投影片 18</vt:lpstr>
      <vt:lpstr>在特力屋我們總共收集到四個不同的姓氏喔!!</vt:lpstr>
      <vt:lpstr>製作百家姓手冊</vt:lpstr>
      <vt:lpstr>投影片 21</vt:lpstr>
      <vt:lpstr>收集到的姓氏!!</vt:lpstr>
      <vt:lpstr>困難之處!!</vt:lpstr>
      <vt:lpstr>心得!!</vt:lpstr>
      <vt:lpstr>投影片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WWW</dc:creator>
  <cp:lastModifiedBy>none</cp:lastModifiedBy>
  <cp:revision>456</cp:revision>
  <dcterms:created xsi:type="dcterms:W3CDTF">2011-08-08T10:48:52Z</dcterms:created>
  <dcterms:modified xsi:type="dcterms:W3CDTF">2011-11-02T03:26:36Z</dcterms:modified>
</cp:coreProperties>
</file>