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61" r:id="rId6"/>
    <p:sldId id="260" r:id="rId7"/>
    <p:sldId id="263" r:id="rId8"/>
    <p:sldId id="262" r:id="rId9"/>
    <p:sldId id="259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-115" y="-2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F001-F19A-4B09-8F13-1AD278C29FF9}" type="datetimeFigureOut">
              <a:rPr lang="zh-TW" altLang="en-US" smtClean="0"/>
              <a:pPr/>
              <a:t>2019/9/10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54FF-A304-447E-8447-3E9780EF45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1584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F001-F19A-4B09-8F13-1AD278C29FF9}" type="datetimeFigureOut">
              <a:rPr lang="zh-TW" altLang="en-US" smtClean="0"/>
              <a:pPr/>
              <a:t>2019/9/10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54FF-A304-447E-8447-3E9780EF45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57809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F001-F19A-4B09-8F13-1AD278C29FF9}" type="datetimeFigureOut">
              <a:rPr lang="zh-TW" altLang="en-US" smtClean="0"/>
              <a:pPr/>
              <a:t>2019/9/10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54FF-A304-447E-8447-3E9780EF45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6293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F001-F19A-4B09-8F13-1AD278C29FF9}" type="datetimeFigureOut">
              <a:rPr lang="zh-TW" altLang="en-US" smtClean="0"/>
              <a:pPr/>
              <a:t>2019/9/10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54FF-A304-447E-8447-3E9780EF45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41437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F001-F19A-4B09-8F13-1AD278C29FF9}" type="datetimeFigureOut">
              <a:rPr lang="zh-TW" altLang="en-US" smtClean="0"/>
              <a:pPr/>
              <a:t>2019/9/10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54FF-A304-447E-8447-3E9780EF45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52941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F001-F19A-4B09-8F13-1AD278C29FF9}" type="datetimeFigureOut">
              <a:rPr lang="zh-TW" altLang="en-US" smtClean="0"/>
              <a:pPr/>
              <a:t>2019/9/10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54FF-A304-447E-8447-3E9780EF45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37289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F001-F19A-4B09-8F13-1AD278C29FF9}" type="datetimeFigureOut">
              <a:rPr lang="zh-TW" altLang="en-US" smtClean="0"/>
              <a:pPr/>
              <a:t>2019/9/10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54FF-A304-447E-8447-3E9780EF45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1579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F001-F19A-4B09-8F13-1AD278C29FF9}" type="datetimeFigureOut">
              <a:rPr lang="zh-TW" altLang="en-US" smtClean="0"/>
              <a:pPr/>
              <a:t>2019/9/10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54FF-A304-447E-8447-3E9780EF45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0674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F001-F19A-4B09-8F13-1AD278C29FF9}" type="datetimeFigureOut">
              <a:rPr lang="zh-TW" altLang="en-US" smtClean="0"/>
              <a:pPr/>
              <a:t>2019/9/10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54FF-A304-447E-8447-3E9780EF45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70142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F001-F19A-4B09-8F13-1AD278C29FF9}" type="datetimeFigureOut">
              <a:rPr lang="zh-TW" altLang="en-US" smtClean="0"/>
              <a:pPr/>
              <a:t>2019/9/10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54FF-A304-447E-8447-3E9780EF45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42023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F001-F19A-4B09-8F13-1AD278C29FF9}" type="datetimeFigureOut">
              <a:rPr lang="zh-TW" altLang="en-US" smtClean="0"/>
              <a:pPr/>
              <a:t>2019/9/10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54FF-A304-447E-8447-3E9780EF45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210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8F001-F19A-4B09-8F13-1AD278C29FF9}" type="datetimeFigureOut">
              <a:rPr lang="zh-TW" altLang="en-US" smtClean="0"/>
              <a:pPr/>
              <a:t>2019/9/10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B54FF-A304-447E-8447-3E9780EF45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6183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png"/><Relationship Id="rId3" Type="http://schemas.openxmlformats.org/officeDocument/2006/relationships/image" Target="../media/image19.png"/><Relationship Id="rId7" Type="http://schemas.openxmlformats.org/officeDocument/2006/relationships/image" Target="../media/image10.png"/><Relationship Id="rId12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11.png"/><Relationship Id="rId10" Type="http://schemas.openxmlformats.org/officeDocument/2006/relationships/image" Target="../media/image5.png"/><Relationship Id="rId4" Type="http://schemas.openxmlformats.org/officeDocument/2006/relationships/image" Target="../media/image20.png"/><Relationship Id="rId9" Type="http://schemas.openxmlformats.org/officeDocument/2006/relationships/image" Target="../media/image7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854" y="0"/>
            <a:ext cx="10689465" cy="688345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112135" y="1034775"/>
            <a:ext cx="2691685" cy="184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700011" y="1419166"/>
            <a:ext cx="4288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>
                <a:solidFill>
                  <a:schemeClr val="bg1"/>
                </a:solidFill>
              </a:rPr>
              <a:t>魔方大挑戰</a:t>
            </a:r>
            <a:endParaRPr lang="zh-TW" altLang="en-US" sz="5400" b="1" dirty="0">
              <a:solidFill>
                <a:schemeClr val="bg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700011" y="844554"/>
            <a:ext cx="5422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</a:rPr>
              <a:t>北昌國小～麥哲倫探險築夢計畫</a:t>
            </a:r>
            <a:endParaRPr lang="zh-TW" alt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700011" y="5618670"/>
            <a:ext cx="2640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</a:rPr>
              <a:t>五年忠班  董承穎</a:t>
            </a:r>
            <a:endParaRPr lang="zh-TW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949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14365" y="392019"/>
            <a:ext cx="2052918" cy="1325563"/>
          </a:xfrm>
        </p:spPr>
        <p:txBody>
          <a:bodyPr/>
          <a:lstStyle/>
          <a:p>
            <a:r>
              <a:rPr lang="zh-TW" altLang="en-US" dirty="0" smtClean="0"/>
              <a:t>大綱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61329" y="1637366"/>
            <a:ext cx="4056529" cy="4351338"/>
          </a:xfrm>
        </p:spPr>
        <p:txBody>
          <a:bodyPr/>
          <a:lstStyle/>
          <a:p>
            <a:r>
              <a:rPr lang="zh-TW" altLang="en-US" dirty="0" smtClean="0"/>
              <a:t>動機</a:t>
            </a:r>
            <a:endParaRPr lang="en-US" altLang="zh-TW" dirty="0" smtClean="0"/>
          </a:p>
          <a:p>
            <a:r>
              <a:rPr lang="zh-TW" altLang="en-US" b="1" dirty="0" smtClean="0"/>
              <a:t>學  習  來  </a:t>
            </a:r>
            <a:r>
              <a:rPr lang="zh-TW" altLang="en-US" b="1" dirty="0" smtClean="0"/>
              <a:t>源</a:t>
            </a:r>
            <a:endParaRPr lang="en-US" altLang="zh-TW" b="1" dirty="0" smtClean="0"/>
          </a:p>
          <a:p>
            <a:r>
              <a:rPr lang="zh-TW" altLang="en-US" b="1" dirty="0" smtClean="0"/>
              <a:t>已  破  解  魔  </a:t>
            </a:r>
            <a:r>
              <a:rPr lang="zh-TW" altLang="en-US" b="1" dirty="0" smtClean="0"/>
              <a:t>方</a:t>
            </a:r>
            <a:endParaRPr lang="en-US" altLang="zh-TW" b="1" dirty="0" smtClean="0"/>
          </a:p>
          <a:p>
            <a:r>
              <a:rPr lang="zh-TW" altLang="en-US" b="1" dirty="0" smtClean="0"/>
              <a:t>未  破  解  魔  </a:t>
            </a:r>
            <a:r>
              <a:rPr lang="zh-TW" altLang="en-US" b="1" dirty="0" smtClean="0"/>
              <a:t>方</a:t>
            </a:r>
            <a:endParaRPr lang="en-US" altLang="zh-TW" b="1" dirty="0" smtClean="0"/>
          </a:p>
          <a:p>
            <a:r>
              <a:rPr lang="zh-TW" altLang="en-US" b="1" dirty="0" smtClean="0"/>
              <a:t>難  易  </a:t>
            </a:r>
            <a:r>
              <a:rPr lang="zh-TW" altLang="en-US" b="1" dirty="0" smtClean="0"/>
              <a:t>度</a:t>
            </a:r>
            <a:endParaRPr lang="en-US" altLang="zh-TW" b="1" dirty="0" smtClean="0"/>
          </a:p>
          <a:p>
            <a:r>
              <a:rPr lang="zh-TW" altLang="en-US" b="1" dirty="0" smtClean="0"/>
              <a:t>感想</a:t>
            </a:r>
            <a:endParaRPr lang="en-US" altLang="zh-TW" b="1" dirty="0" smtClean="0"/>
          </a:p>
          <a:p>
            <a:endParaRPr lang="en-US" altLang="zh-TW" b="1" dirty="0" smtClean="0"/>
          </a:p>
          <a:p>
            <a:endParaRPr lang="en-US" altLang="zh-TW" b="1" dirty="0" smtClean="0"/>
          </a:p>
          <a:p>
            <a:endParaRPr lang="en-US" altLang="zh-TW" b="1" dirty="0" smtClean="0"/>
          </a:p>
          <a:p>
            <a:endParaRPr lang="en-US" altLang="zh-TW" b="1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單箭頭接點 2"/>
          <p:cNvCxnSpPr/>
          <p:nvPr/>
        </p:nvCxnSpPr>
        <p:spPr>
          <a:xfrm flipV="1">
            <a:off x="579550" y="1017431"/>
            <a:ext cx="10818253" cy="38638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026" name="Picture 2" descr="ãé­è¡æ¹å¡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853" y="187048"/>
            <a:ext cx="798445" cy="83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738600" y="392146"/>
            <a:ext cx="1287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/>
              <a:t>動  機</a:t>
            </a:r>
            <a:endParaRPr lang="en-US" altLang="zh-TW" sz="2800" b="1" dirty="0" smtClean="0"/>
          </a:p>
        </p:txBody>
      </p:sp>
      <p:sp>
        <p:nvSpPr>
          <p:cNvPr id="7" name="文字方塊 6"/>
          <p:cNvSpPr txBox="1"/>
          <p:nvPr/>
        </p:nvSpPr>
        <p:spPr>
          <a:xfrm>
            <a:off x="1532586" y="1590234"/>
            <a:ext cx="8802410" cy="37071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b="1" dirty="0" smtClean="0"/>
              <a:t>四年級學期快結束的時候，我破解了三階魔方，</a:t>
            </a:r>
            <a:endParaRPr lang="en-US" altLang="zh-TW" sz="3200" b="1" dirty="0" smtClean="0"/>
          </a:p>
          <a:p>
            <a:pPr>
              <a:lnSpc>
                <a:spcPct val="150000"/>
              </a:lnSpc>
            </a:pPr>
            <a:r>
              <a:rPr lang="zh-TW" altLang="en-US" sz="3200" b="1" dirty="0" smtClean="0"/>
              <a:t>在學習的過程中，發現了各式各樣的魔方，</a:t>
            </a:r>
            <a:endParaRPr lang="en-US" altLang="zh-TW" sz="3200" b="1" dirty="0" smtClean="0"/>
          </a:p>
          <a:p>
            <a:pPr>
              <a:lnSpc>
                <a:spcPct val="150000"/>
              </a:lnSpc>
            </a:pPr>
            <a:r>
              <a:rPr lang="zh-TW" altLang="en-US" sz="3200" b="1" dirty="0" smtClean="0"/>
              <a:t>意外的打開我對更多魔方的好奇，</a:t>
            </a:r>
            <a:endParaRPr lang="en-US" altLang="zh-TW" sz="3200" b="1" dirty="0" smtClean="0"/>
          </a:p>
          <a:p>
            <a:pPr>
              <a:lnSpc>
                <a:spcPct val="150000"/>
              </a:lnSpc>
            </a:pPr>
            <a:r>
              <a:rPr lang="zh-TW" altLang="en-US" sz="3200" b="1" dirty="0" smtClean="0"/>
              <a:t>於是在暑假假期中，</a:t>
            </a:r>
            <a:endParaRPr lang="en-US" altLang="zh-TW" sz="3200" b="1" dirty="0" smtClean="0"/>
          </a:p>
          <a:p>
            <a:pPr>
              <a:lnSpc>
                <a:spcPct val="150000"/>
              </a:lnSpc>
            </a:pPr>
            <a:r>
              <a:rPr lang="zh-TW" altLang="en-US" sz="3200" b="1" dirty="0" smtClean="0"/>
              <a:t>我開始著手破解其他魔方。</a:t>
            </a:r>
            <a:endParaRPr lang="zh-TW" altLang="en-US" sz="3200" b="1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4336" y="3864774"/>
            <a:ext cx="3853467" cy="247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735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單箭頭接點 1"/>
          <p:cNvCxnSpPr/>
          <p:nvPr/>
        </p:nvCxnSpPr>
        <p:spPr>
          <a:xfrm flipV="1">
            <a:off x="579550" y="1017431"/>
            <a:ext cx="10818253" cy="38638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3" name="Picture 2" descr="ãé­è¡æ¹å¡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853" y="187048"/>
            <a:ext cx="798445" cy="83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738599" y="392146"/>
            <a:ext cx="261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/>
              <a:t>學  習  來  源</a:t>
            </a:r>
            <a:endParaRPr lang="en-US" altLang="zh-TW" sz="2800" b="1" dirty="0" smtClean="0"/>
          </a:p>
        </p:txBody>
      </p:sp>
      <p:sp>
        <p:nvSpPr>
          <p:cNvPr id="5" name="文字方塊 4"/>
          <p:cNvSpPr txBox="1"/>
          <p:nvPr/>
        </p:nvSpPr>
        <p:spPr>
          <a:xfrm>
            <a:off x="1081753" y="1376417"/>
            <a:ext cx="870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" b="1" dirty="0" smtClean="0">
                <a:solidFill>
                  <a:srgbClr val="0000CC"/>
                </a:solidFill>
              </a:rPr>
              <a:t>■</a:t>
            </a:r>
            <a:r>
              <a:rPr lang="zh-TW" altLang="en-US" sz="1000" b="1" dirty="0" smtClean="0"/>
              <a:t>    </a:t>
            </a:r>
            <a:r>
              <a:rPr lang="zh-TW" altLang="en-US" b="1" dirty="0" smtClean="0"/>
              <a:t>一開始，我看不懂影片的介紹與解法，於是我爸爸就先看影片，研究好了再教我。</a:t>
            </a:r>
            <a:endParaRPr lang="zh-TW" altLang="en-US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1079605" y="1915179"/>
            <a:ext cx="870616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000" b="1" dirty="0" smtClean="0">
                <a:solidFill>
                  <a:srgbClr val="0000CC"/>
                </a:solidFill>
              </a:rPr>
              <a:t>■ </a:t>
            </a:r>
            <a:r>
              <a:rPr lang="zh-TW" altLang="en-US" sz="1000" b="1" dirty="0" smtClean="0"/>
              <a:t>   </a:t>
            </a:r>
            <a:r>
              <a:rPr lang="zh-TW" altLang="en-US" b="1" dirty="0" smtClean="0"/>
              <a:t>後來我對解魔方已經有一定的概念，就可以漸漸理解影片的說明而自己破解。</a:t>
            </a:r>
            <a:endParaRPr lang="en-US" altLang="zh-TW" b="1" dirty="0" smtClean="0"/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FF0000"/>
                </a:solidFill>
              </a:rPr>
              <a:t>♦</a:t>
            </a:r>
            <a:r>
              <a:rPr lang="zh-TW" altLang="en-US" b="1" dirty="0" smtClean="0"/>
              <a:t> 參考網站：一小時學盲解</a:t>
            </a:r>
            <a:endParaRPr lang="en-US" altLang="zh-TW" b="1" dirty="0" smtClean="0"/>
          </a:p>
          <a:p>
            <a:pPr>
              <a:lnSpc>
                <a:spcPct val="150000"/>
              </a:lnSpc>
            </a:pPr>
            <a:endParaRPr lang="zh-TW" altLang="en-US" b="1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028089" y="2894332"/>
            <a:ext cx="9646322" cy="348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41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單箭頭接點 1"/>
          <p:cNvCxnSpPr/>
          <p:nvPr/>
        </p:nvCxnSpPr>
        <p:spPr>
          <a:xfrm flipV="1">
            <a:off x="579550" y="1017431"/>
            <a:ext cx="10818253" cy="38638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3" name="Picture 2" descr="ãé­è¡æ¹å¡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853" y="187048"/>
            <a:ext cx="798445" cy="83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738599" y="392146"/>
            <a:ext cx="3013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/>
              <a:t>已  破  解  魔  方</a:t>
            </a:r>
            <a:endParaRPr lang="en-US" altLang="zh-TW" sz="2800" b="1" dirty="0" smtClean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6917857"/>
              </p:ext>
            </p:extLst>
          </p:nvPr>
        </p:nvGraphicFramePr>
        <p:xfrm>
          <a:off x="1233508" y="1249251"/>
          <a:ext cx="9687776" cy="5409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3179"/>
                <a:gridCol w="2960709"/>
                <a:gridCol w="1959021"/>
                <a:gridCol w="2884867"/>
              </a:tblGrid>
              <a:tr h="1352282">
                <a:tc>
                  <a:txBody>
                    <a:bodyPr/>
                    <a:lstStyle/>
                    <a:p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</a:rPr>
                        <a:t>三階魔方</a:t>
                      </a:r>
                      <a:endParaRPr lang="en-US" altLang="zh-TW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</a:rPr>
                        <a:t>(3×3)</a:t>
                      </a:r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b="1" smtClean="0">
                          <a:solidFill>
                            <a:schemeClr val="tx1"/>
                          </a:solidFill>
                        </a:rPr>
                        <a:t>五魔方</a:t>
                      </a:r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52282">
                <a:tc>
                  <a:txBody>
                    <a:bodyPr/>
                    <a:lstStyle/>
                    <a:p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</a:rPr>
                        <a:t>四階魔方</a:t>
                      </a:r>
                      <a:endParaRPr lang="en-US" altLang="zh-TW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</a:rPr>
                        <a:t>(4×4)</a:t>
                      </a:r>
                      <a:endParaRPr lang="zh-TW" alt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zh-TW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</a:rPr>
                        <a:t>風火輪魔方</a:t>
                      </a:r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52282">
                <a:tc>
                  <a:txBody>
                    <a:bodyPr/>
                    <a:lstStyle/>
                    <a:p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</a:rPr>
                        <a:t>金字塔魔方</a:t>
                      </a:r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</a:rPr>
                        <a:t>二階魔方</a:t>
                      </a:r>
                      <a:endParaRPr lang="en-US" altLang="zh-TW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</a:rPr>
                        <a:t>(2×2)</a:t>
                      </a:r>
                      <a:endParaRPr lang="zh-TW" alt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52280">
                <a:tc>
                  <a:txBody>
                    <a:bodyPr/>
                    <a:lstStyle/>
                    <a:p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</a:rPr>
                        <a:t>鏡面魔方</a:t>
                      </a:r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</a:rPr>
                        <a:t>斜</a:t>
                      </a:r>
                      <a:r>
                        <a:rPr lang="zh-TW" altLang="en-US" sz="1800" b="1" smtClean="0">
                          <a:solidFill>
                            <a:schemeClr val="tx1"/>
                          </a:solidFill>
                        </a:rPr>
                        <a:t>轉魔方</a:t>
                      </a:r>
                      <a:endParaRPr lang="en-US" altLang="zh-TW" sz="1800" b="1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smtClean="0">
                          <a:solidFill>
                            <a:schemeClr val="tx1"/>
                          </a:solidFill>
                        </a:rPr>
                        <a:t>          </a:t>
                      </a:r>
                      <a:r>
                        <a:rPr lang="zh-TW" altLang="en-US" sz="1600" b="1" smtClean="0">
                          <a:solidFill>
                            <a:schemeClr val="tx1"/>
                          </a:solidFill>
                        </a:rPr>
                        <a:t>葉片斜形魔方</a:t>
                      </a:r>
                      <a:endParaRPr lang="zh-TW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155301" y="1268266"/>
            <a:ext cx="1623847" cy="131364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284112" y="3975589"/>
            <a:ext cx="1403797" cy="130004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507606" y="2624136"/>
            <a:ext cx="1481069" cy="130544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348508" y="5343655"/>
            <a:ext cx="2524258" cy="126592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057603" y="1275008"/>
            <a:ext cx="1528830" cy="131978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075053" y="5369413"/>
            <a:ext cx="1455312" cy="1243318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467390" y="3975589"/>
            <a:ext cx="1270914" cy="130229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100811" y="2640169"/>
            <a:ext cx="1455312" cy="1296450"/>
          </a:xfrm>
          <a:prstGeom prst="rect">
            <a:avLst/>
          </a:prstGeom>
        </p:spPr>
      </p:pic>
      <p:cxnSp>
        <p:nvCxnSpPr>
          <p:cNvPr id="20" name="直線接點 19"/>
          <p:cNvCxnSpPr>
            <a:endCxn id="5" idx="2"/>
          </p:cNvCxnSpPr>
          <p:nvPr/>
        </p:nvCxnSpPr>
        <p:spPr>
          <a:xfrm flipH="1">
            <a:off x="6077396" y="5275629"/>
            <a:ext cx="1959020" cy="138274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569002" y="5416384"/>
            <a:ext cx="1169302" cy="1120462"/>
          </a:xfrm>
          <a:prstGeom prst="rect">
            <a:avLst/>
          </a:prstGeom>
        </p:spPr>
      </p:pic>
      <p:sp>
        <p:nvSpPr>
          <p:cNvPr id="24" name="圓角矩形圖說文字 23"/>
          <p:cNvSpPr/>
          <p:nvPr/>
        </p:nvSpPr>
        <p:spPr>
          <a:xfrm>
            <a:off x="11074636" y="1580234"/>
            <a:ext cx="553999" cy="2257670"/>
          </a:xfrm>
          <a:prstGeom prst="wedgeRoundRectCallout">
            <a:avLst>
              <a:gd name="adj1" fmla="val -142375"/>
              <a:gd name="adj2" fmla="val -46346"/>
              <a:gd name="adj3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11105414" y="1700010"/>
            <a:ext cx="523220" cy="20477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200" b="1" dirty="0" smtClean="0"/>
              <a:t>我最喜歡的魔方</a:t>
            </a:r>
            <a:endParaRPr lang="zh-TW" altLang="en-US" sz="2200" b="1" dirty="0"/>
          </a:p>
        </p:txBody>
      </p:sp>
    </p:spTree>
    <p:extLst>
      <p:ext uri="{BB962C8B-B14F-4D97-AF65-F5344CB8AC3E}">
        <p14:creationId xmlns:p14="http://schemas.microsoft.com/office/powerpoint/2010/main" xmlns="" val="342834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單箭頭接點 1"/>
          <p:cNvCxnSpPr/>
          <p:nvPr/>
        </p:nvCxnSpPr>
        <p:spPr>
          <a:xfrm flipV="1">
            <a:off x="579550" y="1017431"/>
            <a:ext cx="10818253" cy="38638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3" name="Picture 2" descr="ãé­è¡æ¹å¡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853" y="187048"/>
            <a:ext cx="798445" cy="83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738599" y="354476"/>
            <a:ext cx="3013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/>
              <a:t>未  破  解  魔  方</a:t>
            </a:r>
            <a:endParaRPr lang="en-US" altLang="zh-TW" sz="2800" b="1" dirty="0" smtClean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25490724"/>
              </p:ext>
            </p:extLst>
          </p:nvPr>
        </p:nvGraphicFramePr>
        <p:xfrm>
          <a:off x="1082898" y="1542290"/>
          <a:ext cx="9687776" cy="3428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3179"/>
                <a:gridCol w="2960709"/>
                <a:gridCol w="1959021"/>
                <a:gridCol w="2884867"/>
              </a:tblGrid>
              <a:tr h="1703186">
                <a:tc>
                  <a:txBody>
                    <a:bodyPr/>
                    <a:lstStyle/>
                    <a:p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</a:rPr>
                        <a:t>五階魔方</a:t>
                      </a:r>
                      <a:endParaRPr lang="en-US" altLang="zh-TW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</a:rPr>
                        <a:t>(5×5)</a:t>
                      </a:r>
                      <a:endParaRPr lang="zh-TW" alt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</a:rPr>
                        <a:t>SQ1</a:t>
                      </a: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</a:rPr>
                        <a:t>魔方</a:t>
                      </a:r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25769">
                <a:tc>
                  <a:txBody>
                    <a:bodyPr/>
                    <a:lstStyle/>
                    <a:p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</a:rPr>
                        <a:t>變幻金剛魔方</a:t>
                      </a:r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</a:rPr>
                        <a:t>二二三魔方</a:t>
                      </a:r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125379" y="1648497"/>
            <a:ext cx="1485257" cy="145531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984903" y="1596981"/>
            <a:ext cx="2627290" cy="149976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975021" y="3411547"/>
            <a:ext cx="1429553" cy="137939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404574" y="3411547"/>
            <a:ext cx="1362640" cy="137939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2" t="5396" r="10606" b="6223"/>
          <a:stretch/>
        </p:blipFill>
        <p:spPr>
          <a:xfrm>
            <a:off x="8216721" y="3411546"/>
            <a:ext cx="1275009" cy="146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476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單箭頭接點 1"/>
          <p:cNvCxnSpPr/>
          <p:nvPr/>
        </p:nvCxnSpPr>
        <p:spPr>
          <a:xfrm flipV="1">
            <a:off x="579550" y="1017431"/>
            <a:ext cx="10818253" cy="38638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3" name="Picture 2" descr="ãé­è¡æ¹å¡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853" y="187048"/>
            <a:ext cx="798445" cy="83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738599" y="354476"/>
            <a:ext cx="3013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/>
              <a:t>難  易  度</a:t>
            </a:r>
            <a:endParaRPr lang="en-US" altLang="zh-TW" sz="2800" b="1" dirty="0" smtClean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43096581"/>
              </p:ext>
            </p:extLst>
          </p:nvPr>
        </p:nvGraphicFramePr>
        <p:xfrm>
          <a:off x="579551" y="1372909"/>
          <a:ext cx="10818252" cy="4986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563"/>
                <a:gridCol w="2704563"/>
                <a:gridCol w="2704563"/>
                <a:gridCol w="2704563"/>
              </a:tblGrid>
              <a:tr h="37861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很難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難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中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易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8318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264302" y="1896373"/>
            <a:ext cx="1283542" cy="125766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26379" y="3321415"/>
            <a:ext cx="2277408" cy="130004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433773" y="1896373"/>
            <a:ext cx="1270914" cy="1302295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367333" y="3321415"/>
            <a:ext cx="1403797" cy="130004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620047" y="4777960"/>
            <a:ext cx="1562165" cy="1334606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929435" y="1937239"/>
            <a:ext cx="1528830" cy="1319781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953315" y="3316007"/>
            <a:ext cx="1481069" cy="1305448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522900" y="1943374"/>
            <a:ext cx="1623847" cy="1313646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078829" y="3381292"/>
            <a:ext cx="2524258" cy="1265921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890814" y="4892890"/>
            <a:ext cx="2356833" cy="1219676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13"/>
          <a:srcRect b="5326"/>
          <a:stretch/>
        </p:blipFill>
        <p:spPr>
          <a:xfrm>
            <a:off x="3929435" y="4733446"/>
            <a:ext cx="1625114" cy="1538565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118291" y="4755566"/>
            <a:ext cx="1429553" cy="137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453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單箭頭接點 1"/>
          <p:cNvCxnSpPr/>
          <p:nvPr/>
        </p:nvCxnSpPr>
        <p:spPr>
          <a:xfrm flipV="1">
            <a:off x="579550" y="1017431"/>
            <a:ext cx="10818253" cy="38638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3" name="Picture 2" descr="ãé­è¡æ¹å¡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853" y="187048"/>
            <a:ext cx="798445" cy="83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738599" y="354476"/>
            <a:ext cx="3013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/>
              <a:t>感  想</a:t>
            </a:r>
            <a:endParaRPr lang="en-US" altLang="zh-TW" sz="2800" b="1" dirty="0" smtClean="0"/>
          </a:p>
        </p:txBody>
      </p:sp>
      <p:sp>
        <p:nvSpPr>
          <p:cNvPr id="4" name="文字方塊 3"/>
          <p:cNvSpPr txBox="1"/>
          <p:nvPr/>
        </p:nvSpPr>
        <p:spPr>
          <a:xfrm>
            <a:off x="579550" y="1565333"/>
            <a:ext cx="6787166" cy="3357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 smtClean="0"/>
              <a:t>魔方是個千變萬化、非常有趣的世界，</a:t>
            </a:r>
            <a:endParaRPr lang="en-US" altLang="zh-TW" sz="2400" b="1" dirty="0" smtClean="0"/>
          </a:p>
          <a:p>
            <a:pPr>
              <a:lnSpc>
                <a:spcPct val="150000"/>
              </a:lnSpc>
            </a:pPr>
            <a:r>
              <a:rPr lang="zh-TW" altLang="en-US" sz="2400" b="1" dirty="0" smtClean="0"/>
              <a:t>每當完成一款魔方，</a:t>
            </a:r>
            <a:endParaRPr lang="en-US" altLang="zh-TW" sz="2400" b="1" dirty="0" smtClean="0"/>
          </a:p>
          <a:p>
            <a:pPr>
              <a:lnSpc>
                <a:spcPct val="150000"/>
              </a:lnSpc>
            </a:pPr>
            <a:r>
              <a:rPr lang="zh-TW" altLang="en-US" sz="2400" b="1" dirty="0" smtClean="0"/>
              <a:t>會讓我打從心底的開心與驕傲。</a:t>
            </a:r>
            <a:endParaRPr lang="en-US" altLang="zh-TW" sz="2400" b="1" dirty="0" smtClean="0"/>
          </a:p>
          <a:p>
            <a:pPr>
              <a:lnSpc>
                <a:spcPct val="150000"/>
              </a:lnSpc>
            </a:pPr>
            <a:endParaRPr lang="en-US" altLang="zh-TW" sz="2400" b="1" dirty="0" smtClean="0"/>
          </a:p>
          <a:p>
            <a:pPr>
              <a:lnSpc>
                <a:spcPct val="150000"/>
              </a:lnSpc>
            </a:pPr>
            <a:r>
              <a:rPr lang="zh-TW" altLang="en-US" sz="2400" b="1" dirty="0" smtClean="0"/>
              <a:t>各式各樣的魔方不斷激起我的挑戰，</a:t>
            </a:r>
            <a:endParaRPr lang="en-US" altLang="zh-TW" sz="2400" b="1" dirty="0" smtClean="0"/>
          </a:p>
          <a:p>
            <a:pPr>
              <a:lnSpc>
                <a:spcPct val="150000"/>
              </a:lnSpc>
            </a:pPr>
            <a:r>
              <a:rPr lang="zh-TW" altLang="en-US" sz="2400" b="1" dirty="0" smtClean="0"/>
              <a:t>未來我要再征服更多不同的魔術方塊。</a:t>
            </a:r>
            <a:endParaRPr lang="zh-TW" altLang="en-US" sz="2400" b="1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847007" y="1558044"/>
            <a:ext cx="5447763" cy="432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412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112135" y="1893194"/>
            <a:ext cx="81780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/>
              <a:t>時間允許的話，我可以現場解一顆魔方。</a:t>
            </a:r>
            <a:endParaRPr lang="en-US" altLang="zh-TW" sz="3600" b="1" dirty="0" smtClean="0"/>
          </a:p>
          <a:p>
            <a:endParaRPr lang="en-US" altLang="zh-TW" sz="3600" b="1" dirty="0"/>
          </a:p>
          <a:p>
            <a:endParaRPr lang="en-US" altLang="zh-TW" sz="3600" b="1" dirty="0" smtClean="0"/>
          </a:p>
          <a:p>
            <a:pPr algn="ctr"/>
            <a:r>
              <a:rPr lang="zh-TW" altLang="en-US" sz="5400" b="1" dirty="0" smtClean="0"/>
              <a:t>謝謝大家。</a:t>
            </a:r>
            <a:endParaRPr lang="zh-TW" altLang="en-US" sz="5400" b="1" dirty="0"/>
          </a:p>
        </p:txBody>
      </p:sp>
      <p:pic>
        <p:nvPicPr>
          <p:cNvPr id="3" name="Picture 2" descr="ãé­è¡æ¹å¡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8961" y="3698860"/>
            <a:ext cx="579504" cy="60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ãé­è¡æ¹å¡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6241" y="3698860"/>
            <a:ext cx="579504" cy="60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794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293</Words>
  <Application>Microsoft Office PowerPoint</Application>
  <PresentationFormat>自訂</PresentationFormat>
  <Paragraphs>62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Office 佈景主題</vt:lpstr>
      <vt:lpstr>投影片 1</vt:lpstr>
      <vt:lpstr>大綱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克潔 顏</dc:creator>
  <cp:lastModifiedBy>user</cp:lastModifiedBy>
  <cp:revision>27</cp:revision>
  <dcterms:created xsi:type="dcterms:W3CDTF">2019-09-09T05:52:12Z</dcterms:created>
  <dcterms:modified xsi:type="dcterms:W3CDTF">2019-09-10T02:26:07Z</dcterms:modified>
</cp:coreProperties>
</file>