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C059DBD-D6A9-4138-95F2-D2DA97A8983F}" type="datetimeFigureOut">
              <a:rPr lang="zh-TW" altLang="en-US" smtClean="0"/>
              <a:pPr/>
              <a:t>2015/9/14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B119FD9-BF0F-483D-A71D-3842DFC09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2844" y="214291"/>
            <a:ext cx="8315356" cy="1857387"/>
          </a:xfrm>
        </p:spPr>
        <p:txBody>
          <a:bodyPr>
            <a:normAutofit/>
          </a:bodyPr>
          <a:lstStyle/>
          <a:p>
            <a:pPr algn="ctr"/>
            <a:r>
              <a:rPr lang="zh-TW" altLang="en-US" sz="7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我們是甜點師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3212976"/>
            <a:ext cx="6772300" cy="2495552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solidFill>
                  <a:schemeClr val="accent2">
                    <a:lumMod val="75000"/>
                  </a:schemeClr>
                </a:solidFill>
              </a:rPr>
              <a:t>六仁</a:t>
            </a:r>
            <a:r>
              <a:rPr lang="en-US" altLang="zh-TW" sz="54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zh-TW" altLang="en-US" sz="5400" dirty="0" smtClean="0">
                <a:solidFill>
                  <a:schemeClr val="accent2">
                    <a:lumMod val="75000"/>
                  </a:schemeClr>
                </a:solidFill>
              </a:rPr>
              <a:t>劉皓瑜</a:t>
            </a:r>
            <a:endParaRPr lang="en-US" altLang="zh-TW" sz="5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zh-TW" altLang="en-US" sz="5400" dirty="0" smtClean="0">
                <a:solidFill>
                  <a:schemeClr val="accent2">
                    <a:lumMod val="75000"/>
                  </a:schemeClr>
                </a:solidFill>
              </a:rPr>
              <a:t>六孝</a:t>
            </a:r>
            <a:r>
              <a:rPr lang="en-US" altLang="zh-TW" sz="54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zh-TW" altLang="en-US" sz="5400" dirty="0" smtClean="0">
                <a:solidFill>
                  <a:schemeClr val="accent2">
                    <a:lumMod val="75000"/>
                  </a:schemeClr>
                </a:solidFill>
              </a:rPr>
              <a:t>張柏涵</a:t>
            </a:r>
            <a:endParaRPr lang="zh-TW" altLang="en-US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送給畢士大的小朋友們</a:t>
            </a:r>
            <a:endParaRPr lang="zh-TW" altLang="en-US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Picture 2" descr="C:\Users\User\Desktop\涵\14396310959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1539"/>
            <a:ext cx="9144000" cy="53364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-7303"/>
            <a:ext cx="8172480" cy="1500197"/>
          </a:xfrm>
        </p:spPr>
        <p:txBody>
          <a:bodyPr/>
          <a:lstStyle/>
          <a:p>
            <a:pPr algn="ctr"/>
            <a:r>
              <a:rPr lang="zh-TW" altLang="en-US" sz="4800" dirty="0" smtClean="0"/>
              <a:t>心得感想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504" y="2204864"/>
            <a:ext cx="8501122" cy="4429156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</a:rPr>
              <a:t>    我們總共做了</a:t>
            </a:r>
            <a:r>
              <a:rPr lang="en-US" altLang="zh-TW" sz="4000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</a:rPr>
              <a:t>次，第一次因為沒打發，所以做出來硬硬的。   </a:t>
            </a:r>
            <a:endParaRPr lang="en-US" altLang="zh-TW" sz="40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</a:rPr>
              <a:t>    第二次烤的</a:t>
            </a:r>
            <a:r>
              <a:rPr lang="zh-TW" altLang="en-US" sz="4000" dirty="0">
                <a:solidFill>
                  <a:schemeClr val="accent2">
                    <a:lumMod val="50000"/>
                  </a:schemeClr>
                </a:solidFill>
              </a:rPr>
              <a:t>時候烤焦</a:t>
            </a:r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</a:rPr>
              <a:t>了， 第三</a:t>
            </a:r>
            <a:r>
              <a:rPr lang="zh-TW" altLang="en-US" sz="4000" dirty="0">
                <a:solidFill>
                  <a:schemeClr val="accent2">
                    <a:lumMod val="50000"/>
                  </a:schemeClr>
                </a:solidFill>
              </a:rPr>
              <a:t>次</a:t>
            </a:r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</a:rPr>
              <a:t>做的很成功，希望那些畢士大</a:t>
            </a:r>
            <a:r>
              <a:rPr lang="zh-TW" altLang="en-US" sz="4000" smtClean="0">
                <a:solidFill>
                  <a:schemeClr val="accent2">
                    <a:lumMod val="50000"/>
                  </a:schemeClr>
                </a:solidFill>
              </a:rPr>
              <a:t>的小朋友們可以</a:t>
            </a:r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</a:rPr>
              <a:t>收到我們溫暖與愛心</a:t>
            </a:r>
            <a:r>
              <a:rPr lang="zh-TW" altLang="en-US" sz="4000" dirty="0" smtClean="0">
                <a:solidFill>
                  <a:schemeClr val="tx1"/>
                </a:solidFill>
              </a:rPr>
              <a:t>。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3600" dirty="0" smtClean="0">
                <a:solidFill>
                  <a:srgbClr val="FFC000"/>
                </a:solidFill>
              </a:rPr>
              <a:t>報告到此結束，謝謝大家！</a:t>
            </a:r>
            <a:r>
              <a:rPr lang="zh-TW" altLang="en-US" dirty="0" smtClean="0">
                <a:solidFill>
                  <a:srgbClr val="FFC000"/>
                </a:solidFill>
              </a:rPr>
              <a:t/>
            </a:r>
            <a:br>
              <a:rPr lang="zh-TW" altLang="en-US" dirty="0" smtClean="0">
                <a:solidFill>
                  <a:srgbClr val="FFC000"/>
                </a:solidFill>
              </a:rPr>
            </a:br>
            <a:endParaRPr lang="zh-TW" altLang="en-US" dirty="0"/>
          </a:p>
        </p:txBody>
      </p:sp>
      <p:pic>
        <p:nvPicPr>
          <p:cNvPr id="1026" name="Picture 2" descr="C:\Users\user\AppData\Local\Microsoft\Windows\Temporary Internet Files\Content.IE5\P7HCXSEY\Stamped-Thank-You_lo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412776"/>
            <a:ext cx="5328592" cy="33639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101042" cy="1643073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 smtClean="0"/>
              <a:t>動機</a:t>
            </a:r>
            <a:endParaRPr lang="zh-TW" altLang="en-US" sz="6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4282" y="1928802"/>
            <a:ext cx="8786874" cy="4357718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chemeClr val="accent2">
                    <a:lumMod val="75000"/>
                  </a:schemeClr>
                </a:solidFill>
              </a:rPr>
              <a:t>因為我們喜歡做甜點，所以我們想要藉著這個機會做小蛋糕給畢士大的小朋友吃。</a:t>
            </a:r>
            <a:endParaRPr lang="zh-TW" alt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243918" cy="1500197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dirty="0" smtClean="0"/>
              <a:t>材料</a:t>
            </a:r>
            <a:endParaRPr lang="zh-TW" altLang="en-US" sz="6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7083" y="2492896"/>
            <a:ext cx="9001156" cy="3786214"/>
          </a:xfrm>
        </p:spPr>
        <p:txBody>
          <a:bodyPr/>
          <a:lstStyle/>
          <a:p>
            <a:pPr algn="ctr"/>
            <a:r>
              <a:rPr lang="zh-TW" altLang="en-US" sz="5400" dirty="0" smtClean="0">
                <a:solidFill>
                  <a:schemeClr val="accent1">
                    <a:lumMod val="75000"/>
                  </a:schemeClr>
                </a:solidFill>
              </a:rPr>
              <a:t>麵粉</a:t>
            </a:r>
            <a:r>
              <a:rPr lang="en-US" altLang="zh-TW" sz="5400" dirty="0" smtClean="0">
                <a:solidFill>
                  <a:schemeClr val="accent1">
                    <a:lumMod val="75000"/>
                  </a:schemeClr>
                </a:solidFill>
              </a:rPr>
              <a:t>:500g</a:t>
            </a:r>
          </a:p>
          <a:p>
            <a:pPr algn="ctr"/>
            <a:r>
              <a:rPr lang="zh-TW" altLang="en-US" sz="5400" dirty="0" smtClean="0">
                <a:solidFill>
                  <a:schemeClr val="accent1">
                    <a:lumMod val="75000"/>
                  </a:schemeClr>
                </a:solidFill>
              </a:rPr>
              <a:t>蛋</a:t>
            </a:r>
            <a:r>
              <a:rPr lang="en-US" altLang="zh-TW" sz="540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altLang="zh-TW" sz="5400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zh-TW" altLang="en-US" sz="5400" dirty="0" smtClean="0">
                <a:solidFill>
                  <a:schemeClr val="accent1">
                    <a:lumMod val="75000"/>
                  </a:schemeClr>
                </a:solidFill>
              </a:rPr>
              <a:t>顆</a:t>
            </a:r>
            <a:endParaRPr lang="en-US" altLang="zh-TW" sz="5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zh-TW" altLang="en-US" sz="5400" dirty="0">
                <a:solidFill>
                  <a:schemeClr val="accent1">
                    <a:lumMod val="75000"/>
                  </a:schemeClr>
                </a:solidFill>
              </a:rPr>
              <a:t>糖</a:t>
            </a:r>
            <a:r>
              <a:rPr lang="en-US" altLang="zh-TW" sz="540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altLang="zh-TW" sz="5400" dirty="0" smtClean="0">
                <a:solidFill>
                  <a:schemeClr val="accent1">
                    <a:lumMod val="75000"/>
                  </a:schemeClr>
                </a:solidFill>
              </a:rPr>
              <a:t>320g</a:t>
            </a:r>
            <a:endParaRPr lang="en-US" altLang="zh-TW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變更計畫</a:t>
            </a:r>
            <a:endParaRPr lang="zh-TW" altLang="en-US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124744"/>
            <a:ext cx="7588324" cy="3555733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accent1">
                    <a:lumMod val="75000"/>
                  </a:schemeClr>
                </a:solidFill>
              </a:rPr>
              <a:t>審核的時候，我們的計畫是做小蛋糕、馬芬、布丁。但是，我們發現馬芬和布丁的材料單價很貴，而且小朋友的人數沒有那麼多，所以才決定只做小蛋糕。</a:t>
            </a:r>
            <a:endParaRPr lang="zh-TW" alt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8072" y="116632"/>
            <a:ext cx="8143932" cy="868346"/>
          </a:xfrm>
        </p:spPr>
        <p:txBody>
          <a:bodyPr/>
          <a:lstStyle/>
          <a:p>
            <a:pPr algn="ctr"/>
            <a:r>
              <a:rPr lang="zh-TW" altLang="en-US" sz="3200" dirty="0">
                <a:solidFill>
                  <a:schemeClr val="accent2"/>
                </a:solidFill>
              </a:rPr>
              <a:t>先打蛋，再分次加入糖</a:t>
            </a:r>
          </a:p>
        </p:txBody>
      </p:sp>
      <p:pic>
        <p:nvPicPr>
          <p:cNvPr id="1027" name="Picture 3" descr="C:\Users\User\Desktop\涵\14396311205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282196"/>
            <a:ext cx="3574927" cy="5117029"/>
          </a:xfrm>
          <a:prstGeom prst="rect">
            <a:avLst/>
          </a:prstGeom>
          <a:noFill/>
        </p:spPr>
      </p:pic>
      <p:pic>
        <p:nvPicPr>
          <p:cNvPr id="1028" name="Picture 4" descr="C:\Users\User\Desktop\涵\14396311755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282196"/>
            <a:ext cx="3203624" cy="50894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接著打發</a:t>
            </a:r>
            <a:r>
              <a:rPr lang="en-US" altLang="zh-TW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[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約</a:t>
            </a:r>
            <a:r>
              <a:rPr lang="en-US" altLang="zh-TW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</a:t>
            </a:r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小時</a:t>
            </a:r>
            <a:r>
              <a:rPr lang="en-US" altLang="zh-TW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]</a:t>
            </a:r>
            <a:endParaRPr lang="zh-TW" altLang="en-US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122" name="Picture 2" descr="C:\Users\User\Desktop\涵\14396311885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9956" y="1340768"/>
            <a:ext cx="4752528" cy="51583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520940" cy="548640"/>
          </a:xfrm>
        </p:spPr>
        <p:txBody>
          <a:bodyPr/>
          <a:lstStyle/>
          <a:p>
            <a:pPr algn="ctr"/>
            <a:r>
              <a:rPr lang="zh-TW" alt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裝杯</a:t>
            </a:r>
            <a:endParaRPr lang="zh-TW" altLang="en-US" sz="4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098" name="Picture 2" descr="C:\Users\User\Desktop\涵\14396311406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285860"/>
            <a:ext cx="4572005" cy="5357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520940" cy="548640"/>
          </a:xfrm>
        </p:spPr>
        <p:txBody>
          <a:bodyPr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放入烤箱烤約</a:t>
            </a:r>
            <a:r>
              <a:rPr lang="en-US" altLang="zh-TW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</a:t>
            </a:r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分鐘</a:t>
            </a:r>
            <a:endParaRPr lang="zh-TW" altLang="en-US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074" name="Picture 2" descr="C:\Users\User\Desktop\涵\14396311327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357298"/>
            <a:ext cx="5429261" cy="5357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71422"/>
            <a:ext cx="8229600" cy="1143000"/>
          </a:xfrm>
        </p:spPr>
        <p:txBody>
          <a:bodyPr/>
          <a:lstStyle/>
          <a:p>
            <a:pPr algn="ctr"/>
            <a:r>
              <a:rPr lang="zh-TW" altLang="en-US" sz="480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完成品</a:t>
            </a:r>
            <a:endParaRPr lang="zh-TW" altLang="en-US" sz="4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1" name="Picture 3" descr="C:\Users\User\Desktop\涵\14396311024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214422"/>
            <a:ext cx="4572033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角度">
  <a:themeElements>
    <a:clrScheme name="角度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角度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角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120</TotalTime>
  <Words>192</Words>
  <Application>Microsoft Office PowerPoint</Application>
  <PresentationFormat>如螢幕大小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角度</vt:lpstr>
      <vt:lpstr>我們是甜點師</vt:lpstr>
      <vt:lpstr>動機</vt:lpstr>
      <vt:lpstr>材料</vt:lpstr>
      <vt:lpstr>變更計畫</vt:lpstr>
      <vt:lpstr>先打蛋，再分次加入糖</vt:lpstr>
      <vt:lpstr>接著打發[ 約1小時]</vt:lpstr>
      <vt:lpstr>裝杯</vt:lpstr>
      <vt:lpstr>放入烤箱烤約10分鐘</vt:lpstr>
      <vt:lpstr>完成品</vt:lpstr>
      <vt:lpstr>送給畢士大的小朋友們</vt:lpstr>
      <vt:lpstr>心得感想</vt:lpstr>
      <vt:lpstr>報告到此結束，謝謝大家！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我們是甜點師</dc:title>
  <dc:creator>User</dc:creator>
  <cp:lastModifiedBy>user</cp:lastModifiedBy>
  <cp:revision>13</cp:revision>
  <dcterms:created xsi:type="dcterms:W3CDTF">2015-08-28T12:07:58Z</dcterms:created>
  <dcterms:modified xsi:type="dcterms:W3CDTF">2015-09-14T05:30:05Z</dcterms:modified>
</cp:coreProperties>
</file>