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sldIdLst>
    <p:sldId id="256" r:id="rId2"/>
    <p:sldId id="260" r:id="rId3"/>
    <p:sldId id="257" r:id="rId4"/>
    <p:sldId id="264" r:id="rId5"/>
    <p:sldId id="265" r:id="rId6"/>
    <p:sldId id="266" r:id="rId7"/>
    <p:sldId id="267" r:id="rId8"/>
    <p:sldId id="269" r:id="rId9"/>
    <p:sldId id="268" r:id="rId10"/>
    <p:sldId id="258" r:id="rId11"/>
    <p:sldId id="262" r:id="rId12"/>
    <p:sldId id="263" r:id="rId13"/>
    <p:sldId id="270" r:id="rId14"/>
    <p:sldId id="271" r:id="rId15"/>
    <p:sldId id="272" r:id="rId16"/>
    <p:sldId id="25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000"/>
    <a:srgbClr val="FF4747"/>
    <a:srgbClr val="580000"/>
    <a:srgbClr val="A80000"/>
    <a:srgbClr val="E6E6E6"/>
    <a:srgbClr val="F9B40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67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93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5906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994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634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800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639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8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22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21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4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80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65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61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95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17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9725D-B6A7-4359-868E-EF355D394397}" type="datetimeFigureOut">
              <a:rPr lang="zh-TW" altLang="en-US" smtClean="0"/>
              <a:t>2024/11/14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3DA26D6-2434-40BC-99EF-3FF9430946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8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73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E61C80-4C1A-4207-9C6F-4BA854C3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3094"/>
            <a:ext cx="10648950" cy="1600200"/>
          </a:xfrm>
        </p:spPr>
        <p:txBody>
          <a:bodyPr anchor="ctr">
            <a:no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繩</a:t>
            </a:r>
            <a:r>
              <a:rPr lang="en-US" altLang="zh-TW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奇的幸運手鍊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283E1F1A-F190-421C-A69A-1A155901A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06" y="1771650"/>
            <a:ext cx="6780119" cy="4810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1D9B8314-B8F8-4C5E-8760-14BA1259D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1582" y="3850434"/>
            <a:ext cx="3082831" cy="2820988"/>
          </a:xfrm>
        </p:spPr>
        <p:txBody>
          <a:bodyPr/>
          <a:lstStyle/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北昌國小</a:t>
            </a:r>
            <a:endParaRPr lang="en-US" altLang="zh-TW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三年愛班</a:t>
            </a:r>
            <a:endParaRPr lang="en-US" altLang="zh-TW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王唯宸</a:t>
            </a:r>
            <a:endParaRPr lang="en-US" altLang="zh-TW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08FA28-9CE2-4076-9613-7F197A547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50" y="263893"/>
            <a:ext cx="10591799" cy="1241057"/>
          </a:xfrm>
        </p:spPr>
        <p:txBody>
          <a:bodyPr anchor="ctr">
            <a:normAutofit/>
          </a:bodyPr>
          <a:lstStyle/>
          <a:p>
            <a:r>
              <a:rPr lang="zh-TW" altLang="en-US" sz="7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編繩照片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00D72A6-38FB-4189-B4AB-98F844663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508871"/>
            <a:ext cx="5105399" cy="269165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37D5EEF-93A9-4595-98C1-AD5312ADC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200525"/>
            <a:ext cx="5362575" cy="25050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F0443FF-126A-4806-80AA-960C25A2C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200525"/>
            <a:ext cx="5105400" cy="250507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60823FC-5444-4A47-8512-DF54362C4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04950"/>
            <a:ext cx="53625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6D37A2-3C1B-4C76-998E-8E697406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142855"/>
            <a:ext cx="10359279" cy="1430990"/>
          </a:xfrm>
        </p:spPr>
        <p:txBody>
          <a:bodyPr anchor="ctr">
            <a:noAutofit/>
          </a:bodyPr>
          <a:lstStyle/>
          <a:p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失敗作品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27FAE8-9831-4DCE-9885-A11DC4160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1573846"/>
            <a:ext cx="4239443" cy="5095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5BEF1CB5-C1BB-4C9B-A43B-84F75E3FB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3429" y="1412480"/>
            <a:ext cx="5042109" cy="253199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失敗原因：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繩子太短。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編織太粗。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編織太緊。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版面配置區 5">
            <a:extLst>
              <a:ext uri="{FF2B5EF4-FFF2-40B4-BE49-F238E27FC236}">
                <a16:creationId xmlns:a16="http://schemas.microsoft.com/office/drawing/2014/main" id="{47F9AF7B-85F3-4191-8BDD-08D50940FE15}"/>
              </a:ext>
            </a:extLst>
          </p:cNvPr>
          <p:cNvSpPr txBox="1">
            <a:spLocks/>
          </p:cNvSpPr>
          <p:nvPr/>
        </p:nvSpPr>
        <p:spPr>
          <a:xfrm>
            <a:off x="1623429" y="3873581"/>
            <a:ext cx="6024281" cy="2681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如何改進：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繩子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公分最剛好。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依繩子的粗細決定編織數量。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繩子鬆緊隨時要注意，力道最好一樣。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004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B755BE-8B2B-4DEC-A179-237BFED2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90500"/>
            <a:ext cx="10010775" cy="1231900"/>
          </a:xfrm>
        </p:spPr>
        <p:txBody>
          <a:bodyPr anchor="ctr">
            <a:noAutofit/>
          </a:bodyPr>
          <a:lstStyle/>
          <a:p>
            <a:r>
              <a:rPr lang="zh-TW" altLang="en-US" sz="7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手腕鈴鐺鑰匙圈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22FE22-1D79-4F45-AE68-ED774CF6A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1150" y="2266949"/>
            <a:ext cx="4514850" cy="4114801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我用剩下的毛線編織成手腕鈴噹鑰匙圈送給老師，希望老師夢想也能實現。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5735C87-0722-4594-AEB7-CB4814DD1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1800225"/>
            <a:ext cx="5516563" cy="4752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599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0B993-EFB1-4122-9940-D9E35374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76" y="295835"/>
            <a:ext cx="9873036" cy="1302777"/>
          </a:xfrm>
        </p:spPr>
        <p:txBody>
          <a:bodyPr anchor="ctr">
            <a:noAutofit/>
          </a:bodyPr>
          <a:lstStyle/>
          <a:p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花費的時間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5B0D90D-2164-4A0D-B744-EA64E5CAC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58" y="1783976"/>
            <a:ext cx="3624637" cy="4885765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2EEE81-C2EB-4B74-AE24-153ED16A0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918" y="1972235"/>
            <a:ext cx="6212540" cy="4446494"/>
          </a:xfrm>
        </p:spPr>
        <p:txBody>
          <a:bodyPr>
            <a:noAutofit/>
          </a:bodyPr>
          <a:lstStyle/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每天利用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才藝課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每天白天有上球類運動及英文課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後的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時間做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1~2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一開始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編繩時，完成一條大約花費的時間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大約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30~40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後來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慢慢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練習到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編好一條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大約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左右。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我做了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條手練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，準備在開學的時候，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送給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全班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同學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鑰匙圈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花費的時間更多一點，一條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大約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左右。</a:t>
            </a:r>
          </a:p>
        </p:txBody>
      </p:sp>
    </p:spTree>
    <p:extLst>
      <p:ext uri="{BB962C8B-B14F-4D97-AF65-F5344CB8AC3E}">
        <p14:creationId xmlns:p14="http://schemas.microsoft.com/office/powerpoint/2010/main" val="245527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14437E-F6FF-496E-B67E-9FA4E9A5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8" y="161366"/>
            <a:ext cx="10793507" cy="1052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發表麥哲倫當天情況</a:t>
            </a:r>
            <a:r>
              <a:rPr lang="en-US" altLang="zh-TW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-1(</a:t>
            </a:r>
            <a:r>
              <a:rPr lang="zh-TW" altLang="en-US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同學篇</a:t>
            </a:r>
            <a:r>
              <a:rPr lang="en-US" altLang="zh-TW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7AABA09F-243F-4464-BCDC-0472FEDC4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341" y="1214188"/>
            <a:ext cx="11663084" cy="1152494"/>
          </a:xfrm>
        </p:spPr>
        <p:txBody>
          <a:bodyPr anchor="ctr"/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本來我很擔心同學會不喜歡，後來送給同學時，想不到大家都很喜歡，一度還發不夠</a:t>
            </a:r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有同學想要二條</a:t>
            </a:r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8B8190C-854A-4A0D-9DF0-D4AD3E807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456329"/>
            <a:ext cx="12039599" cy="4401670"/>
          </a:xfrm>
          <a:prstGeom prst="rect">
            <a:avLst/>
          </a:prstGeo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4DEA0C4-B652-4673-9D42-42212A06F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5203481"/>
            <a:ext cx="4150658" cy="1654519"/>
          </a:xfrm>
        </p:spPr>
      </p:pic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D76FC3F3-95BA-497C-B003-048E78A148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0" y="5203480"/>
            <a:ext cx="4258235" cy="1654519"/>
          </a:xfrm>
        </p:spPr>
      </p:pic>
    </p:spTree>
    <p:extLst>
      <p:ext uri="{BB962C8B-B14F-4D97-AF65-F5344CB8AC3E}">
        <p14:creationId xmlns:p14="http://schemas.microsoft.com/office/powerpoint/2010/main" val="1092619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CB1E4CEE-0774-4FCF-BFD5-59C4F3C0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141" y="19424"/>
            <a:ext cx="10560424" cy="1198282"/>
          </a:xfrm>
        </p:spPr>
        <p:txBody>
          <a:bodyPr anchor="ctr">
            <a:noAutofit/>
          </a:bodyPr>
          <a:lstStyle/>
          <a:p>
            <a:r>
              <a:rPr lang="zh-TW" altLang="en-US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發表麥哲倫當天情況</a:t>
            </a:r>
            <a:r>
              <a:rPr lang="en-US" altLang="zh-TW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-2(</a:t>
            </a:r>
            <a:r>
              <a:rPr lang="zh-TW" altLang="en-US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老師篇</a:t>
            </a:r>
            <a:r>
              <a:rPr lang="en-US" altLang="zh-TW" sz="5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800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F9ED6EF4-829E-4CB5-95C9-7124DA2A5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44" y="1598612"/>
            <a:ext cx="5415121" cy="5106987"/>
          </a:xfrm>
        </p:spPr>
      </p:pic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D2156EEA-3319-4650-8F75-0AC4883B4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295" y="1861623"/>
            <a:ext cx="5262281" cy="4580963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送給老師時，老師說她很喜歡，還把鑰匙圈掛在包包上，我心裡也很高興，第一次製作的作品獲得老師和同學們的肯定。</a:t>
            </a:r>
          </a:p>
        </p:txBody>
      </p:sp>
    </p:spTree>
    <p:extLst>
      <p:ext uri="{BB962C8B-B14F-4D97-AF65-F5344CB8AC3E}">
        <p14:creationId xmlns:p14="http://schemas.microsoft.com/office/powerpoint/2010/main" val="11483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FC230-6E20-4281-B3BF-CF23DA1B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5" y="224060"/>
            <a:ext cx="9875837" cy="1280890"/>
          </a:xfrm>
        </p:spPr>
        <p:txBody>
          <a:bodyPr anchor="ctr">
            <a:noAutofit/>
          </a:bodyPr>
          <a:lstStyle/>
          <a:p>
            <a:r>
              <a:rPr lang="zh-TW" altLang="en-US" sz="8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0354414-44DC-462B-813D-BD9ECC87D52E}"/>
              </a:ext>
            </a:extLst>
          </p:cNvPr>
          <p:cNvSpPr txBox="1">
            <a:spLocks/>
          </p:cNvSpPr>
          <p:nvPr/>
        </p:nvSpPr>
        <p:spPr>
          <a:xfrm>
            <a:off x="1857935" y="1724025"/>
            <a:ext cx="9875837" cy="490991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在編織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的過程中，我不斷的失敗，媽媽說編織時就是在訓練自己的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耐心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，一開始編織的時候，我很氣餒；後來媽媽要我深呼吸慢慢拉不要急，果然我開始順手了，速度慢慢變快許多。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換到一個新班級，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我希望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大家的願望都可以實現。最後我也有問媽媽，當初她的願望是否有實現，媽媽笑而不答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235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029F48-9825-4780-80B3-9F9FF9AA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14535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製作動機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2D28309-1794-4BF8-A0B9-333904932583}"/>
              </a:ext>
            </a:extLst>
          </p:cNvPr>
          <p:cNvSpPr txBox="1">
            <a:spLocks/>
          </p:cNvSpPr>
          <p:nvPr/>
        </p:nvSpPr>
        <p:spPr>
          <a:xfrm>
            <a:off x="1640156" y="1685925"/>
            <a:ext cx="9989869" cy="4810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我問媽媽以前最喜歡做什麼事情？媽媽說她們都流行編織「許願繩」，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一條許願繩許一個願望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，當繩子斷掉時願望就可以實現。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，我請媽媽教我如何編織許願繩，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要在開學的時候，送給班上同學，希望新學期他們的願望都能實現。</a:t>
            </a:r>
            <a:endParaRPr lang="en-US" altLang="zh-TW" sz="4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213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6DDA30C-B1D4-4183-94E9-DA4BA6E3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196851"/>
            <a:ext cx="9723437" cy="1499393"/>
          </a:xfrm>
        </p:spPr>
        <p:txBody>
          <a:bodyPr anchor="ctr">
            <a:normAutofit/>
          </a:bodyPr>
          <a:lstStyle/>
          <a:p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準備材料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3B34F8E-E1D3-4064-9FC9-7C82A56A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2124074"/>
            <a:ext cx="6284913" cy="3952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7A78B435-B49B-4184-A739-EEF6A0251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2225" y="2295524"/>
            <a:ext cx="2493870" cy="3022599"/>
          </a:xfrm>
        </p:spPr>
        <p:txBody>
          <a:bodyPr/>
          <a:lstStyle/>
          <a:p>
            <a: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毛線</a:t>
            </a:r>
            <a:endParaRPr lang="en-US" altLang="zh-TW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6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剪刀</a:t>
            </a:r>
            <a:endParaRPr lang="en-US" altLang="zh-TW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784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1CFF05E-33D1-4546-8FC8-F67BA278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247" y="193804"/>
            <a:ext cx="9908893" cy="1280890"/>
          </a:xfrm>
        </p:spPr>
        <p:txBody>
          <a:bodyPr anchor="ctr">
            <a:normAutofit/>
          </a:bodyPr>
          <a:lstStyle/>
          <a:p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編織步驟</a:t>
            </a:r>
            <a:endParaRPr lang="zh-TW" altLang="en-US" sz="720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09395FA-7BFF-4E9B-9795-DA4EDF2A1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247" y="1307814"/>
            <a:ext cx="4843269" cy="924158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準備一條約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公分的毛線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(3-7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根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，上面先打個結。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6ADA1008-5F83-4B99-BDCC-305DCE6E7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9367" y="1307814"/>
            <a:ext cx="4541668" cy="770725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找夾子固定繩子，分好線。</a:t>
            </a: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2F7CAD5D-0934-47BD-867D-11E2CB4C54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67" y="2245419"/>
            <a:ext cx="4541668" cy="448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1F86D8DB-BA72-4B18-8D33-3292FB8C8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7" y="2245419"/>
            <a:ext cx="4777412" cy="448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70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EC7B14-D15C-4091-964D-12D3584C3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8" y="556279"/>
            <a:ext cx="5172636" cy="576262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單數毛線在左手，雙數毛線在右手。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9C6DF7D-35F7-43C2-804A-0956AD715C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75" y="1556033"/>
            <a:ext cx="4957483" cy="51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474260E-B29B-424C-9FD1-3FF87D1BD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358" y="556279"/>
            <a:ext cx="4819842" cy="874715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左手沒毛線的手指去勾右手，從下面手指的毛線到上面那隻手指。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19F88082-2EC6-464F-938B-77B6724BB6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58" y="1556032"/>
            <a:ext cx="4819842" cy="507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652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346946-D900-47D2-92EE-6BFA697F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107" y="508227"/>
            <a:ext cx="4598893" cy="827513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勾好後右手食指毛線放掉，線變到了左小姆指上。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8068294A-CE58-4062-81A1-7FD70852A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1335738"/>
            <a:ext cx="4796117" cy="541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08CB498-CF96-47A4-85E7-93CA41BED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9059" y="508227"/>
            <a:ext cx="5235387" cy="699007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右食指變沒有毛線。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C84EA489-F57C-4DEC-881E-F0DC3E3876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04" y="1335739"/>
            <a:ext cx="5015472" cy="541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038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D5E0ABB-4ED9-4CE0-8A18-9F593869C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2594" y="382184"/>
            <a:ext cx="4402723" cy="890494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把右手的毛線再移上去，剩右小姆指沒毛線。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B1B5BD9-61A5-485A-8E1F-59C93CDAE0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95" y="1410017"/>
            <a:ext cx="4573051" cy="532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9FD816-5B05-461B-BBE7-7F751AE1B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7342" y="244845"/>
            <a:ext cx="5127812" cy="1165172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換右小姆指去勾左邊毛線，一直重覆動作。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63E22E80-7899-41E4-9E33-A8C61B5967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32" y="1410017"/>
            <a:ext cx="4913703" cy="532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64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70C785-3398-45F9-9295-EB1DF5615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1151" y="466165"/>
            <a:ext cx="4579320" cy="1048870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編好後，拆開原來的結，再把繩子打死結。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C57E8B0-0244-4D1B-894E-C739BDC1B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7382" y="466165"/>
            <a:ext cx="4579320" cy="887038"/>
          </a:xfrm>
        </p:spPr>
        <p:txBody>
          <a:bodyPr anchor="ctr"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把多餘的線剪掉。</a:t>
            </a: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3E2E75E6-DAE7-4B10-B528-1A1987D560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00" y="1515035"/>
            <a:ext cx="4765543" cy="515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B7399649-AA29-4FB3-952D-7D50E6DBA4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7" y="1515035"/>
            <a:ext cx="4681164" cy="515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27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9D62D9-3ABB-486B-85DF-8369F10E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28275"/>
            <a:ext cx="8911687" cy="1280890"/>
          </a:xfrm>
        </p:spPr>
        <p:txBody>
          <a:bodyPr anchor="ctr">
            <a:normAutofit/>
          </a:bodyPr>
          <a:lstStyle/>
          <a:p>
            <a:r>
              <a:rPr lang="zh-TW" altLang="en-US" sz="7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編線小技巧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089D251-0E28-4270-A043-270AEB5E6D6E}"/>
              </a:ext>
            </a:extLst>
          </p:cNvPr>
          <p:cNvSpPr txBox="1">
            <a:spLocks/>
          </p:cNvSpPr>
          <p:nvPr/>
        </p:nvSpPr>
        <p:spPr>
          <a:xfrm>
            <a:off x="2160493" y="1941923"/>
            <a:ext cx="8579225" cy="45878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毛線的粗細，決定要幾條線， 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原則上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3-7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條都可以。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毛線長度約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公分最剛好。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在編織時，中途無法中斷。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可以買些小吊飾跟著毛線一起編織進去，變成獨一無二的手鍊。</a:t>
            </a:r>
          </a:p>
        </p:txBody>
      </p:sp>
    </p:spTree>
    <p:extLst>
      <p:ext uri="{BB962C8B-B14F-4D97-AF65-F5344CB8AC3E}">
        <p14:creationId xmlns:p14="http://schemas.microsoft.com/office/powerpoint/2010/main" val="3979758289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暖調藍色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TM02892315[[fn=絲縷]]</Template>
  <TotalTime>560</TotalTime>
  <Words>678</Words>
  <Application>Microsoft Office PowerPoint</Application>
  <PresentationFormat>寬螢幕</PresentationFormat>
  <Paragraphs>50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標楷體</vt:lpstr>
      <vt:lpstr>Arial</vt:lpstr>
      <vt:lpstr>Century Gothic</vt:lpstr>
      <vt:lpstr>Wingdings 3</vt:lpstr>
      <vt:lpstr>絲縷</vt:lpstr>
      <vt:lpstr>“繩”奇的幸運手鍊</vt:lpstr>
      <vt:lpstr>製作動機</vt:lpstr>
      <vt:lpstr>準備材料</vt:lpstr>
      <vt:lpstr>編織步驟</vt:lpstr>
      <vt:lpstr>PowerPoint 簡報</vt:lpstr>
      <vt:lpstr>PowerPoint 簡報</vt:lpstr>
      <vt:lpstr>PowerPoint 簡報</vt:lpstr>
      <vt:lpstr>PowerPoint 簡報</vt:lpstr>
      <vt:lpstr>編線小技巧</vt:lpstr>
      <vt:lpstr>編繩照片</vt:lpstr>
      <vt:lpstr>失敗作品</vt:lpstr>
      <vt:lpstr>手腕鈴鐺鑰匙圈</vt:lpstr>
      <vt:lpstr>花費的時間</vt:lpstr>
      <vt:lpstr>發表麥哲倫當天情況-1(同學篇)</vt:lpstr>
      <vt:lpstr>發表麥哲倫當天情況-2(老師篇)</vt:lpstr>
      <vt:lpstr>結論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55</cp:revision>
  <dcterms:created xsi:type="dcterms:W3CDTF">2024-08-15T08:26:48Z</dcterms:created>
  <dcterms:modified xsi:type="dcterms:W3CDTF">2024-11-14T09:15:01Z</dcterms:modified>
</cp:coreProperties>
</file>